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9"/>
  </p:notesMasterIdLst>
  <p:handoutMasterIdLst>
    <p:handoutMasterId r:id="rId40"/>
  </p:handoutMasterIdLst>
  <p:sldIdLst>
    <p:sldId id="263" r:id="rId2"/>
    <p:sldId id="339" r:id="rId3"/>
    <p:sldId id="369" r:id="rId4"/>
    <p:sldId id="379" r:id="rId5"/>
    <p:sldId id="380" r:id="rId6"/>
    <p:sldId id="378" r:id="rId7"/>
    <p:sldId id="370" r:id="rId8"/>
    <p:sldId id="353" r:id="rId9"/>
    <p:sldId id="354" r:id="rId10"/>
    <p:sldId id="355" r:id="rId11"/>
    <p:sldId id="356" r:id="rId12"/>
    <p:sldId id="357" r:id="rId13"/>
    <p:sldId id="358" r:id="rId14"/>
    <p:sldId id="371" r:id="rId15"/>
    <p:sldId id="359" r:id="rId16"/>
    <p:sldId id="360" r:id="rId17"/>
    <p:sldId id="372" r:id="rId18"/>
    <p:sldId id="361" r:id="rId19"/>
    <p:sldId id="365" r:id="rId20"/>
    <p:sldId id="373" r:id="rId21"/>
    <p:sldId id="362" r:id="rId22"/>
    <p:sldId id="374" r:id="rId23"/>
    <p:sldId id="363" r:id="rId24"/>
    <p:sldId id="375" r:id="rId25"/>
    <p:sldId id="364" r:id="rId26"/>
    <p:sldId id="376" r:id="rId27"/>
    <p:sldId id="366" r:id="rId28"/>
    <p:sldId id="367" r:id="rId29"/>
    <p:sldId id="381" r:id="rId30"/>
    <p:sldId id="382" r:id="rId31"/>
    <p:sldId id="383" r:id="rId32"/>
    <p:sldId id="384" r:id="rId33"/>
    <p:sldId id="385" r:id="rId34"/>
    <p:sldId id="386" r:id="rId35"/>
    <p:sldId id="387" r:id="rId36"/>
    <p:sldId id="388" r:id="rId37"/>
    <p:sldId id="389" r:id="rId38"/>
  </p:sldIdLst>
  <p:sldSz cx="9144000" cy="6858000" type="screen4x3"/>
  <p:notesSz cx="7010400" cy="92964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49" userDrawn="1">
          <p15:clr>
            <a:srgbClr val="A4A3A4"/>
          </p15:clr>
        </p15:guide>
        <p15:guide id="3" pos="2209"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706" autoAdjust="0"/>
    <p:restoredTop sz="98759" autoAdjust="0"/>
  </p:normalViewPr>
  <p:slideViewPr>
    <p:cSldViewPr>
      <p:cViewPr varScale="1">
        <p:scale>
          <a:sx n="88" d="100"/>
          <a:sy n="88" d="100"/>
        </p:scale>
        <p:origin x="1236"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2796"/>
    </p:cViewPr>
  </p:sorterViewPr>
  <p:notesViewPr>
    <p:cSldViewPr>
      <p:cViewPr varScale="1">
        <p:scale>
          <a:sx n="133" d="100"/>
          <a:sy n="133" d="100"/>
        </p:scale>
        <p:origin x="-528" y="-96"/>
      </p:cViewPr>
      <p:guideLst>
        <p:guide orient="horz" pos="2928"/>
        <p:guide pos="2249"/>
        <p:guide pos="220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A2286A5-7089-41D0-9994-9A8931FDB159}"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en-US"/>
        </a:p>
      </dgm:t>
    </dgm:pt>
    <dgm:pt modelId="{69F7E633-AA34-4489-BB70-E1F90E715AA1}">
      <dgm:prSet phldrT="[Text]" custT="1"/>
      <dgm:spPr/>
      <dgm:t>
        <a:bodyPr/>
        <a:lstStyle/>
        <a:p>
          <a:r>
            <a:rPr lang="en-US" sz="1600" b="0" u="sng" dirty="0" smtClean="0">
              <a:solidFill>
                <a:schemeClr val="bg1"/>
              </a:solidFill>
              <a:latin typeface="+mn-lt"/>
              <a:cs typeface="Times New Roman" pitchFamily="18" charset="0"/>
            </a:rPr>
            <a:t>STEP 1</a:t>
          </a:r>
        </a:p>
        <a:p>
          <a:r>
            <a:rPr lang="en-US" sz="1600" b="1" dirty="0" smtClean="0">
              <a:solidFill>
                <a:srgbClr val="FF0000"/>
              </a:solidFill>
              <a:latin typeface="+mn-lt"/>
              <a:cs typeface="Times New Roman" pitchFamily="18" charset="0"/>
            </a:rPr>
            <a:t>GEF COUNCIL</a:t>
          </a:r>
          <a:r>
            <a:rPr lang="en-US" sz="1600" b="1" dirty="0" smtClean="0">
              <a:latin typeface="+mn-lt"/>
              <a:cs typeface="Times New Roman" pitchFamily="18" charset="0"/>
            </a:rPr>
            <a:t> </a:t>
          </a:r>
          <a:r>
            <a:rPr lang="en-US" sz="1600" dirty="0" smtClean="0"/>
            <a:t>approval</a:t>
          </a:r>
          <a:r>
            <a:rPr lang="en-US" sz="1600" b="1" dirty="0" smtClean="0">
              <a:latin typeface="+mn-lt"/>
              <a:cs typeface="Times New Roman" pitchFamily="18" charset="0"/>
            </a:rPr>
            <a:t> of </a:t>
          </a:r>
          <a:r>
            <a:rPr lang="en-US" sz="1600" b="1" dirty="0" smtClean="0">
              <a:solidFill>
                <a:schemeClr val="accent6"/>
              </a:solidFill>
              <a:latin typeface="+mn-lt"/>
              <a:cs typeface="Times New Roman" pitchFamily="18" charset="0"/>
            </a:rPr>
            <a:t>Work Program</a:t>
          </a:r>
          <a:endParaRPr lang="en-US" sz="1600" b="1" dirty="0">
            <a:solidFill>
              <a:schemeClr val="accent6"/>
            </a:solidFill>
            <a:latin typeface="+mn-lt"/>
            <a:cs typeface="Times New Roman" pitchFamily="18" charset="0"/>
          </a:endParaRPr>
        </a:p>
      </dgm:t>
    </dgm:pt>
    <dgm:pt modelId="{F878E701-6165-4887-A461-5AA9324CFD0B}" type="parTrans" cxnId="{718E7B89-7585-4027-B7D1-D8F19DB85E42}">
      <dgm:prSet/>
      <dgm:spPr/>
      <dgm:t>
        <a:bodyPr/>
        <a:lstStyle/>
        <a:p>
          <a:endParaRPr lang="en-US"/>
        </a:p>
      </dgm:t>
    </dgm:pt>
    <dgm:pt modelId="{FB1F0A8F-8DB4-4303-A0C0-7F3CB8381947}" type="sibTrans" cxnId="{718E7B89-7585-4027-B7D1-D8F19DB85E42}">
      <dgm:prSet/>
      <dgm:spPr/>
      <dgm:t>
        <a:bodyPr/>
        <a:lstStyle/>
        <a:p>
          <a:endParaRPr lang="en-US"/>
        </a:p>
      </dgm:t>
    </dgm:pt>
    <dgm:pt modelId="{94055E1C-8D3E-43D2-A595-F010AC76C31D}">
      <dgm:prSet phldrT="[Text]" custT="1"/>
      <dgm:spPr/>
      <dgm:t>
        <a:bodyPr/>
        <a:lstStyle/>
        <a:p>
          <a:r>
            <a:rPr lang="en-US" sz="1600" b="0" u="sng" dirty="0" smtClean="0">
              <a:solidFill>
                <a:schemeClr val="bg1"/>
              </a:solidFill>
              <a:latin typeface="+mn-lt"/>
              <a:cs typeface="Times New Roman" pitchFamily="18" charset="0"/>
            </a:rPr>
            <a:t>STEP 2</a:t>
          </a:r>
        </a:p>
        <a:p>
          <a:r>
            <a:rPr lang="en-US" sz="1600" b="1" dirty="0" smtClean="0">
              <a:solidFill>
                <a:srgbClr val="FF0000"/>
              </a:solidFill>
              <a:latin typeface="+mn-lt"/>
              <a:cs typeface="Times New Roman" pitchFamily="18" charset="0"/>
            </a:rPr>
            <a:t>GEF CEO </a:t>
          </a:r>
          <a:r>
            <a:rPr lang="en-US" sz="1600" b="0" dirty="0" smtClean="0">
              <a:latin typeface="+mn-lt"/>
              <a:cs typeface="Times New Roman" pitchFamily="18" charset="0"/>
            </a:rPr>
            <a:t>endorsement of project</a:t>
          </a:r>
          <a:endParaRPr lang="en-US" sz="1600" b="0" dirty="0">
            <a:latin typeface="+mn-lt"/>
            <a:cs typeface="Times New Roman" pitchFamily="18" charset="0"/>
          </a:endParaRPr>
        </a:p>
      </dgm:t>
    </dgm:pt>
    <dgm:pt modelId="{0EDDDBC0-E3B7-497D-B2B6-DF4BB14919B1}" type="parTrans" cxnId="{347463F8-F74B-42CF-9159-873350C548C1}">
      <dgm:prSet/>
      <dgm:spPr/>
      <dgm:t>
        <a:bodyPr/>
        <a:lstStyle/>
        <a:p>
          <a:endParaRPr lang="en-US"/>
        </a:p>
      </dgm:t>
    </dgm:pt>
    <dgm:pt modelId="{7AE36291-8845-4E02-BC40-867CFD1326D2}" type="sibTrans" cxnId="{347463F8-F74B-42CF-9159-873350C548C1}">
      <dgm:prSet/>
      <dgm:spPr/>
      <dgm:t>
        <a:bodyPr/>
        <a:lstStyle/>
        <a:p>
          <a:endParaRPr lang="en-US"/>
        </a:p>
      </dgm:t>
    </dgm:pt>
    <dgm:pt modelId="{0A7B0330-3A07-4597-9D5D-CA2AF66EE1DF}">
      <dgm:prSet phldrT="[Text]" custT="1"/>
      <dgm:spPr/>
      <dgm:t>
        <a:bodyPr/>
        <a:lstStyle/>
        <a:p>
          <a:r>
            <a:rPr lang="en-US" sz="1600" b="0" u="sng" dirty="0" smtClean="0">
              <a:solidFill>
                <a:schemeClr val="bg1"/>
              </a:solidFill>
              <a:latin typeface="+mn-lt"/>
              <a:cs typeface="Times New Roman" pitchFamily="18" charset="0"/>
            </a:rPr>
            <a:t>STEP 3</a:t>
          </a:r>
        </a:p>
        <a:p>
          <a:r>
            <a:rPr lang="en-US" sz="1600" b="1" dirty="0" smtClean="0">
              <a:solidFill>
                <a:srgbClr val="FF0000"/>
              </a:solidFill>
              <a:latin typeface="+mn-lt"/>
              <a:cs typeface="Times New Roman" pitchFamily="18" charset="0"/>
            </a:rPr>
            <a:t>AGENCY</a:t>
          </a:r>
          <a:r>
            <a:rPr lang="en-US" sz="1600" b="1" dirty="0" smtClean="0">
              <a:latin typeface="+mn-lt"/>
              <a:cs typeface="Times New Roman" pitchFamily="18" charset="0"/>
            </a:rPr>
            <a:t> </a:t>
          </a:r>
          <a:r>
            <a:rPr lang="en-US" sz="1600" b="0" dirty="0" smtClean="0">
              <a:latin typeface="+mn-lt"/>
              <a:cs typeface="Times New Roman" pitchFamily="18" charset="0"/>
            </a:rPr>
            <a:t>approval of project</a:t>
          </a:r>
          <a:endParaRPr lang="en-US" sz="1600" b="0" dirty="0">
            <a:latin typeface="+mn-lt"/>
            <a:cs typeface="Times New Roman" pitchFamily="18" charset="0"/>
          </a:endParaRPr>
        </a:p>
      </dgm:t>
    </dgm:pt>
    <dgm:pt modelId="{CA7AB9C3-DBCB-4D23-A696-371E78B9D272}" type="parTrans" cxnId="{215FB406-DE42-444D-874A-941AD6E397ED}">
      <dgm:prSet/>
      <dgm:spPr/>
      <dgm:t>
        <a:bodyPr/>
        <a:lstStyle/>
        <a:p>
          <a:endParaRPr lang="en-US"/>
        </a:p>
      </dgm:t>
    </dgm:pt>
    <dgm:pt modelId="{0E657F59-083D-402C-96F8-B03E2BAEF0EA}" type="sibTrans" cxnId="{215FB406-DE42-444D-874A-941AD6E397ED}">
      <dgm:prSet/>
      <dgm:spPr/>
      <dgm:t>
        <a:bodyPr/>
        <a:lstStyle/>
        <a:p>
          <a:endParaRPr lang="en-US"/>
        </a:p>
      </dgm:t>
    </dgm:pt>
    <dgm:pt modelId="{3FC928E0-BC0E-47CB-A28B-55B1FB5BEEAA}">
      <dgm:prSet phldrT="[Text]" custT="1"/>
      <dgm:spPr/>
      <dgm:t>
        <a:bodyPr/>
        <a:lstStyle/>
        <a:p>
          <a:r>
            <a:rPr lang="en-US" sz="1600" b="0" u="sng" dirty="0" smtClean="0">
              <a:solidFill>
                <a:schemeClr val="bg1"/>
              </a:solidFill>
              <a:latin typeface="+mn-lt"/>
              <a:cs typeface="Times New Roman" pitchFamily="18" charset="0"/>
            </a:rPr>
            <a:t>STEP 4</a:t>
          </a:r>
        </a:p>
        <a:p>
          <a:r>
            <a:rPr lang="en-US" sz="1600" b="1" dirty="0" smtClean="0">
              <a:solidFill>
                <a:srgbClr val="FF0000"/>
              </a:solidFill>
              <a:latin typeface="+mn-lt"/>
              <a:cs typeface="Times New Roman" pitchFamily="18" charset="0"/>
            </a:rPr>
            <a:t>AGENCY </a:t>
          </a:r>
          <a:r>
            <a:rPr lang="en-US" sz="1600" b="0" dirty="0" smtClean="0">
              <a:solidFill>
                <a:schemeClr val="bg1"/>
              </a:solidFill>
              <a:latin typeface="+mn-lt"/>
              <a:cs typeface="Times New Roman" pitchFamily="18" charset="0"/>
            </a:rPr>
            <a:t>p</a:t>
          </a:r>
          <a:r>
            <a:rPr lang="en-US" sz="1600" b="0" dirty="0" smtClean="0">
              <a:latin typeface="+mn-lt"/>
              <a:cs typeface="Times New Roman" pitchFamily="18" charset="0"/>
            </a:rPr>
            <a:t>roject implementation</a:t>
          </a:r>
          <a:endParaRPr lang="en-US" sz="1600" b="0" dirty="0">
            <a:latin typeface="+mn-lt"/>
            <a:cs typeface="Times New Roman" pitchFamily="18" charset="0"/>
          </a:endParaRPr>
        </a:p>
      </dgm:t>
    </dgm:pt>
    <dgm:pt modelId="{C218714A-1BC1-419D-A946-A7977C9EBFB8}" type="parTrans" cxnId="{7EAE0E5A-1273-45DB-92F1-1D3A54A3977E}">
      <dgm:prSet/>
      <dgm:spPr/>
      <dgm:t>
        <a:bodyPr/>
        <a:lstStyle/>
        <a:p>
          <a:endParaRPr lang="en-US"/>
        </a:p>
      </dgm:t>
    </dgm:pt>
    <dgm:pt modelId="{10209D6F-499F-4989-B57A-ADF0DFD3F91E}" type="sibTrans" cxnId="{7EAE0E5A-1273-45DB-92F1-1D3A54A3977E}">
      <dgm:prSet/>
      <dgm:spPr/>
      <dgm:t>
        <a:bodyPr/>
        <a:lstStyle/>
        <a:p>
          <a:endParaRPr lang="en-US"/>
        </a:p>
      </dgm:t>
    </dgm:pt>
    <dgm:pt modelId="{4642CDE8-763E-4805-8AEE-B3C17CA34248}" type="pres">
      <dgm:prSet presAssocID="{CA2286A5-7089-41D0-9994-9A8931FDB159}" presName="cycle" presStyleCnt="0">
        <dgm:presLayoutVars>
          <dgm:dir/>
          <dgm:resizeHandles val="exact"/>
        </dgm:presLayoutVars>
      </dgm:prSet>
      <dgm:spPr/>
      <dgm:t>
        <a:bodyPr/>
        <a:lstStyle/>
        <a:p>
          <a:endParaRPr lang="en-US"/>
        </a:p>
      </dgm:t>
    </dgm:pt>
    <dgm:pt modelId="{0F54E03D-C46D-4B4E-A076-AE487D9E5916}" type="pres">
      <dgm:prSet presAssocID="{69F7E633-AA34-4489-BB70-E1F90E715AA1}" presName="node" presStyleLbl="node1" presStyleIdx="0" presStyleCnt="4" custScaleX="105026">
        <dgm:presLayoutVars>
          <dgm:bulletEnabled val="1"/>
        </dgm:presLayoutVars>
      </dgm:prSet>
      <dgm:spPr/>
      <dgm:t>
        <a:bodyPr/>
        <a:lstStyle/>
        <a:p>
          <a:endParaRPr lang="en-US"/>
        </a:p>
      </dgm:t>
    </dgm:pt>
    <dgm:pt modelId="{E4BE2244-5B0B-4972-B396-6322DA5A65CA}" type="pres">
      <dgm:prSet presAssocID="{69F7E633-AA34-4489-BB70-E1F90E715AA1}" presName="spNode" presStyleCnt="0"/>
      <dgm:spPr/>
    </dgm:pt>
    <dgm:pt modelId="{CBEB954B-6EA5-4093-86A8-12E0EDC75142}" type="pres">
      <dgm:prSet presAssocID="{FB1F0A8F-8DB4-4303-A0C0-7F3CB8381947}" presName="sibTrans" presStyleLbl="sibTrans1D1" presStyleIdx="0" presStyleCnt="4"/>
      <dgm:spPr/>
      <dgm:t>
        <a:bodyPr/>
        <a:lstStyle/>
        <a:p>
          <a:endParaRPr lang="en-US"/>
        </a:p>
      </dgm:t>
    </dgm:pt>
    <dgm:pt modelId="{74BB5A09-CCAC-43BD-9FE3-85507EA443E1}" type="pres">
      <dgm:prSet presAssocID="{94055E1C-8D3E-43D2-A595-F010AC76C31D}" presName="node" presStyleLbl="node1" presStyleIdx="1" presStyleCnt="4" custScaleX="110024">
        <dgm:presLayoutVars>
          <dgm:bulletEnabled val="1"/>
        </dgm:presLayoutVars>
      </dgm:prSet>
      <dgm:spPr/>
      <dgm:t>
        <a:bodyPr/>
        <a:lstStyle/>
        <a:p>
          <a:endParaRPr lang="en-US"/>
        </a:p>
      </dgm:t>
    </dgm:pt>
    <dgm:pt modelId="{8F517BBE-2688-452F-A6FC-0FD9F16586B8}" type="pres">
      <dgm:prSet presAssocID="{94055E1C-8D3E-43D2-A595-F010AC76C31D}" presName="spNode" presStyleCnt="0"/>
      <dgm:spPr/>
    </dgm:pt>
    <dgm:pt modelId="{03D7127D-45CA-4E89-AA51-14DD6D94400A}" type="pres">
      <dgm:prSet presAssocID="{7AE36291-8845-4E02-BC40-867CFD1326D2}" presName="sibTrans" presStyleLbl="sibTrans1D1" presStyleIdx="1" presStyleCnt="4"/>
      <dgm:spPr/>
      <dgm:t>
        <a:bodyPr/>
        <a:lstStyle/>
        <a:p>
          <a:endParaRPr lang="en-US"/>
        </a:p>
      </dgm:t>
    </dgm:pt>
    <dgm:pt modelId="{E00CE26A-4704-43BA-AD2F-12BDF5133904}" type="pres">
      <dgm:prSet presAssocID="{0A7B0330-3A07-4597-9D5D-CA2AF66EE1DF}" presName="node" presStyleLbl="node1" presStyleIdx="2" presStyleCnt="4" custScaleX="113552">
        <dgm:presLayoutVars>
          <dgm:bulletEnabled val="1"/>
        </dgm:presLayoutVars>
      </dgm:prSet>
      <dgm:spPr/>
      <dgm:t>
        <a:bodyPr/>
        <a:lstStyle/>
        <a:p>
          <a:endParaRPr lang="en-US"/>
        </a:p>
      </dgm:t>
    </dgm:pt>
    <dgm:pt modelId="{B83E663A-F8E5-4489-BBE3-F8EBE4633490}" type="pres">
      <dgm:prSet presAssocID="{0A7B0330-3A07-4597-9D5D-CA2AF66EE1DF}" presName="spNode" presStyleCnt="0"/>
      <dgm:spPr/>
    </dgm:pt>
    <dgm:pt modelId="{B0B72A16-B921-4478-A60D-16296339FC1C}" type="pres">
      <dgm:prSet presAssocID="{0E657F59-083D-402C-96F8-B03E2BAEF0EA}" presName="sibTrans" presStyleLbl="sibTrans1D1" presStyleIdx="2" presStyleCnt="4"/>
      <dgm:spPr/>
      <dgm:t>
        <a:bodyPr/>
        <a:lstStyle/>
        <a:p>
          <a:endParaRPr lang="en-US"/>
        </a:p>
      </dgm:t>
    </dgm:pt>
    <dgm:pt modelId="{49EDBAB1-9160-44EB-AC15-1D54A20280F6}" type="pres">
      <dgm:prSet presAssocID="{3FC928E0-BC0E-47CB-A28B-55B1FB5BEEAA}" presName="node" presStyleLbl="node1" presStyleIdx="3" presStyleCnt="4" custScaleX="115742">
        <dgm:presLayoutVars>
          <dgm:bulletEnabled val="1"/>
        </dgm:presLayoutVars>
      </dgm:prSet>
      <dgm:spPr/>
      <dgm:t>
        <a:bodyPr/>
        <a:lstStyle/>
        <a:p>
          <a:endParaRPr lang="en-US"/>
        </a:p>
      </dgm:t>
    </dgm:pt>
    <dgm:pt modelId="{E42F1670-9269-49AE-9723-34E115312424}" type="pres">
      <dgm:prSet presAssocID="{3FC928E0-BC0E-47CB-A28B-55B1FB5BEEAA}" presName="spNode" presStyleCnt="0"/>
      <dgm:spPr/>
    </dgm:pt>
    <dgm:pt modelId="{3EAB70DD-027D-4549-9050-2E985E970C64}" type="pres">
      <dgm:prSet presAssocID="{10209D6F-499F-4989-B57A-ADF0DFD3F91E}" presName="sibTrans" presStyleLbl="sibTrans1D1" presStyleIdx="3" presStyleCnt="4"/>
      <dgm:spPr/>
      <dgm:t>
        <a:bodyPr/>
        <a:lstStyle/>
        <a:p>
          <a:endParaRPr lang="en-US"/>
        </a:p>
      </dgm:t>
    </dgm:pt>
  </dgm:ptLst>
  <dgm:cxnLst>
    <dgm:cxn modelId="{7D783A4F-AF7F-43AD-BEEE-72DA1DD21D0D}" type="presOf" srcId="{94055E1C-8D3E-43D2-A595-F010AC76C31D}" destId="{74BB5A09-CCAC-43BD-9FE3-85507EA443E1}" srcOrd="0" destOrd="0" presId="urn:microsoft.com/office/officeart/2005/8/layout/cycle6"/>
    <dgm:cxn modelId="{E517A9E7-BDC2-4296-891F-3A93769A0B8C}" type="presOf" srcId="{69F7E633-AA34-4489-BB70-E1F90E715AA1}" destId="{0F54E03D-C46D-4B4E-A076-AE487D9E5916}" srcOrd="0" destOrd="0" presId="urn:microsoft.com/office/officeart/2005/8/layout/cycle6"/>
    <dgm:cxn modelId="{98C2C7EF-93F3-4BB2-BF44-439EB605AC2A}" type="presOf" srcId="{10209D6F-499F-4989-B57A-ADF0DFD3F91E}" destId="{3EAB70DD-027D-4549-9050-2E985E970C64}" srcOrd="0" destOrd="0" presId="urn:microsoft.com/office/officeart/2005/8/layout/cycle6"/>
    <dgm:cxn modelId="{F616F202-9253-4667-A2A9-356CB40C14E3}" type="presOf" srcId="{CA2286A5-7089-41D0-9994-9A8931FDB159}" destId="{4642CDE8-763E-4805-8AEE-B3C17CA34248}" srcOrd="0" destOrd="0" presId="urn:microsoft.com/office/officeart/2005/8/layout/cycle6"/>
    <dgm:cxn modelId="{8E0B7528-889F-4475-BD41-3D9C9A7378CA}" type="presOf" srcId="{0A7B0330-3A07-4597-9D5D-CA2AF66EE1DF}" destId="{E00CE26A-4704-43BA-AD2F-12BDF5133904}" srcOrd="0" destOrd="0" presId="urn:microsoft.com/office/officeart/2005/8/layout/cycle6"/>
    <dgm:cxn modelId="{7EAE0E5A-1273-45DB-92F1-1D3A54A3977E}" srcId="{CA2286A5-7089-41D0-9994-9A8931FDB159}" destId="{3FC928E0-BC0E-47CB-A28B-55B1FB5BEEAA}" srcOrd="3" destOrd="0" parTransId="{C218714A-1BC1-419D-A946-A7977C9EBFB8}" sibTransId="{10209D6F-499F-4989-B57A-ADF0DFD3F91E}"/>
    <dgm:cxn modelId="{347463F8-F74B-42CF-9159-873350C548C1}" srcId="{CA2286A5-7089-41D0-9994-9A8931FDB159}" destId="{94055E1C-8D3E-43D2-A595-F010AC76C31D}" srcOrd="1" destOrd="0" parTransId="{0EDDDBC0-E3B7-497D-B2B6-DF4BB14919B1}" sibTransId="{7AE36291-8845-4E02-BC40-867CFD1326D2}"/>
    <dgm:cxn modelId="{215FB406-DE42-444D-874A-941AD6E397ED}" srcId="{CA2286A5-7089-41D0-9994-9A8931FDB159}" destId="{0A7B0330-3A07-4597-9D5D-CA2AF66EE1DF}" srcOrd="2" destOrd="0" parTransId="{CA7AB9C3-DBCB-4D23-A696-371E78B9D272}" sibTransId="{0E657F59-083D-402C-96F8-B03E2BAEF0EA}"/>
    <dgm:cxn modelId="{718E7B89-7585-4027-B7D1-D8F19DB85E42}" srcId="{CA2286A5-7089-41D0-9994-9A8931FDB159}" destId="{69F7E633-AA34-4489-BB70-E1F90E715AA1}" srcOrd="0" destOrd="0" parTransId="{F878E701-6165-4887-A461-5AA9324CFD0B}" sibTransId="{FB1F0A8F-8DB4-4303-A0C0-7F3CB8381947}"/>
    <dgm:cxn modelId="{D2884EA2-F8A2-4B05-86F2-EFF90CC00C3A}" type="presOf" srcId="{3FC928E0-BC0E-47CB-A28B-55B1FB5BEEAA}" destId="{49EDBAB1-9160-44EB-AC15-1D54A20280F6}" srcOrd="0" destOrd="0" presId="urn:microsoft.com/office/officeart/2005/8/layout/cycle6"/>
    <dgm:cxn modelId="{3C69B7F7-3F0B-4534-BDE3-9C9C5A327A8A}" type="presOf" srcId="{7AE36291-8845-4E02-BC40-867CFD1326D2}" destId="{03D7127D-45CA-4E89-AA51-14DD6D94400A}" srcOrd="0" destOrd="0" presId="urn:microsoft.com/office/officeart/2005/8/layout/cycle6"/>
    <dgm:cxn modelId="{B286AF1C-B674-441C-ADB3-4AD5DA66F55F}" type="presOf" srcId="{FB1F0A8F-8DB4-4303-A0C0-7F3CB8381947}" destId="{CBEB954B-6EA5-4093-86A8-12E0EDC75142}" srcOrd="0" destOrd="0" presId="urn:microsoft.com/office/officeart/2005/8/layout/cycle6"/>
    <dgm:cxn modelId="{A5D20A15-D183-476F-917F-F083EA91C59D}" type="presOf" srcId="{0E657F59-083D-402C-96F8-B03E2BAEF0EA}" destId="{B0B72A16-B921-4478-A60D-16296339FC1C}" srcOrd="0" destOrd="0" presId="urn:microsoft.com/office/officeart/2005/8/layout/cycle6"/>
    <dgm:cxn modelId="{FA42ABE6-17DA-4C5F-8327-AB0833094ABF}" type="presParOf" srcId="{4642CDE8-763E-4805-8AEE-B3C17CA34248}" destId="{0F54E03D-C46D-4B4E-A076-AE487D9E5916}" srcOrd="0" destOrd="0" presId="urn:microsoft.com/office/officeart/2005/8/layout/cycle6"/>
    <dgm:cxn modelId="{9023B876-DB69-40E3-95A3-9FBA0B050133}" type="presParOf" srcId="{4642CDE8-763E-4805-8AEE-B3C17CA34248}" destId="{E4BE2244-5B0B-4972-B396-6322DA5A65CA}" srcOrd="1" destOrd="0" presId="urn:microsoft.com/office/officeart/2005/8/layout/cycle6"/>
    <dgm:cxn modelId="{EF1A0930-E8B9-49A5-8630-C8ACFCB7149F}" type="presParOf" srcId="{4642CDE8-763E-4805-8AEE-B3C17CA34248}" destId="{CBEB954B-6EA5-4093-86A8-12E0EDC75142}" srcOrd="2" destOrd="0" presId="urn:microsoft.com/office/officeart/2005/8/layout/cycle6"/>
    <dgm:cxn modelId="{A6C6D962-965F-4B4E-8CA7-CCDABEFC47AA}" type="presParOf" srcId="{4642CDE8-763E-4805-8AEE-B3C17CA34248}" destId="{74BB5A09-CCAC-43BD-9FE3-85507EA443E1}" srcOrd="3" destOrd="0" presId="urn:microsoft.com/office/officeart/2005/8/layout/cycle6"/>
    <dgm:cxn modelId="{3F8446E9-9A3B-4CDF-BB86-13E40FF32076}" type="presParOf" srcId="{4642CDE8-763E-4805-8AEE-B3C17CA34248}" destId="{8F517BBE-2688-452F-A6FC-0FD9F16586B8}" srcOrd="4" destOrd="0" presId="urn:microsoft.com/office/officeart/2005/8/layout/cycle6"/>
    <dgm:cxn modelId="{A19F8AB6-4BF6-43B3-8FCD-8400E91F269E}" type="presParOf" srcId="{4642CDE8-763E-4805-8AEE-B3C17CA34248}" destId="{03D7127D-45CA-4E89-AA51-14DD6D94400A}" srcOrd="5" destOrd="0" presId="urn:microsoft.com/office/officeart/2005/8/layout/cycle6"/>
    <dgm:cxn modelId="{04FE8B83-4DA7-490C-85C0-C837CE3CE269}" type="presParOf" srcId="{4642CDE8-763E-4805-8AEE-B3C17CA34248}" destId="{E00CE26A-4704-43BA-AD2F-12BDF5133904}" srcOrd="6" destOrd="0" presId="urn:microsoft.com/office/officeart/2005/8/layout/cycle6"/>
    <dgm:cxn modelId="{37C2728F-18F4-4C79-BA15-BBC363E1AC67}" type="presParOf" srcId="{4642CDE8-763E-4805-8AEE-B3C17CA34248}" destId="{B83E663A-F8E5-4489-BBE3-F8EBE4633490}" srcOrd="7" destOrd="0" presId="urn:microsoft.com/office/officeart/2005/8/layout/cycle6"/>
    <dgm:cxn modelId="{06C4E663-7FD5-4E9C-B28B-4746B8D91867}" type="presParOf" srcId="{4642CDE8-763E-4805-8AEE-B3C17CA34248}" destId="{B0B72A16-B921-4478-A60D-16296339FC1C}" srcOrd="8" destOrd="0" presId="urn:microsoft.com/office/officeart/2005/8/layout/cycle6"/>
    <dgm:cxn modelId="{2D42BB0B-6CC5-400C-92A1-6F968AC577BA}" type="presParOf" srcId="{4642CDE8-763E-4805-8AEE-B3C17CA34248}" destId="{49EDBAB1-9160-44EB-AC15-1D54A20280F6}" srcOrd="9" destOrd="0" presId="urn:microsoft.com/office/officeart/2005/8/layout/cycle6"/>
    <dgm:cxn modelId="{DB94A1C6-3193-426C-90D8-F510E3AFA6AB}" type="presParOf" srcId="{4642CDE8-763E-4805-8AEE-B3C17CA34248}" destId="{E42F1670-9269-49AE-9723-34E115312424}" srcOrd="10" destOrd="0" presId="urn:microsoft.com/office/officeart/2005/8/layout/cycle6"/>
    <dgm:cxn modelId="{455B6430-CC6F-4641-BD90-C70744E868D2}" type="presParOf" srcId="{4642CDE8-763E-4805-8AEE-B3C17CA34248}" destId="{3EAB70DD-027D-4549-9050-2E985E970C64}" srcOrd="11"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1E3C777D-CC13-4E1E-ADA7-36296CD49D16}" type="doc">
      <dgm:prSet loTypeId="urn:microsoft.com/office/officeart/2005/8/layout/chevron2" loCatId="list" qsTypeId="urn:microsoft.com/office/officeart/2005/8/quickstyle/3d2" qsCatId="3D" csTypeId="urn:microsoft.com/office/officeart/2005/8/colors/colorful1#1" csCatId="colorful" phldr="1"/>
      <dgm:spPr/>
      <dgm:t>
        <a:bodyPr/>
        <a:lstStyle/>
        <a:p>
          <a:endParaRPr lang="en-US"/>
        </a:p>
      </dgm:t>
    </dgm:pt>
    <dgm:pt modelId="{9CC0326C-F00A-45CE-A6A2-C0DBFF4E0D51}">
      <dgm:prSet phldrT="[Text]" custT="1"/>
      <dgm:spPr/>
      <dgm:t>
        <a:bodyPr/>
        <a:lstStyle/>
        <a:p>
          <a:r>
            <a:rPr lang="en-US" sz="3000" dirty="0" smtClean="0"/>
            <a:t>1</a:t>
          </a:r>
          <a:endParaRPr lang="en-US" sz="3000" dirty="0"/>
        </a:p>
      </dgm:t>
    </dgm:pt>
    <dgm:pt modelId="{1822C88E-AA18-4D30-8631-2E3154DE10B6}" type="parTrans" cxnId="{ED880C78-1447-4B07-B1B4-AFB0F0094742}">
      <dgm:prSet/>
      <dgm:spPr/>
      <dgm:t>
        <a:bodyPr/>
        <a:lstStyle/>
        <a:p>
          <a:endParaRPr lang="en-US"/>
        </a:p>
      </dgm:t>
    </dgm:pt>
    <dgm:pt modelId="{4676D5F4-58FF-4D85-A816-D11F6CD55ADA}" type="sibTrans" cxnId="{ED880C78-1447-4B07-B1B4-AFB0F0094742}">
      <dgm:prSet/>
      <dgm:spPr/>
      <dgm:t>
        <a:bodyPr/>
        <a:lstStyle/>
        <a:p>
          <a:endParaRPr lang="en-US"/>
        </a:p>
      </dgm:t>
    </dgm:pt>
    <dgm:pt modelId="{8BDFB5CD-B755-4988-8881-F9B5C67E94A0}">
      <dgm:prSet phldrT="[Text]"/>
      <dgm:spPr>
        <a:ln w="76200">
          <a:solidFill>
            <a:schemeClr val="bg1"/>
          </a:solidFill>
        </a:ln>
      </dgm:spPr>
      <dgm:t>
        <a:bodyPr/>
        <a:lstStyle/>
        <a:p>
          <a:r>
            <a:rPr lang="en-US" dirty="0" smtClean="0"/>
            <a:t>Determine Available Focal Area Funds</a:t>
          </a:r>
          <a:endParaRPr lang="en-US" dirty="0"/>
        </a:p>
      </dgm:t>
    </dgm:pt>
    <dgm:pt modelId="{12270231-45FB-48D1-80A9-765617B7D6D4}" type="parTrans" cxnId="{263B40F6-8354-4AA1-9472-582B6D5E253B}">
      <dgm:prSet/>
      <dgm:spPr/>
      <dgm:t>
        <a:bodyPr/>
        <a:lstStyle/>
        <a:p>
          <a:endParaRPr lang="en-US"/>
        </a:p>
      </dgm:t>
    </dgm:pt>
    <dgm:pt modelId="{89FC8AF8-170F-4333-9A4C-22FFBBA95369}" type="sibTrans" cxnId="{263B40F6-8354-4AA1-9472-582B6D5E253B}">
      <dgm:prSet/>
      <dgm:spPr/>
      <dgm:t>
        <a:bodyPr/>
        <a:lstStyle/>
        <a:p>
          <a:endParaRPr lang="en-US"/>
        </a:p>
      </dgm:t>
    </dgm:pt>
    <dgm:pt modelId="{8DB1309F-666F-409D-B5B9-D04D14425E39}">
      <dgm:prSet phldrT="[Text]" custT="1"/>
      <dgm:spPr/>
      <dgm:t>
        <a:bodyPr/>
        <a:lstStyle/>
        <a:p>
          <a:r>
            <a:rPr lang="en-US" sz="3000" dirty="0" smtClean="0"/>
            <a:t>2</a:t>
          </a:r>
          <a:endParaRPr lang="en-US" sz="3000" dirty="0"/>
        </a:p>
      </dgm:t>
    </dgm:pt>
    <dgm:pt modelId="{007D6279-C7DB-4154-93F6-E747AFE68F7F}" type="parTrans" cxnId="{99676724-06E3-451D-BECE-EA4E49C013E4}">
      <dgm:prSet/>
      <dgm:spPr/>
      <dgm:t>
        <a:bodyPr/>
        <a:lstStyle/>
        <a:p>
          <a:endParaRPr lang="en-US"/>
        </a:p>
      </dgm:t>
    </dgm:pt>
    <dgm:pt modelId="{8C755483-9819-410D-8FC1-ADE098437016}" type="sibTrans" cxnId="{99676724-06E3-451D-BECE-EA4E49C013E4}">
      <dgm:prSet/>
      <dgm:spPr/>
      <dgm:t>
        <a:bodyPr/>
        <a:lstStyle/>
        <a:p>
          <a:endParaRPr lang="en-US"/>
        </a:p>
      </dgm:t>
    </dgm:pt>
    <dgm:pt modelId="{DE6E7E3E-8551-49FB-A6F2-F571BFD1F25E}">
      <dgm:prSet phldrT="[Text]" custT="1"/>
      <dgm:spPr>
        <a:ln w="76200">
          <a:solidFill>
            <a:schemeClr val="bg1"/>
          </a:solidFill>
        </a:ln>
      </dgm:spPr>
      <dgm:t>
        <a:bodyPr/>
        <a:lstStyle/>
        <a:p>
          <a:r>
            <a:rPr lang="en-US" sz="3000" dirty="0" smtClean="0"/>
            <a:t>Calculate “Country Scores”</a:t>
          </a:r>
          <a:endParaRPr lang="en-US" sz="3000" dirty="0"/>
        </a:p>
      </dgm:t>
    </dgm:pt>
    <dgm:pt modelId="{88F3F6AA-8D11-481A-BD50-7671DE90FAF7}" type="parTrans" cxnId="{8399CE8B-8CB2-4F48-B6E8-228D4BA54E48}">
      <dgm:prSet/>
      <dgm:spPr/>
      <dgm:t>
        <a:bodyPr/>
        <a:lstStyle/>
        <a:p>
          <a:endParaRPr lang="en-US"/>
        </a:p>
      </dgm:t>
    </dgm:pt>
    <dgm:pt modelId="{AA0EBEE9-7883-4687-B317-DD41D427D594}" type="sibTrans" cxnId="{8399CE8B-8CB2-4F48-B6E8-228D4BA54E48}">
      <dgm:prSet/>
      <dgm:spPr/>
      <dgm:t>
        <a:bodyPr/>
        <a:lstStyle/>
        <a:p>
          <a:endParaRPr lang="en-US"/>
        </a:p>
      </dgm:t>
    </dgm:pt>
    <dgm:pt modelId="{DA9D85D2-7396-4E4B-9572-5450648B1448}">
      <dgm:prSet phldrT="[Text]" custT="1"/>
      <dgm:spPr/>
      <dgm:t>
        <a:bodyPr/>
        <a:lstStyle/>
        <a:p>
          <a:r>
            <a:rPr lang="en-US" sz="3000" dirty="0" smtClean="0"/>
            <a:t>3</a:t>
          </a:r>
        </a:p>
      </dgm:t>
    </dgm:pt>
    <dgm:pt modelId="{B0B9D781-5052-4C5F-A9DA-7C7D7EEE08E2}" type="parTrans" cxnId="{4387C0AC-87A6-4916-BE4E-349A75B50F2C}">
      <dgm:prSet/>
      <dgm:spPr/>
      <dgm:t>
        <a:bodyPr/>
        <a:lstStyle/>
        <a:p>
          <a:endParaRPr lang="en-US"/>
        </a:p>
      </dgm:t>
    </dgm:pt>
    <dgm:pt modelId="{7E14F4CB-F1A8-45F1-926D-BAD87194A7CD}" type="sibTrans" cxnId="{4387C0AC-87A6-4916-BE4E-349A75B50F2C}">
      <dgm:prSet/>
      <dgm:spPr/>
      <dgm:t>
        <a:bodyPr/>
        <a:lstStyle/>
        <a:p>
          <a:endParaRPr lang="en-US"/>
        </a:p>
      </dgm:t>
    </dgm:pt>
    <dgm:pt modelId="{39723DDC-3239-4B4F-BF48-759C59EA5559}">
      <dgm:prSet phldrT="[Text]" custT="1"/>
      <dgm:spPr>
        <a:ln w="76200">
          <a:solidFill>
            <a:schemeClr val="bg1"/>
          </a:solidFill>
        </a:ln>
      </dgm:spPr>
      <dgm:t>
        <a:bodyPr/>
        <a:lstStyle/>
        <a:p>
          <a:r>
            <a:rPr lang="en-US" sz="3000" dirty="0" smtClean="0"/>
            <a:t>Calculate Preliminary Country Allocations</a:t>
          </a:r>
          <a:endParaRPr lang="en-US" sz="3000" dirty="0"/>
        </a:p>
      </dgm:t>
    </dgm:pt>
    <dgm:pt modelId="{7B294429-2DCC-4784-AD68-5DAE56AF76AA}" type="parTrans" cxnId="{1B79F1A4-BE16-4DCB-9D81-FD3AD27D9975}">
      <dgm:prSet/>
      <dgm:spPr/>
      <dgm:t>
        <a:bodyPr/>
        <a:lstStyle/>
        <a:p>
          <a:endParaRPr lang="en-US"/>
        </a:p>
      </dgm:t>
    </dgm:pt>
    <dgm:pt modelId="{AF51A16E-5C64-4BEA-A4FD-F6F1760B09D6}" type="sibTrans" cxnId="{1B79F1A4-BE16-4DCB-9D81-FD3AD27D9975}">
      <dgm:prSet/>
      <dgm:spPr/>
      <dgm:t>
        <a:bodyPr/>
        <a:lstStyle/>
        <a:p>
          <a:endParaRPr lang="en-US"/>
        </a:p>
      </dgm:t>
    </dgm:pt>
    <dgm:pt modelId="{AEED0E7E-6B16-4878-9772-35EC386FE47D}">
      <dgm:prSet custT="1"/>
      <dgm:spPr/>
      <dgm:t>
        <a:bodyPr/>
        <a:lstStyle/>
        <a:p>
          <a:r>
            <a:rPr lang="en-US" sz="3000" dirty="0" smtClean="0"/>
            <a:t>4</a:t>
          </a:r>
          <a:endParaRPr lang="en-US" sz="3000" dirty="0"/>
        </a:p>
      </dgm:t>
    </dgm:pt>
    <dgm:pt modelId="{156C291B-0D4A-4C37-84F5-168EC7BCFCB7}" type="parTrans" cxnId="{CA9EC621-6AD7-4C29-8067-9E7D69AB0993}">
      <dgm:prSet/>
      <dgm:spPr/>
      <dgm:t>
        <a:bodyPr/>
        <a:lstStyle/>
        <a:p>
          <a:endParaRPr lang="en-US"/>
        </a:p>
      </dgm:t>
    </dgm:pt>
    <dgm:pt modelId="{941849F2-1D45-4152-9A14-4D467EB761E2}" type="sibTrans" cxnId="{CA9EC621-6AD7-4C29-8067-9E7D69AB0993}">
      <dgm:prSet/>
      <dgm:spPr/>
      <dgm:t>
        <a:bodyPr/>
        <a:lstStyle/>
        <a:p>
          <a:endParaRPr lang="en-US"/>
        </a:p>
      </dgm:t>
    </dgm:pt>
    <dgm:pt modelId="{A74F1F23-C7A5-47A3-8B0A-D4F03EED38FB}">
      <dgm:prSet custT="1"/>
      <dgm:spPr>
        <a:ln w="76200">
          <a:solidFill>
            <a:srgbClr val="FFFF00"/>
          </a:solidFill>
        </a:ln>
      </dgm:spPr>
      <dgm:t>
        <a:bodyPr/>
        <a:lstStyle/>
        <a:p>
          <a:r>
            <a:rPr lang="en-US" sz="3000" dirty="0" smtClean="0"/>
            <a:t>Adjust for Floors and Ceilings</a:t>
          </a:r>
          <a:endParaRPr lang="en-US" sz="3000" dirty="0"/>
        </a:p>
      </dgm:t>
    </dgm:pt>
    <dgm:pt modelId="{17EA82B3-B3FE-4A1B-A4AC-95C0C3F502BC}" type="parTrans" cxnId="{7A17FB77-0907-4423-8245-8597884EC2D5}">
      <dgm:prSet/>
      <dgm:spPr/>
      <dgm:t>
        <a:bodyPr/>
        <a:lstStyle/>
        <a:p>
          <a:endParaRPr lang="en-US"/>
        </a:p>
      </dgm:t>
    </dgm:pt>
    <dgm:pt modelId="{72ED97B5-DE62-485F-A749-F57194E34728}" type="sibTrans" cxnId="{7A17FB77-0907-4423-8245-8597884EC2D5}">
      <dgm:prSet/>
      <dgm:spPr/>
      <dgm:t>
        <a:bodyPr/>
        <a:lstStyle/>
        <a:p>
          <a:endParaRPr lang="en-US"/>
        </a:p>
      </dgm:t>
    </dgm:pt>
    <dgm:pt modelId="{D8C12C3D-756E-4409-B3CA-788AB7F56C8B}">
      <dgm:prSet custT="1"/>
      <dgm:spPr/>
      <dgm:t>
        <a:bodyPr/>
        <a:lstStyle/>
        <a:p>
          <a:r>
            <a:rPr lang="en-US" sz="3000" b="0" dirty="0" smtClean="0"/>
            <a:t>5</a:t>
          </a:r>
          <a:endParaRPr lang="en-US" sz="3000" b="0" dirty="0"/>
        </a:p>
      </dgm:t>
    </dgm:pt>
    <dgm:pt modelId="{F7BA5126-BEF8-4E7C-A79A-DECA8F348DD0}" type="parTrans" cxnId="{C67DD13C-3885-4076-97C5-350F97F54F69}">
      <dgm:prSet/>
      <dgm:spPr/>
      <dgm:t>
        <a:bodyPr/>
        <a:lstStyle/>
        <a:p>
          <a:endParaRPr lang="en-US"/>
        </a:p>
      </dgm:t>
    </dgm:pt>
    <dgm:pt modelId="{FEC479A9-C964-4D77-A0BE-6E6F98B1B22D}" type="sibTrans" cxnId="{C67DD13C-3885-4076-97C5-350F97F54F69}">
      <dgm:prSet/>
      <dgm:spPr/>
      <dgm:t>
        <a:bodyPr/>
        <a:lstStyle/>
        <a:p>
          <a:endParaRPr lang="en-US"/>
        </a:p>
      </dgm:t>
    </dgm:pt>
    <dgm:pt modelId="{3E4764AE-434D-4C80-86A8-67A648D0EFCF}">
      <dgm:prSet custT="1"/>
      <dgm:spPr/>
      <dgm:t>
        <a:bodyPr/>
        <a:lstStyle/>
        <a:p>
          <a:r>
            <a:rPr lang="en-US" sz="3000" dirty="0" smtClean="0"/>
            <a:t>Obtain Final Allocations</a:t>
          </a:r>
          <a:endParaRPr lang="en-US" sz="3000" dirty="0"/>
        </a:p>
      </dgm:t>
    </dgm:pt>
    <dgm:pt modelId="{A2B5C980-A9DF-46BA-BE09-676B9100FE35}" type="parTrans" cxnId="{ECD5F16D-3883-4F42-80AA-DD69E4445BEE}">
      <dgm:prSet/>
      <dgm:spPr/>
      <dgm:t>
        <a:bodyPr/>
        <a:lstStyle/>
        <a:p>
          <a:endParaRPr lang="en-US"/>
        </a:p>
      </dgm:t>
    </dgm:pt>
    <dgm:pt modelId="{0D61B005-E8B6-442A-B8D1-2D822219BA35}" type="sibTrans" cxnId="{ECD5F16D-3883-4F42-80AA-DD69E4445BEE}">
      <dgm:prSet/>
      <dgm:spPr/>
      <dgm:t>
        <a:bodyPr/>
        <a:lstStyle/>
        <a:p>
          <a:endParaRPr lang="en-US"/>
        </a:p>
      </dgm:t>
    </dgm:pt>
    <dgm:pt modelId="{1A6A4C6F-465D-4F5D-A0A7-FB0ED31EBF9A}">
      <dgm:prSet custT="1"/>
      <dgm:spPr/>
      <dgm:t>
        <a:bodyPr/>
        <a:lstStyle/>
        <a:p>
          <a:r>
            <a:rPr lang="en-US" sz="3000" dirty="0" smtClean="0"/>
            <a:t>6</a:t>
          </a:r>
          <a:endParaRPr lang="en-US" sz="3000" dirty="0"/>
        </a:p>
      </dgm:t>
    </dgm:pt>
    <dgm:pt modelId="{B36052B0-9AD1-4552-86C5-E2E085B05FB2}" type="parTrans" cxnId="{C70361EB-4134-44A4-A5F2-D13590771548}">
      <dgm:prSet/>
      <dgm:spPr/>
      <dgm:t>
        <a:bodyPr/>
        <a:lstStyle/>
        <a:p>
          <a:endParaRPr lang="en-US"/>
        </a:p>
      </dgm:t>
    </dgm:pt>
    <dgm:pt modelId="{57EF1DE8-9EF0-452F-9775-37CB4715BDFF}" type="sibTrans" cxnId="{C70361EB-4134-44A4-A5F2-D13590771548}">
      <dgm:prSet/>
      <dgm:spPr/>
      <dgm:t>
        <a:bodyPr/>
        <a:lstStyle/>
        <a:p>
          <a:endParaRPr lang="en-US"/>
        </a:p>
      </dgm:t>
    </dgm:pt>
    <dgm:pt modelId="{427AE357-2A0C-4CC4-B747-4F4C14D280FC}">
      <dgm:prSet custT="1"/>
      <dgm:spPr/>
      <dgm:t>
        <a:bodyPr/>
        <a:lstStyle/>
        <a:p>
          <a:r>
            <a:rPr lang="en-US" sz="3000" dirty="0" smtClean="0"/>
            <a:t>Determine post-allocation Flexibilities</a:t>
          </a:r>
          <a:endParaRPr lang="en-US" sz="3000" dirty="0"/>
        </a:p>
      </dgm:t>
    </dgm:pt>
    <dgm:pt modelId="{A2423A18-5293-49BF-A4BE-5787A444A06D}" type="parTrans" cxnId="{F8615E56-C5DD-4FBF-AEFF-A32E2D489643}">
      <dgm:prSet/>
      <dgm:spPr/>
      <dgm:t>
        <a:bodyPr/>
        <a:lstStyle/>
        <a:p>
          <a:endParaRPr lang="en-US"/>
        </a:p>
      </dgm:t>
    </dgm:pt>
    <dgm:pt modelId="{1447EE2E-912A-4AD0-90B1-1111D0BD3091}" type="sibTrans" cxnId="{F8615E56-C5DD-4FBF-AEFF-A32E2D489643}">
      <dgm:prSet/>
      <dgm:spPr/>
      <dgm:t>
        <a:bodyPr/>
        <a:lstStyle/>
        <a:p>
          <a:endParaRPr lang="en-US"/>
        </a:p>
      </dgm:t>
    </dgm:pt>
    <dgm:pt modelId="{FC37AEDD-360F-4875-A483-E75C98CA692D}" type="pres">
      <dgm:prSet presAssocID="{1E3C777D-CC13-4E1E-ADA7-36296CD49D16}" presName="linearFlow" presStyleCnt="0">
        <dgm:presLayoutVars>
          <dgm:dir/>
          <dgm:animLvl val="lvl"/>
          <dgm:resizeHandles val="exact"/>
        </dgm:presLayoutVars>
      </dgm:prSet>
      <dgm:spPr/>
      <dgm:t>
        <a:bodyPr/>
        <a:lstStyle/>
        <a:p>
          <a:endParaRPr lang="en-US"/>
        </a:p>
      </dgm:t>
    </dgm:pt>
    <dgm:pt modelId="{FCCAFE90-B5E6-475D-A199-1F0571469E06}" type="pres">
      <dgm:prSet presAssocID="{9CC0326C-F00A-45CE-A6A2-C0DBFF4E0D51}" presName="composite" presStyleCnt="0"/>
      <dgm:spPr/>
    </dgm:pt>
    <dgm:pt modelId="{8D0D5279-F7C7-4118-BFD9-791E347E0538}" type="pres">
      <dgm:prSet presAssocID="{9CC0326C-F00A-45CE-A6A2-C0DBFF4E0D51}" presName="parentText" presStyleLbl="alignNode1" presStyleIdx="0" presStyleCnt="6">
        <dgm:presLayoutVars>
          <dgm:chMax val="1"/>
          <dgm:bulletEnabled val="1"/>
        </dgm:presLayoutVars>
      </dgm:prSet>
      <dgm:spPr/>
      <dgm:t>
        <a:bodyPr/>
        <a:lstStyle/>
        <a:p>
          <a:endParaRPr lang="en-US"/>
        </a:p>
      </dgm:t>
    </dgm:pt>
    <dgm:pt modelId="{61AB48AC-EE08-4E90-8348-6F5377A7F320}" type="pres">
      <dgm:prSet presAssocID="{9CC0326C-F00A-45CE-A6A2-C0DBFF4E0D51}" presName="descendantText" presStyleLbl="alignAcc1" presStyleIdx="0" presStyleCnt="6">
        <dgm:presLayoutVars>
          <dgm:bulletEnabled val="1"/>
        </dgm:presLayoutVars>
      </dgm:prSet>
      <dgm:spPr/>
      <dgm:t>
        <a:bodyPr/>
        <a:lstStyle/>
        <a:p>
          <a:endParaRPr lang="en-US"/>
        </a:p>
      </dgm:t>
    </dgm:pt>
    <dgm:pt modelId="{FB3B9509-6CDF-4639-858F-0686F4423E26}" type="pres">
      <dgm:prSet presAssocID="{4676D5F4-58FF-4D85-A816-D11F6CD55ADA}" presName="sp" presStyleCnt="0"/>
      <dgm:spPr/>
    </dgm:pt>
    <dgm:pt modelId="{69A3C548-9B77-4589-8414-87258D2C4D40}" type="pres">
      <dgm:prSet presAssocID="{8DB1309F-666F-409D-B5B9-D04D14425E39}" presName="composite" presStyleCnt="0"/>
      <dgm:spPr/>
    </dgm:pt>
    <dgm:pt modelId="{706ED46A-7216-4033-99AB-3ECC95E673BE}" type="pres">
      <dgm:prSet presAssocID="{8DB1309F-666F-409D-B5B9-D04D14425E39}" presName="parentText" presStyleLbl="alignNode1" presStyleIdx="1" presStyleCnt="6">
        <dgm:presLayoutVars>
          <dgm:chMax val="1"/>
          <dgm:bulletEnabled val="1"/>
        </dgm:presLayoutVars>
      </dgm:prSet>
      <dgm:spPr/>
      <dgm:t>
        <a:bodyPr/>
        <a:lstStyle/>
        <a:p>
          <a:endParaRPr lang="en-US"/>
        </a:p>
      </dgm:t>
    </dgm:pt>
    <dgm:pt modelId="{8DCE5DA1-07AD-48F8-BE1A-C84AB665BF04}" type="pres">
      <dgm:prSet presAssocID="{8DB1309F-666F-409D-B5B9-D04D14425E39}" presName="descendantText" presStyleLbl="alignAcc1" presStyleIdx="1" presStyleCnt="6">
        <dgm:presLayoutVars>
          <dgm:bulletEnabled val="1"/>
        </dgm:presLayoutVars>
      </dgm:prSet>
      <dgm:spPr/>
      <dgm:t>
        <a:bodyPr/>
        <a:lstStyle/>
        <a:p>
          <a:endParaRPr lang="en-US"/>
        </a:p>
      </dgm:t>
    </dgm:pt>
    <dgm:pt modelId="{49B09A8B-818F-49C3-9583-ED802F84584D}" type="pres">
      <dgm:prSet presAssocID="{8C755483-9819-410D-8FC1-ADE098437016}" presName="sp" presStyleCnt="0"/>
      <dgm:spPr/>
    </dgm:pt>
    <dgm:pt modelId="{B1BA6215-4DEB-40E0-9990-D33301C90771}" type="pres">
      <dgm:prSet presAssocID="{DA9D85D2-7396-4E4B-9572-5450648B1448}" presName="composite" presStyleCnt="0"/>
      <dgm:spPr/>
    </dgm:pt>
    <dgm:pt modelId="{93054748-4EF4-4692-84E7-A3A1B7D6ED99}" type="pres">
      <dgm:prSet presAssocID="{DA9D85D2-7396-4E4B-9572-5450648B1448}" presName="parentText" presStyleLbl="alignNode1" presStyleIdx="2" presStyleCnt="6">
        <dgm:presLayoutVars>
          <dgm:chMax val="1"/>
          <dgm:bulletEnabled val="1"/>
        </dgm:presLayoutVars>
      </dgm:prSet>
      <dgm:spPr/>
      <dgm:t>
        <a:bodyPr/>
        <a:lstStyle/>
        <a:p>
          <a:endParaRPr lang="en-US"/>
        </a:p>
      </dgm:t>
    </dgm:pt>
    <dgm:pt modelId="{AB623696-E7D3-4C0B-8FC0-FEA14D75C612}" type="pres">
      <dgm:prSet presAssocID="{DA9D85D2-7396-4E4B-9572-5450648B1448}" presName="descendantText" presStyleLbl="alignAcc1" presStyleIdx="2" presStyleCnt="6">
        <dgm:presLayoutVars>
          <dgm:bulletEnabled val="1"/>
        </dgm:presLayoutVars>
      </dgm:prSet>
      <dgm:spPr/>
      <dgm:t>
        <a:bodyPr/>
        <a:lstStyle/>
        <a:p>
          <a:endParaRPr lang="en-US"/>
        </a:p>
      </dgm:t>
    </dgm:pt>
    <dgm:pt modelId="{075925A5-743B-4F85-9954-54F8D85D74E8}" type="pres">
      <dgm:prSet presAssocID="{7E14F4CB-F1A8-45F1-926D-BAD87194A7CD}" presName="sp" presStyleCnt="0"/>
      <dgm:spPr/>
    </dgm:pt>
    <dgm:pt modelId="{F444617D-AB43-4FA9-BAB9-CD1E1D4652F7}" type="pres">
      <dgm:prSet presAssocID="{AEED0E7E-6B16-4878-9772-35EC386FE47D}" presName="composite" presStyleCnt="0"/>
      <dgm:spPr/>
    </dgm:pt>
    <dgm:pt modelId="{48A83130-6CA4-46CC-B544-F684BEFB8667}" type="pres">
      <dgm:prSet presAssocID="{AEED0E7E-6B16-4878-9772-35EC386FE47D}" presName="parentText" presStyleLbl="alignNode1" presStyleIdx="3" presStyleCnt="6">
        <dgm:presLayoutVars>
          <dgm:chMax val="1"/>
          <dgm:bulletEnabled val="1"/>
        </dgm:presLayoutVars>
      </dgm:prSet>
      <dgm:spPr/>
      <dgm:t>
        <a:bodyPr/>
        <a:lstStyle/>
        <a:p>
          <a:endParaRPr lang="en-US"/>
        </a:p>
      </dgm:t>
    </dgm:pt>
    <dgm:pt modelId="{C516F9DD-F4CD-427E-8D95-D35293BD3AAA}" type="pres">
      <dgm:prSet presAssocID="{AEED0E7E-6B16-4878-9772-35EC386FE47D}" presName="descendantText" presStyleLbl="alignAcc1" presStyleIdx="3" presStyleCnt="6">
        <dgm:presLayoutVars>
          <dgm:bulletEnabled val="1"/>
        </dgm:presLayoutVars>
      </dgm:prSet>
      <dgm:spPr/>
      <dgm:t>
        <a:bodyPr/>
        <a:lstStyle/>
        <a:p>
          <a:endParaRPr lang="en-US"/>
        </a:p>
      </dgm:t>
    </dgm:pt>
    <dgm:pt modelId="{CE684A32-6A64-4CB0-A99E-D0264402A614}" type="pres">
      <dgm:prSet presAssocID="{941849F2-1D45-4152-9A14-4D467EB761E2}" presName="sp" presStyleCnt="0"/>
      <dgm:spPr/>
    </dgm:pt>
    <dgm:pt modelId="{2C82177F-D21E-43D5-8468-746079A0C3A7}" type="pres">
      <dgm:prSet presAssocID="{D8C12C3D-756E-4409-B3CA-788AB7F56C8B}" presName="composite" presStyleCnt="0"/>
      <dgm:spPr/>
    </dgm:pt>
    <dgm:pt modelId="{54CE6A94-CF24-4B94-8870-3EC682C763A0}" type="pres">
      <dgm:prSet presAssocID="{D8C12C3D-756E-4409-B3CA-788AB7F56C8B}" presName="parentText" presStyleLbl="alignNode1" presStyleIdx="4" presStyleCnt="6">
        <dgm:presLayoutVars>
          <dgm:chMax val="1"/>
          <dgm:bulletEnabled val="1"/>
        </dgm:presLayoutVars>
      </dgm:prSet>
      <dgm:spPr/>
      <dgm:t>
        <a:bodyPr/>
        <a:lstStyle/>
        <a:p>
          <a:endParaRPr lang="en-US"/>
        </a:p>
      </dgm:t>
    </dgm:pt>
    <dgm:pt modelId="{B5788FB2-C6B1-4BC0-970C-52A6C8EB9F33}" type="pres">
      <dgm:prSet presAssocID="{D8C12C3D-756E-4409-B3CA-788AB7F56C8B}" presName="descendantText" presStyleLbl="alignAcc1" presStyleIdx="4" presStyleCnt="6">
        <dgm:presLayoutVars>
          <dgm:bulletEnabled val="1"/>
        </dgm:presLayoutVars>
      </dgm:prSet>
      <dgm:spPr/>
      <dgm:t>
        <a:bodyPr/>
        <a:lstStyle/>
        <a:p>
          <a:endParaRPr lang="en-US"/>
        </a:p>
      </dgm:t>
    </dgm:pt>
    <dgm:pt modelId="{53CE5E43-BC67-4ED5-BD54-20AEE1AF9467}" type="pres">
      <dgm:prSet presAssocID="{FEC479A9-C964-4D77-A0BE-6E6F98B1B22D}" presName="sp" presStyleCnt="0"/>
      <dgm:spPr/>
    </dgm:pt>
    <dgm:pt modelId="{B5DAD4D1-0C3C-4C45-9D7B-62DE8BDA72C1}" type="pres">
      <dgm:prSet presAssocID="{1A6A4C6F-465D-4F5D-A0A7-FB0ED31EBF9A}" presName="composite" presStyleCnt="0"/>
      <dgm:spPr/>
    </dgm:pt>
    <dgm:pt modelId="{0C155660-E2A8-4B35-9DDF-10B9E8FDF72D}" type="pres">
      <dgm:prSet presAssocID="{1A6A4C6F-465D-4F5D-A0A7-FB0ED31EBF9A}" presName="parentText" presStyleLbl="alignNode1" presStyleIdx="5" presStyleCnt="6">
        <dgm:presLayoutVars>
          <dgm:chMax val="1"/>
          <dgm:bulletEnabled val="1"/>
        </dgm:presLayoutVars>
      </dgm:prSet>
      <dgm:spPr/>
      <dgm:t>
        <a:bodyPr/>
        <a:lstStyle/>
        <a:p>
          <a:endParaRPr lang="en-US"/>
        </a:p>
      </dgm:t>
    </dgm:pt>
    <dgm:pt modelId="{0F643CBE-EF51-4DEF-A527-2823981944F4}" type="pres">
      <dgm:prSet presAssocID="{1A6A4C6F-465D-4F5D-A0A7-FB0ED31EBF9A}" presName="descendantText" presStyleLbl="alignAcc1" presStyleIdx="5" presStyleCnt="6">
        <dgm:presLayoutVars>
          <dgm:bulletEnabled val="1"/>
        </dgm:presLayoutVars>
      </dgm:prSet>
      <dgm:spPr/>
      <dgm:t>
        <a:bodyPr/>
        <a:lstStyle/>
        <a:p>
          <a:endParaRPr lang="en-US"/>
        </a:p>
      </dgm:t>
    </dgm:pt>
  </dgm:ptLst>
  <dgm:cxnLst>
    <dgm:cxn modelId="{F8615E56-C5DD-4FBF-AEFF-A32E2D489643}" srcId="{1A6A4C6F-465D-4F5D-A0A7-FB0ED31EBF9A}" destId="{427AE357-2A0C-4CC4-B747-4F4C14D280FC}" srcOrd="0" destOrd="0" parTransId="{A2423A18-5293-49BF-A4BE-5787A444A06D}" sibTransId="{1447EE2E-912A-4AD0-90B1-1111D0BD3091}"/>
    <dgm:cxn modelId="{02C1F6B3-087E-4A8A-8313-84794A35487F}" type="presOf" srcId="{1A6A4C6F-465D-4F5D-A0A7-FB0ED31EBF9A}" destId="{0C155660-E2A8-4B35-9DDF-10B9E8FDF72D}" srcOrd="0" destOrd="0" presId="urn:microsoft.com/office/officeart/2005/8/layout/chevron2"/>
    <dgm:cxn modelId="{C67DD13C-3885-4076-97C5-350F97F54F69}" srcId="{1E3C777D-CC13-4E1E-ADA7-36296CD49D16}" destId="{D8C12C3D-756E-4409-B3CA-788AB7F56C8B}" srcOrd="4" destOrd="0" parTransId="{F7BA5126-BEF8-4E7C-A79A-DECA8F348DD0}" sibTransId="{FEC479A9-C964-4D77-A0BE-6E6F98B1B22D}"/>
    <dgm:cxn modelId="{1B79F1A4-BE16-4DCB-9D81-FD3AD27D9975}" srcId="{DA9D85D2-7396-4E4B-9572-5450648B1448}" destId="{39723DDC-3239-4B4F-BF48-759C59EA5559}" srcOrd="0" destOrd="0" parTransId="{7B294429-2DCC-4784-AD68-5DAE56AF76AA}" sibTransId="{AF51A16E-5C64-4BEA-A4FD-F6F1760B09D6}"/>
    <dgm:cxn modelId="{CA9EC621-6AD7-4C29-8067-9E7D69AB0993}" srcId="{1E3C777D-CC13-4E1E-ADA7-36296CD49D16}" destId="{AEED0E7E-6B16-4878-9772-35EC386FE47D}" srcOrd="3" destOrd="0" parTransId="{156C291B-0D4A-4C37-84F5-168EC7BCFCB7}" sibTransId="{941849F2-1D45-4152-9A14-4D467EB761E2}"/>
    <dgm:cxn modelId="{8399CE8B-8CB2-4F48-B6E8-228D4BA54E48}" srcId="{8DB1309F-666F-409D-B5B9-D04D14425E39}" destId="{DE6E7E3E-8551-49FB-A6F2-F571BFD1F25E}" srcOrd="0" destOrd="0" parTransId="{88F3F6AA-8D11-481A-BD50-7671DE90FAF7}" sibTransId="{AA0EBEE9-7883-4687-B317-DD41D427D594}"/>
    <dgm:cxn modelId="{5EBB8EB0-BCEF-4FE8-84A8-407D756DD6DB}" type="presOf" srcId="{A74F1F23-C7A5-47A3-8B0A-D4F03EED38FB}" destId="{C516F9DD-F4CD-427E-8D95-D35293BD3AAA}" srcOrd="0" destOrd="0" presId="urn:microsoft.com/office/officeart/2005/8/layout/chevron2"/>
    <dgm:cxn modelId="{3727BD1D-1268-4266-8D8F-BD757F26C75E}" type="presOf" srcId="{9CC0326C-F00A-45CE-A6A2-C0DBFF4E0D51}" destId="{8D0D5279-F7C7-4118-BFD9-791E347E0538}" srcOrd="0" destOrd="0" presId="urn:microsoft.com/office/officeart/2005/8/layout/chevron2"/>
    <dgm:cxn modelId="{AF30E770-B4D5-41BD-AFB9-301EBCB87E24}" type="presOf" srcId="{39723DDC-3239-4B4F-BF48-759C59EA5559}" destId="{AB623696-E7D3-4C0B-8FC0-FEA14D75C612}" srcOrd="0" destOrd="0" presId="urn:microsoft.com/office/officeart/2005/8/layout/chevron2"/>
    <dgm:cxn modelId="{67D931FD-C221-403C-A0D8-03812DC0024B}" type="presOf" srcId="{DE6E7E3E-8551-49FB-A6F2-F571BFD1F25E}" destId="{8DCE5DA1-07AD-48F8-BE1A-C84AB665BF04}" srcOrd="0" destOrd="0" presId="urn:microsoft.com/office/officeart/2005/8/layout/chevron2"/>
    <dgm:cxn modelId="{7A17FB77-0907-4423-8245-8597884EC2D5}" srcId="{AEED0E7E-6B16-4878-9772-35EC386FE47D}" destId="{A74F1F23-C7A5-47A3-8B0A-D4F03EED38FB}" srcOrd="0" destOrd="0" parTransId="{17EA82B3-B3FE-4A1B-A4AC-95C0C3F502BC}" sibTransId="{72ED97B5-DE62-485F-A749-F57194E34728}"/>
    <dgm:cxn modelId="{263B40F6-8354-4AA1-9472-582B6D5E253B}" srcId="{9CC0326C-F00A-45CE-A6A2-C0DBFF4E0D51}" destId="{8BDFB5CD-B755-4988-8881-F9B5C67E94A0}" srcOrd="0" destOrd="0" parTransId="{12270231-45FB-48D1-80A9-765617B7D6D4}" sibTransId="{89FC8AF8-170F-4333-9A4C-22FFBBA95369}"/>
    <dgm:cxn modelId="{4387C0AC-87A6-4916-BE4E-349A75B50F2C}" srcId="{1E3C777D-CC13-4E1E-ADA7-36296CD49D16}" destId="{DA9D85D2-7396-4E4B-9572-5450648B1448}" srcOrd="2" destOrd="0" parTransId="{B0B9D781-5052-4C5F-A9DA-7C7D7EEE08E2}" sibTransId="{7E14F4CB-F1A8-45F1-926D-BAD87194A7CD}"/>
    <dgm:cxn modelId="{7FD0DB92-EF57-48F5-A319-4A79AED628DA}" type="presOf" srcId="{427AE357-2A0C-4CC4-B747-4F4C14D280FC}" destId="{0F643CBE-EF51-4DEF-A527-2823981944F4}" srcOrd="0" destOrd="0" presId="urn:microsoft.com/office/officeart/2005/8/layout/chevron2"/>
    <dgm:cxn modelId="{E2E3251C-370F-41AF-9692-54565C7977E7}" type="presOf" srcId="{3E4764AE-434D-4C80-86A8-67A648D0EFCF}" destId="{B5788FB2-C6B1-4BC0-970C-52A6C8EB9F33}" srcOrd="0" destOrd="0" presId="urn:microsoft.com/office/officeart/2005/8/layout/chevron2"/>
    <dgm:cxn modelId="{BCFB3DAF-441E-414C-832E-513C86AEE0A3}" type="presOf" srcId="{DA9D85D2-7396-4E4B-9572-5450648B1448}" destId="{93054748-4EF4-4692-84E7-A3A1B7D6ED99}" srcOrd="0" destOrd="0" presId="urn:microsoft.com/office/officeart/2005/8/layout/chevron2"/>
    <dgm:cxn modelId="{8053E4AD-3BB4-4859-999B-1CD446AD3BB4}" type="presOf" srcId="{AEED0E7E-6B16-4878-9772-35EC386FE47D}" destId="{48A83130-6CA4-46CC-B544-F684BEFB8667}" srcOrd="0" destOrd="0" presId="urn:microsoft.com/office/officeart/2005/8/layout/chevron2"/>
    <dgm:cxn modelId="{B5722996-B4C8-4C95-A1BD-8173F4E2F4CC}" type="presOf" srcId="{8DB1309F-666F-409D-B5B9-D04D14425E39}" destId="{706ED46A-7216-4033-99AB-3ECC95E673BE}" srcOrd="0" destOrd="0" presId="urn:microsoft.com/office/officeart/2005/8/layout/chevron2"/>
    <dgm:cxn modelId="{C70361EB-4134-44A4-A5F2-D13590771548}" srcId="{1E3C777D-CC13-4E1E-ADA7-36296CD49D16}" destId="{1A6A4C6F-465D-4F5D-A0A7-FB0ED31EBF9A}" srcOrd="5" destOrd="0" parTransId="{B36052B0-9AD1-4552-86C5-E2E085B05FB2}" sibTransId="{57EF1DE8-9EF0-452F-9775-37CB4715BDFF}"/>
    <dgm:cxn modelId="{99676724-06E3-451D-BECE-EA4E49C013E4}" srcId="{1E3C777D-CC13-4E1E-ADA7-36296CD49D16}" destId="{8DB1309F-666F-409D-B5B9-D04D14425E39}" srcOrd="1" destOrd="0" parTransId="{007D6279-C7DB-4154-93F6-E747AFE68F7F}" sibTransId="{8C755483-9819-410D-8FC1-ADE098437016}"/>
    <dgm:cxn modelId="{0DACB441-2875-4AAF-896A-2D931C758459}" type="presOf" srcId="{1E3C777D-CC13-4E1E-ADA7-36296CD49D16}" destId="{FC37AEDD-360F-4875-A483-E75C98CA692D}" srcOrd="0" destOrd="0" presId="urn:microsoft.com/office/officeart/2005/8/layout/chevron2"/>
    <dgm:cxn modelId="{C869CD0B-F998-452B-BD23-07C6BFF2330B}" type="presOf" srcId="{D8C12C3D-756E-4409-B3CA-788AB7F56C8B}" destId="{54CE6A94-CF24-4B94-8870-3EC682C763A0}" srcOrd="0" destOrd="0" presId="urn:microsoft.com/office/officeart/2005/8/layout/chevron2"/>
    <dgm:cxn modelId="{ECD5F16D-3883-4F42-80AA-DD69E4445BEE}" srcId="{D8C12C3D-756E-4409-B3CA-788AB7F56C8B}" destId="{3E4764AE-434D-4C80-86A8-67A648D0EFCF}" srcOrd="0" destOrd="0" parTransId="{A2B5C980-A9DF-46BA-BE09-676B9100FE35}" sibTransId="{0D61B005-E8B6-442A-B8D1-2D822219BA35}"/>
    <dgm:cxn modelId="{ED880C78-1447-4B07-B1B4-AFB0F0094742}" srcId="{1E3C777D-CC13-4E1E-ADA7-36296CD49D16}" destId="{9CC0326C-F00A-45CE-A6A2-C0DBFF4E0D51}" srcOrd="0" destOrd="0" parTransId="{1822C88E-AA18-4D30-8631-2E3154DE10B6}" sibTransId="{4676D5F4-58FF-4D85-A816-D11F6CD55ADA}"/>
    <dgm:cxn modelId="{640524FD-EB46-48F9-A927-6D51524D3486}" type="presOf" srcId="{8BDFB5CD-B755-4988-8881-F9B5C67E94A0}" destId="{61AB48AC-EE08-4E90-8348-6F5377A7F320}" srcOrd="0" destOrd="0" presId="urn:microsoft.com/office/officeart/2005/8/layout/chevron2"/>
    <dgm:cxn modelId="{D5558775-D8A2-4787-9657-06018F4D2025}" type="presParOf" srcId="{FC37AEDD-360F-4875-A483-E75C98CA692D}" destId="{FCCAFE90-B5E6-475D-A199-1F0571469E06}" srcOrd="0" destOrd="0" presId="urn:microsoft.com/office/officeart/2005/8/layout/chevron2"/>
    <dgm:cxn modelId="{496C9EB0-388E-41BD-AD38-F63765F7390E}" type="presParOf" srcId="{FCCAFE90-B5E6-475D-A199-1F0571469E06}" destId="{8D0D5279-F7C7-4118-BFD9-791E347E0538}" srcOrd="0" destOrd="0" presId="urn:microsoft.com/office/officeart/2005/8/layout/chevron2"/>
    <dgm:cxn modelId="{736551F9-B4AD-4790-82F0-B7A6464615B4}" type="presParOf" srcId="{FCCAFE90-B5E6-475D-A199-1F0571469E06}" destId="{61AB48AC-EE08-4E90-8348-6F5377A7F320}" srcOrd="1" destOrd="0" presId="urn:microsoft.com/office/officeart/2005/8/layout/chevron2"/>
    <dgm:cxn modelId="{803CF777-496E-4BE2-88EF-29DAC4BFF21A}" type="presParOf" srcId="{FC37AEDD-360F-4875-A483-E75C98CA692D}" destId="{FB3B9509-6CDF-4639-858F-0686F4423E26}" srcOrd="1" destOrd="0" presId="urn:microsoft.com/office/officeart/2005/8/layout/chevron2"/>
    <dgm:cxn modelId="{DC85039A-4F97-4B99-9D48-9A723ADDF717}" type="presParOf" srcId="{FC37AEDD-360F-4875-A483-E75C98CA692D}" destId="{69A3C548-9B77-4589-8414-87258D2C4D40}" srcOrd="2" destOrd="0" presId="urn:microsoft.com/office/officeart/2005/8/layout/chevron2"/>
    <dgm:cxn modelId="{39100C7A-5792-4CC6-A2EF-3627094BFEAB}" type="presParOf" srcId="{69A3C548-9B77-4589-8414-87258D2C4D40}" destId="{706ED46A-7216-4033-99AB-3ECC95E673BE}" srcOrd="0" destOrd="0" presId="urn:microsoft.com/office/officeart/2005/8/layout/chevron2"/>
    <dgm:cxn modelId="{2A7B0101-5464-45DB-938D-F54D1D2555A5}" type="presParOf" srcId="{69A3C548-9B77-4589-8414-87258D2C4D40}" destId="{8DCE5DA1-07AD-48F8-BE1A-C84AB665BF04}" srcOrd="1" destOrd="0" presId="urn:microsoft.com/office/officeart/2005/8/layout/chevron2"/>
    <dgm:cxn modelId="{496CB878-1827-4D14-BE59-8F6D845C482F}" type="presParOf" srcId="{FC37AEDD-360F-4875-A483-E75C98CA692D}" destId="{49B09A8B-818F-49C3-9583-ED802F84584D}" srcOrd="3" destOrd="0" presId="urn:microsoft.com/office/officeart/2005/8/layout/chevron2"/>
    <dgm:cxn modelId="{629775D1-28ED-432D-B6BC-9E7089845696}" type="presParOf" srcId="{FC37AEDD-360F-4875-A483-E75C98CA692D}" destId="{B1BA6215-4DEB-40E0-9990-D33301C90771}" srcOrd="4" destOrd="0" presId="urn:microsoft.com/office/officeart/2005/8/layout/chevron2"/>
    <dgm:cxn modelId="{8BEDEFF4-DC01-4C4B-830D-4F92DA5BE11E}" type="presParOf" srcId="{B1BA6215-4DEB-40E0-9990-D33301C90771}" destId="{93054748-4EF4-4692-84E7-A3A1B7D6ED99}" srcOrd="0" destOrd="0" presId="urn:microsoft.com/office/officeart/2005/8/layout/chevron2"/>
    <dgm:cxn modelId="{D338EE37-E890-4C0A-84A3-05E47058A296}" type="presParOf" srcId="{B1BA6215-4DEB-40E0-9990-D33301C90771}" destId="{AB623696-E7D3-4C0B-8FC0-FEA14D75C612}" srcOrd="1" destOrd="0" presId="urn:microsoft.com/office/officeart/2005/8/layout/chevron2"/>
    <dgm:cxn modelId="{F5C6E1DB-17FE-4819-B89F-66A43B1F82AF}" type="presParOf" srcId="{FC37AEDD-360F-4875-A483-E75C98CA692D}" destId="{075925A5-743B-4F85-9954-54F8D85D74E8}" srcOrd="5" destOrd="0" presId="urn:microsoft.com/office/officeart/2005/8/layout/chevron2"/>
    <dgm:cxn modelId="{20CDAB49-3E8E-4427-9B20-2D173B0AE9FD}" type="presParOf" srcId="{FC37AEDD-360F-4875-A483-E75C98CA692D}" destId="{F444617D-AB43-4FA9-BAB9-CD1E1D4652F7}" srcOrd="6" destOrd="0" presId="urn:microsoft.com/office/officeart/2005/8/layout/chevron2"/>
    <dgm:cxn modelId="{FB295BF6-8AAA-4CFD-B9F8-9A0C52D95F7B}" type="presParOf" srcId="{F444617D-AB43-4FA9-BAB9-CD1E1D4652F7}" destId="{48A83130-6CA4-46CC-B544-F684BEFB8667}" srcOrd="0" destOrd="0" presId="urn:microsoft.com/office/officeart/2005/8/layout/chevron2"/>
    <dgm:cxn modelId="{1997DE1E-15D2-432B-BB72-FE8F5DE823AB}" type="presParOf" srcId="{F444617D-AB43-4FA9-BAB9-CD1E1D4652F7}" destId="{C516F9DD-F4CD-427E-8D95-D35293BD3AAA}" srcOrd="1" destOrd="0" presId="urn:microsoft.com/office/officeart/2005/8/layout/chevron2"/>
    <dgm:cxn modelId="{8B9657E5-E30D-4C03-9128-E8323286A7CC}" type="presParOf" srcId="{FC37AEDD-360F-4875-A483-E75C98CA692D}" destId="{CE684A32-6A64-4CB0-A99E-D0264402A614}" srcOrd="7" destOrd="0" presId="urn:microsoft.com/office/officeart/2005/8/layout/chevron2"/>
    <dgm:cxn modelId="{0AF8EF85-53F4-450D-AB42-9E092F1FF076}" type="presParOf" srcId="{FC37AEDD-360F-4875-A483-E75C98CA692D}" destId="{2C82177F-D21E-43D5-8468-746079A0C3A7}" srcOrd="8" destOrd="0" presId="urn:microsoft.com/office/officeart/2005/8/layout/chevron2"/>
    <dgm:cxn modelId="{2827C652-1B22-4E1F-B53D-5754DE7C4595}" type="presParOf" srcId="{2C82177F-D21E-43D5-8468-746079A0C3A7}" destId="{54CE6A94-CF24-4B94-8870-3EC682C763A0}" srcOrd="0" destOrd="0" presId="urn:microsoft.com/office/officeart/2005/8/layout/chevron2"/>
    <dgm:cxn modelId="{10F49273-CF72-4FB0-94A6-9844B71CAC24}" type="presParOf" srcId="{2C82177F-D21E-43D5-8468-746079A0C3A7}" destId="{B5788FB2-C6B1-4BC0-970C-52A6C8EB9F33}" srcOrd="1" destOrd="0" presId="urn:microsoft.com/office/officeart/2005/8/layout/chevron2"/>
    <dgm:cxn modelId="{A52A0EE2-CD46-41D2-98DC-02BAF514FF65}" type="presParOf" srcId="{FC37AEDD-360F-4875-A483-E75C98CA692D}" destId="{53CE5E43-BC67-4ED5-BD54-20AEE1AF9467}" srcOrd="9" destOrd="0" presId="urn:microsoft.com/office/officeart/2005/8/layout/chevron2"/>
    <dgm:cxn modelId="{BB189354-22AB-4267-9F84-96CE22F1A656}" type="presParOf" srcId="{FC37AEDD-360F-4875-A483-E75C98CA692D}" destId="{B5DAD4D1-0C3C-4C45-9D7B-62DE8BDA72C1}" srcOrd="10" destOrd="0" presId="urn:microsoft.com/office/officeart/2005/8/layout/chevron2"/>
    <dgm:cxn modelId="{E863540C-F2C7-4410-9EBD-9CA00FB75E23}" type="presParOf" srcId="{B5DAD4D1-0C3C-4C45-9D7B-62DE8BDA72C1}" destId="{0C155660-E2A8-4B35-9DDF-10B9E8FDF72D}" srcOrd="0" destOrd="0" presId="urn:microsoft.com/office/officeart/2005/8/layout/chevron2"/>
    <dgm:cxn modelId="{D6BA7662-BA18-45BB-B4B1-4BFCA2FD4C92}" type="presParOf" srcId="{B5DAD4D1-0C3C-4C45-9D7B-62DE8BDA72C1}" destId="{0F643CBE-EF51-4DEF-A527-2823981944F4}"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1E3C777D-CC13-4E1E-ADA7-36296CD49D16}" type="doc">
      <dgm:prSet loTypeId="urn:microsoft.com/office/officeart/2005/8/layout/chevron2" loCatId="list" qsTypeId="urn:microsoft.com/office/officeart/2005/8/quickstyle/3d2" qsCatId="3D" csTypeId="urn:microsoft.com/office/officeart/2005/8/colors/colorful1#1" csCatId="colorful" phldr="1"/>
      <dgm:spPr/>
      <dgm:t>
        <a:bodyPr/>
        <a:lstStyle/>
        <a:p>
          <a:endParaRPr lang="en-US"/>
        </a:p>
      </dgm:t>
    </dgm:pt>
    <dgm:pt modelId="{9CC0326C-F00A-45CE-A6A2-C0DBFF4E0D51}">
      <dgm:prSet phldrT="[Text]" custT="1"/>
      <dgm:spPr/>
      <dgm:t>
        <a:bodyPr/>
        <a:lstStyle/>
        <a:p>
          <a:r>
            <a:rPr lang="en-US" sz="3000" dirty="0" smtClean="0"/>
            <a:t>1</a:t>
          </a:r>
          <a:endParaRPr lang="en-US" sz="3000" dirty="0"/>
        </a:p>
      </dgm:t>
    </dgm:pt>
    <dgm:pt modelId="{1822C88E-AA18-4D30-8631-2E3154DE10B6}" type="parTrans" cxnId="{ED880C78-1447-4B07-B1B4-AFB0F0094742}">
      <dgm:prSet/>
      <dgm:spPr/>
      <dgm:t>
        <a:bodyPr/>
        <a:lstStyle/>
        <a:p>
          <a:endParaRPr lang="en-US"/>
        </a:p>
      </dgm:t>
    </dgm:pt>
    <dgm:pt modelId="{4676D5F4-58FF-4D85-A816-D11F6CD55ADA}" type="sibTrans" cxnId="{ED880C78-1447-4B07-B1B4-AFB0F0094742}">
      <dgm:prSet/>
      <dgm:spPr/>
      <dgm:t>
        <a:bodyPr/>
        <a:lstStyle/>
        <a:p>
          <a:endParaRPr lang="en-US"/>
        </a:p>
      </dgm:t>
    </dgm:pt>
    <dgm:pt modelId="{8BDFB5CD-B755-4988-8881-F9B5C67E94A0}">
      <dgm:prSet phldrT="[Text]"/>
      <dgm:spPr>
        <a:ln w="76200">
          <a:solidFill>
            <a:schemeClr val="bg1"/>
          </a:solidFill>
        </a:ln>
      </dgm:spPr>
      <dgm:t>
        <a:bodyPr/>
        <a:lstStyle/>
        <a:p>
          <a:r>
            <a:rPr lang="en-US" dirty="0" smtClean="0"/>
            <a:t>Determine Available Focal Area Funds</a:t>
          </a:r>
          <a:endParaRPr lang="en-US" dirty="0"/>
        </a:p>
      </dgm:t>
    </dgm:pt>
    <dgm:pt modelId="{12270231-45FB-48D1-80A9-765617B7D6D4}" type="parTrans" cxnId="{263B40F6-8354-4AA1-9472-582B6D5E253B}">
      <dgm:prSet/>
      <dgm:spPr/>
      <dgm:t>
        <a:bodyPr/>
        <a:lstStyle/>
        <a:p>
          <a:endParaRPr lang="en-US"/>
        </a:p>
      </dgm:t>
    </dgm:pt>
    <dgm:pt modelId="{89FC8AF8-170F-4333-9A4C-22FFBBA95369}" type="sibTrans" cxnId="{263B40F6-8354-4AA1-9472-582B6D5E253B}">
      <dgm:prSet/>
      <dgm:spPr/>
      <dgm:t>
        <a:bodyPr/>
        <a:lstStyle/>
        <a:p>
          <a:endParaRPr lang="en-US"/>
        </a:p>
      </dgm:t>
    </dgm:pt>
    <dgm:pt modelId="{8DB1309F-666F-409D-B5B9-D04D14425E39}">
      <dgm:prSet phldrT="[Text]" custT="1"/>
      <dgm:spPr/>
      <dgm:t>
        <a:bodyPr/>
        <a:lstStyle/>
        <a:p>
          <a:r>
            <a:rPr lang="en-US" sz="3000" dirty="0" smtClean="0"/>
            <a:t>2</a:t>
          </a:r>
          <a:endParaRPr lang="en-US" sz="3000" dirty="0"/>
        </a:p>
      </dgm:t>
    </dgm:pt>
    <dgm:pt modelId="{007D6279-C7DB-4154-93F6-E747AFE68F7F}" type="parTrans" cxnId="{99676724-06E3-451D-BECE-EA4E49C013E4}">
      <dgm:prSet/>
      <dgm:spPr/>
      <dgm:t>
        <a:bodyPr/>
        <a:lstStyle/>
        <a:p>
          <a:endParaRPr lang="en-US"/>
        </a:p>
      </dgm:t>
    </dgm:pt>
    <dgm:pt modelId="{8C755483-9819-410D-8FC1-ADE098437016}" type="sibTrans" cxnId="{99676724-06E3-451D-BECE-EA4E49C013E4}">
      <dgm:prSet/>
      <dgm:spPr/>
      <dgm:t>
        <a:bodyPr/>
        <a:lstStyle/>
        <a:p>
          <a:endParaRPr lang="en-US"/>
        </a:p>
      </dgm:t>
    </dgm:pt>
    <dgm:pt modelId="{DE6E7E3E-8551-49FB-A6F2-F571BFD1F25E}">
      <dgm:prSet phldrT="[Text]" custT="1"/>
      <dgm:spPr>
        <a:ln w="76200">
          <a:solidFill>
            <a:schemeClr val="bg1"/>
          </a:solidFill>
        </a:ln>
      </dgm:spPr>
      <dgm:t>
        <a:bodyPr/>
        <a:lstStyle/>
        <a:p>
          <a:r>
            <a:rPr lang="en-US" sz="3000" dirty="0" smtClean="0"/>
            <a:t>Calculate “Country Scores”</a:t>
          </a:r>
          <a:endParaRPr lang="en-US" sz="3000" dirty="0"/>
        </a:p>
      </dgm:t>
    </dgm:pt>
    <dgm:pt modelId="{88F3F6AA-8D11-481A-BD50-7671DE90FAF7}" type="parTrans" cxnId="{8399CE8B-8CB2-4F48-B6E8-228D4BA54E48}">
      <dgm:prSet/>
      <dgm:spPr/>
      <dgm:t>
        <a:bodyPr/>
        <a:lstStyle/>
        <a:p>
          <a:endParaRPr lang="en-US"/>
        </a:p>
      </dgm:t>
    </dgm:pt>
    <dgm:pt modelId="{AA0EBEE9-7883-4687-B317-DD41D427D594}" type="sibTrans" cxnId="{8399CE8B-8CB2-4F48-B6E8-228D4BA54E48}">
      <dgm:prSet/>
      <dgm:spPr/>
      <dgm:t>
        <a:bodyPr/>
        <a:lstStyle/>
        <a:p>
          <a:endParaRPr lang="en-US"/>
        </a:p>
      </dgm:t>
    </dgm:pt>
    <dgm:pt modelId="{DA9D85D2-7396-4E4B-9572-5450648B1448}">
      <dgm:prSet phldrT="[Text]" custT="1"/>
      <dgm:spPr/>
      <dgm:t>
        <a:bodyPr/>
        <a:lstStyle/>
        <a:p>
          <a:r>
            <a:rPr lang="en-US" sz="3000" dirty="0" smtClean="0"/>
            <a:t>3</a:t>
          </a:r>
        </a:p>
      </dgm:t>
    </dgm:pt>
    <dgm:pt modelId="{B0B9D781-5052-4C5F-A9DA-7C7D7EEE08E2}" type="parTrans" cxnId="{4387C0AC-87A6-4916-BE4E-349A75B50F2C}">
      <dgm:prSet/>
      <dgm:spPr/>
      <dgm:t>
        <a:bodyPr/>
        <a:lstStyle/>
        <a:p>
          <a:endParaRPr lang="en-US"/>
        </a:p>
      </dgm:t>
    </dgm:pt>
    <dgm:pt modelId="{7E14F4CB-F1A8-45F1-926D-BAD87194A7CD}" type="sibTrans" cxnId="{4387C0AC-87A6-4916-BE4E-349A75B50F2C}">
      <dgm:prSet/>
      <dgm:spPr/>
      <dgm:t>
        <a:bodyPr/>
        <a:lstStyle/>
        <a:p>
          <a:endParaRPr lang="en-US"/>
        </a:p>
      </dgm:t>
    </dgm:pt>
    <dgm:pt modelId="{39723DDC-3239-4B4F-BF48-759C59EA5559}">
      <dgm:prSet phldrT="[Text]" custT="1"/>
      <dgm:spPr>
        <a:ln w="76200">
          <a:solidFill>
            <a:schemeClr val="bg1"/>
          </a:solidFill>
        </a:ln>
      </dgm:spPr>
      <dgm:t>
        <a:bodyPr/>
        <a:lstStyle/>
        <a:p>
          <a:r>
            <a:rPr lang="en-US" sz="3000" dirty="0" smtClean="0"/>
            <a:t>Calculate Preliminary Country Allocations</a:t>
          </a:r>
          <a:endParaRPr lang="en-US" sz="3000" dirty="0"/>
        </a:p>
      </dgm:t>
    </dgm:pt>
    <dgm:pt modelId="{7B294429-2DCC-4784-AD68-5DAE56AF76AA}" type="parTrans" cxnId="{1B79F1A4-BE16-4DCB-9D81-FD3AD27D9975}">
      <dgm:prSet/>
      <dgm:spPr/>
      <dgm:t>
        <a:bodyPr/>
        <a:lstStyle/>
        <a:p>
          <a:endParaRPr lang="en-US"/>
        </a:p>
      </dgm:t>
    </dgm:pt>
    <dgm:pt modelId="{AF51A16E-5C64-4BEA-A4FD-F6F1760B09D6}" type="sibTrans" cxnId="{1B79F1A4-BE16-4DCB-9D81-FD3AD27D9975}">
      <dgm:prSet/>
      <dgm:spPr/>
      <dgm:t>
        <a:bodyPr/>
        <a:lstStyle/>
        <a:p>
          <a:endParaRPr lang="en-US"/>
        </a:p>
      </dgm:t>
    </dgm:pt>
    <dgm:pt modelId="{AEED0E7E-6B16-4878-9772-35EC386FE47D}">
      <dgm:prSet custT="1"/>
      <dgm:spPr/>
      <dgm:t>
        <a:bodyPr/>
        <a:lstStyle/>
        <a:p>
          <a:r>
            <a:rPr lang="en-US" sz="3000" dirty="0" smtClean="0"/>
            <a:t>4</a:t>
          </a:r>
          <a:endParaRPr lang="en-US" sz="3000" dirty="0"/>
        </a:p>
      </dgm:t>
    </dgm:pt>
    <dgm:pt modelId="{156C291B-0D4A-4C37-84F5-168EC7BCFCB7}" type="parTrans" cxnId="{CA9EC621-6AD7-4C29-8067-9E7D69AB0993}">
      <dgm:prSet/>
      <dgm:spPr/>
      <dgm:t>
        <a:bodyPr/>
        <a:lstStyle/>
        <a:p>
          <a:endParaRPr lang="en-US"/>
        </a:p>
      </dgm:t>
    </dgm:pt>
    <dgm:pt modelId="{941849F2-1D45-4152-9A14-4D467EB761E2}" type="sibTrans" cxnId="{CA9EC621-6AD7-4C29-8067-9E7D69AB0993}">
      <dgm:prSet/>
      <dgm:spPr/>
      <dgm:t>
        <a:bodyPr/>
        <a:lstStyle/>
        <a:p>
          <a:endParaRPr lang="en-US"/>
        </a:p>
      </dgm:t>
    </dgm:pt>
    <dgm:pt modelId="{A74F1F23-C7A5-47A3-8B0A-D4F03EED38FB}">
      <dgm:prSet custT="1"/>
      <dgm:spPr>
        <a:ln w="76200">
          <a:solidFill>
            <a:schemeClr val="bg1"/>
          </a:solidFill>
        </a:ln>
      </dgm:spPr>
      <dgm:t>
        <a:bodyPr/>
        <a:lstStyle/>
        <a:p>
          <a:r>
            <a:rPr lang="en-US" sz="3000" dirty="0" smtClean="0"/>
            <a:t>Adjust for Floors and Ceilings</a:t>
          </a:r>
          <a:endParaRPr lang="en-US" sz="3000" dirty="0"/>
        </a:p>
      </dgm:t>
    </dgm:pt>
    <dgm:pt modelId="{17EA82B3-B3FE-4A1B-A4AC-95C0C3F502BC}" type="parTrans" cxnId="{7A17FB77-0907-4423-8245-8597884EC2D5}">
      <dgm:prSet/>
      <dgm:spPr/>
      <dgm:t>
        <a:bodyPr/>
        <a:lstStyle/>
        <a:p>
          <a:endParaRPr lang="en-US"/>
        </a:p>
      </dgm:t>
    </dgm:pt>
    <dgm:pt modelId="{72ED97B5-DE62-485F-A749-F57194E34728}" type="sibTrans" cxnId="{7A17FB77-0907-4423-8245-8597884EC2D5}">
      <dgm:prSet/>
      <dgm:spPr/>
      <dgm:t>
        <a:bodyPr/>
        <a:lstStyle/>
        <a:p>
          <a:endParaRPr lang="en-US"/>
        </a:p>
      </dgm:t>
    </dgm:pt>
    <dgm:pt modelId="{D8C12C3D-756E-4409-B3CA-788AB7F56C8B}">
      <dgm:prSet custT="1"/>
      <dgm:spPr/>
      <dgm:t>
        <a:bodyPr/>
        <a:lstStyle/>
        <a:p>
          <a:r>
            <a:rPr lang="en-US" sz="3000" b="0" dirty="0" smtClean="0"/>
            <a:t>5</a:t>
          </a:r>
          <a:endParaRPr lang="en-US" sz="3000" b="0" dirty="0"/>
        </a:p>
      </dgm:t>
    </dgm:pt>
    <dgm:pt modelId="{F7BA5126-BEF8-4E7C-A79A-DECA8F348DD0}" type="parTrans" cxnId="{C67DD13C-3885-4076-97C5-350F97F54F69}">
      <dgm:prSet/>
      <dgm:spPr/>
      <dgm:t>
        <a:bodyPr/>
        <a:lstStyle/>
        <a:p>
          <a:endParaRPr lang="en-US"/>
        </a:p>
      </dgm:t>
    </dgm:pt>
    <dgm:pt modelId="{FEC479A9-C964-4D77-A0BE-6E6F98B1B22D}" type="sibTrans" cxnId="{C67DD13C-3885-4076-97C5-350F97F54F69}">
      <dgm:prSet/>
      <dgm:spPr/>
      <dgm:t>
        <a:bodyPr/>
        <a:lstStyle/>
        <a:p>
          <a:endParaRPr lang="en-US"/>
        </a:p>
      </dgm:t>
    </dgm:pt>
    <dgm:pt modelId="{3E4764AE-434D-4C80-86A8-67A648D0EFCF}">
      <dgm:prSet custT="1"/>
      <dgm:spPr>
        <a:ln w="76200">
          <a:solidFill>
            <a:srgbClr val="FFFF00"/>
          </a:solidFill>
        </a:ln>
      </dgm:spPr>
      <dgm:t>
        <a:bodyPr/>
        <a:lstStyle/>
        <a:p>
          <a:r>
            <a:rPr lang="en-US" sz="3000" dirty="0" smtClean="0"/>
            <a:t>Obtain Final Allocations</a:t>
          </a:r>
          <a:endParaRPr lang="en-US" sz="3000" dirty="0"/>
        </a:p>
      </dgm:t>
    </dgm:pt>
    <dgm:pt modelId="{A2B5C980-A9DF-46BA-BE09-676B9100FE35}" type="parTrans" cxnId="{ECD5F16D-3883-4F42-80AA-DD69E4445BEE}">
      <dgm:prSet/>
      <dgm:spPr/>
      <dgm:t>
        <a:bodyPr/>
        <a:lstStyle/>
        <a:p>
          <a:endParaRPr lang="en-US"/>
        </a:p>
      </dgm:t>
    </dgm:pt>
    <dgm:pt modelId="{0D61B005-E8B6-442A-B8D1-2D822219BA35}" type="sibTrans" cxnId="{ECD5F16D-3883-4F42-80AA-DD69E4445BEE}">
      <dgm:prSet/>
      <dgm:spPr/>
      <dgm:t>
        <a:bodyPr/>
        <a:lstStyle/>
        <a:p>
          <a:endParaRPr lang="en-US"/>
        </a:p>
      </dgm:t>
    </dgm:pt>
    <dgm:pt modelId="{1A6A4C6F-465D-4F5D-A0A7-FB0ED31EBF9A}">
      <dgm:prSet custT="1"/>
      <dgm:spPr/>
      <dgm:t>
        <a:bodyPr/>
        <a:lstStyle/>
        <a:p>
          <a:r>
            <a:rPr lang="en-US" sz="3000" dirty="0" smtClean="0"/>
            <a:t>6</a:t>
          </a:r>
          <a:endParaRPr lang="en-US" sz="3000" dirty="0"/>
        </a:p>
      </dgm:t>
    </dgm:pt>
    <dgm:pt modelId="{B36052B0-9AD1-4552-86C5-E2E085B05FB2}" type="parTrans" cxnId="{C70361EB-4134-44A4-A5F2-D13590771548}">
      <dgm:prSet/>
      <dgm:spPr/>
      <dgm:t>
        <a:bodyPr/>
        <a:lstStyle/>
        <a:p>
          <a:endParaRPr lang="en-US"/>
        </a:p>
      </dgm:t>
    </dgm:pt>
    <dgm:pt modelId="{57EF1DE8-9EF0-452F-9775-37CB4715BDFF}" type="sibTrans" cxnId="{C70361EB-4134-44A4-A5F2-D13590771548}">
      <dgm:prSet/>
      <dgm:spPr/>
      <dgm:t>
        <a:bodyPr/>
        <a:lstStyle/>
        <a:p>
          <a:endParaRPr lang="en-US"/>
        </a:p>
      </dgm:t>
    </dgm:pt>
    <dgm:pt modelId="{427AE357-2A0C-4CC4-B747-4F4C14D280FC}">
      <dgm:prSet custT="1"/>
      <dgm:spPr/>
      <dgm:t>
        <a:bodyPr/>
        <a:lstStyle/>
        <a:p>
          <a:r>
            <a:rPr lang="en-US" sz="3000" dirty="0" smtClean="0"/>
            <a:t>Determine post-allocation Flexibilities</a:t>
          </a:r>
          <a:endParaRPr lang="en-US" sz="3000" dirty="0"/>
        </a:p>
      </dgm:t>
    </dgm:pt>
    <dgm:pt modelId="{A2423A18-5293-49BF-A4BE-5787A444A06D}" type="parTrans" cxnId="{F8615E56-C5DD-4FBF-AEFF-A32E2D489643}">
      <dgm:prSet/>
      <dgm:spPr/>
      <dgm:t>
        <a:bodyPr/>
        <a:lstStyle/>
        <a:p>
          <a:endParaRPr lang="en-US"/>
        </a:p>
      </dgm:t>
    </dgm:pt>
    <dgm:pt modelId="{1447EE2E-912A-4AD0-90B1-1111D0BD3091}" type="sibTrans" cxnId="{F8615E56-C5DD-4FBF-AEFF-A32E2D489643}">
      <dgm:prSet/>
      <dgm:spPr/>
      <dgm:t>
        <a:bodyPr/>
        <a:lstStyle/>
        <a:p>
          <a:endParaRPr lang="en-US"/>
        </a:p>
      </dgm:t>
    </dgm:pt>
    <dgm:pt modelId="{FC37AEDD-360F-4875-A483-E75C98CA692D}" type="pres">
      <dgm:prSet presAssocID="{1E3C777D-CC13-4E1E-ADA7-36296CD49D16}" presName="linearFlow" presStyleCnt="0">
        <dgm:presLayoutVars>
          <dgm:dir/>
          <dgm:animLvl val="lvl"/>
          <dgm:resizeHandles val="exact"/>
        </dgm:presLayoutVars>
      </dgm:prSet>
      <dgm:spPr/>
      <dgm:t>
        <a:bodyPr/>
        <a:lstStyle/>
        <a:p>
          <a:endParaRPr lang="en-US"/>
        </a:p>
      </dgm:t>
    </dgm:pt>
    <dgm:pt modelId="{FCCAFE90-B5E6-475D-A199-1F0571469E06}" type="pres">
      <dgm:prSet presAssocID="{9CC0326C-F00A-45CE-A6A2-C0DBFF4E0D51}" presName="composite" presStyleCnt="0"/>
      <dgm:spPr/>
    </dgm:pt>
    <dgm:pt modelId="{8D0D5279-F7C7-4118-BFD9-791E347E0538}" type="pres">
      <dgm:prSet presAssocID="{9CC0326C-F00A-45CE-A6A2-C0DBFF4E0D51}" presName="parentText" presStyleLbl="alignNode1" presStyleIdx="0" presStyleCnt="6">
        <dgm:presLayoutVars>
          <dgm:chMax val="1"/>
          <dgm:bulletEnabled val="1"/>
        </dgm:presLayoutVars>
      </dgm:prSet>
      <dgm:spPr/>
      <dgm:t>
        <a:bodyPr/>
        <a:lstStyle/>
        <a:p>
          <a:endParaRPr lang="en-US"/>
        </a:p>
      </dgm:t>
    </dgm:pt>
    <dgm:pt modelId="{61AB48AC-EE08-4E90-8348-6F5377A7F320}" type="pres">
      <dgm:prSet presAssocID="{9CC0326C-F00A-45CE-A6A2-C0DBFF4E0D51}" presName="descendantText" presStyleLbl="alignAcc1" presStyleIdx="0" presStyleCnt="6">
        <dgm:presLayoutVars>
          <dgm:bulletEnabled val="1"/>
        </dgm:presLayoutVars>
      </dgm:prSet>
      <dgm:spPr/>
      <dgm:t>
        <a:bodyPr/>
        <a:lstStyle/>
        <a:p>
          <a:endParaRPr lang="en-US"/>
        </a:p>
      </dgm:t>
    </dgm:pt>
    <dgm:pt modelId="{FB3B9509-6CDF-4639-858F-0686F4423E26}" type="pres">
      <dgm:prSet presAssocID="{4676D5F4-58FF-4D85-A816-D11F6CD55ADA}" presName="sp" presStyleCnt="0"/>
      <dgm:spPr/>
    </dgm:pt>
    <dgm:pt modelId="{69A3C548-9B77-4589-8414-87258D2C4D40}" type="pres">
      <dgm:prSet presAssocID="{8DB1309F-666F-409D-B5B9-D04D14425E39}" presName="composite" presStyleCnt="0"/>
      <dgm:spPr/>
    </dgm:pt>
    <dgm:pt modelId="{706ED46A-7216-4033-99AB-3ECC95E673BE}" type="pres">
      <dgm:prSet presAssocID="{8DB1309F-666F-409D-B5B9-D04D14425E39}" presName="parentText" presStyleLbl="alignNode1" presStyleIdx="1" presStyleCnt="6">
        <dgm:presLayoutVars>
          <dgm:chMax val="1"/>
          <dgm:bulletEnabled val="1"/>
        </dgm:presLayoutVars>
      </dgm:prSet>
      <dgm:spPr/>
      <dgm:t>
        <a:bodyPr/>
        <a:lstStyle/>
        <a:p>
          <a:endParaRPr lang="en-US"/>
        </a:p>
      </dgm:t>
    </dgm:pt>
    <dgm:pt modelId="{8DCE5DA1-07AD-48F8-BE1A-C84AB665BF04}" type="pres">
      <dgm:prSet presAssocID="{8DB1309F-666F-409D-B5B9-D04D14425E39}" presName="descendantText" presStyleLbl="alignAcc1" presStyleIdx="1" presStyleCnt="6">
        <dgm:presLayoutVars>
          <dgm:bulletEnabled val="1"/>
        </dgm:presLayoutVars>
      </dgm:prSet>
      <dgm:spPr/>
      <dgm:t>
        <a:bodyPr/>
        <a:lstStyle/>
        <a:p>
          <a:endParaRPr lang="en-US"/>
        </a:p>
      </dgm:t>
    </dgm:pt>
    <dgm:pt modelId="{49B09A8B-818F-49C3-9583-ED802F84584D}" type="pres">
      <dgm:prSet presAssocID="{8C755483-9819-410D-8FC1-ADE098437016}" presName="sp" presStyleCnt="0"/>
      <dgm:spPr/>
    </dgm:pt>
    <dgm:pt modelId="{B1BA6215-4DEB-40E0-9990-D33301C90771}" type="pres">
      <dgm:prSet presAssocID="{DA9D85D2-7396-4E4B-9572-5450648B1448}" presName="composite" presStyleCnt="0"/>
      <dgm:spPr/>
    </dgm:pt>
    <dgm:pt modelId="{93054748-4EF4-4692-84E7-A3A1B7D6ED99}" type="pres">
      <dgm:prSet presAssocID="{DA9D85D2-7396-4E4B-9572-5450648B1448}" presName="parentText" presStyleLbl="alignNode1" presStyleIdx="2" presStyleCnt="6">
        <dgm:presLayoutVars>
          <dgm:chMax val="1"/>
          <dgm:bulletEnabled val="1"/>
        </dgm:presLayoutVars>
      </dgm:prSet>
      <dgm:spPr/>
      <dgm:t>
        <a:bodyPr/>
        <a:lstStyle/>
        <a:p>
          <a:endParaRPr lang="en-US"/>
        </a:p>
      </dgm:t>
    </dgm:pt>
    <dgm:pt modelId="{AB623696-E7D3-4C0B-8FC0-FEA14D75C612}" type="pres">
      <dgm:prSet presAssocID="{DA9D85D2-7396-4E4B-9572-5450648B1448}" presName="descendantText" presStyleLbl="alignAcc1" presStyleIdx="2" presStyleCnt="6">
        <dgm:presLayoutVars>
          <dgm:bulletEnabled val="1"/>
        </dgm:presLayoutVars>
      </dgm:prSet>
      <dgm:spPr/>
      <dgm:t>
        <a:bodyPr/>
        <a:lstStyle/>
        <a:p>
          <a:endParaRPr lang="en-US"/>
        </a:p>
      </dgm:t>
    </dgm:pt>
    <dgm:pt modelId="{075925A5-743B-4F85-9954-54F8D85D74E8}" type="pres">
      <dgm:prSet presAssocID="{7E14F4CB-F1A8-45F1-926D-BAD87194A7CD}" presName="sp" presStyleCnt="0"/>
      <dgm:spPr/>
    </dgm:pt>
    <dgm:pt modelId="{F444617D-AB43-4FA9-BAB9-CD1E1D4652F7}" type="pres">
      <dgm:prSet presAssocID="{AEED0E7E-6B16-4878-9772-35EC386FE47D}" presName="composite" presStyleCnt="0"/>
      <dgm:spPr/>
    </dgm:pt>
    <dgm:pt modelId="{48A83130-6CA4-46CC-B544-F684BEFB8667}" type="pres">
      <dgm:prSet presAssocID="{AEED0E7E-6B16-4878-9772-35EC386FE47D}" presName="parentText" presStyleLbl="alignNode1" presStyleIdx="3" presStyleCnt="6">
        <dgm:presLayoutVars>
          <dgm:chMax val="1"/>
          <dgm:bulletEnabled val="1"/>
        </dgm:presLayoutVars>
      </dgm:prSet>
      <dgm:spPr/>
      <dgm:t>
        <a:bodyPr/>
        <a:lstStyle/>
        <a:p>
          <a:endParaRPr lang="en-US"/>
        </a:p>
      </dgm:t>
    </dgm:pt>
    <dgm:pt modelId="{C516F9DD-F4CD-427E-8D95-D35293BD3AAA}" type="pres">
      <dgm:prSet presAssocID="{AEED0E7E-6B16-4878-9772-35EC386FE47D}" presName="descendantText" presStyleLbl="alignAcc1" presStyleIdx="3" presStyleCnt="6">
        <dgm:presLayoutVars>
          <dgm:bulletEnabled val="1"/>
        </dgm:presLayoutVars>
      </dgm:prSet>
      <dgm:spPr/>
      <dgm:t>
        <a:bodyPr/>
        <a:lstStyle/>
        <a:p>
          <a:endParaRPr lang="en-US"/>
        </a:p>
      </dgm:t>
    </dgm:pt>
    <dgm:pt modelId="{CE684A32-6A64-4CB0-A99E-D0264402A614}" type="pres">
      <dgm:prSet presAssocID="{941849F2-1D45-4152-9A14-4D467EB761E2}" presName="sp" presStyleCnt="0"/>
      <dgm:spPr/>
    </dgm:pt>
    <dgm:pt modelId="{2C82177F-D21E-43D5-8468-746079A0C3A7}" type="pres">
      <dgm:prSet presAssocID="{D8C12C3D-756E-4409-B3CA-788AB7F56C8B}" presName="composite" presStyleCnt="0"/>
      <dgm:spPr/>
    </dgm:pt>
    <dgm:pt modelId="{54CE6A94-CF24-4B94-8870-3EC682C763A0}" type="pres">
      <dgm:prSet presAssocID="{D8C12C3D-756E-4409-B3CA-788AB7F56C8B}" presName="parentText" presStyleLbl="alignNode1" presStyleIdx="4" presStyleCnt="6">
        <dgm:presLayoutVars>
          <dgm:chMax val="1"/>
          <dgm:bulletEnabled val="1"/>
        </dgm:presLayoutVars>
      </dgm:prSet>
      <dgm:spPr/>
      <dgm:t>
        <a:bodyPr/>
        <a:lstStyle/>
        <a:p>
          <a:endParaRPr lang="en-US"/>
        </a:p>
      </dgm:t>
    </dgm:pt>
    <dgm:pt modelId="{B5788FB2-C6B1-4BC0-970C-52A6C8EB9F33}" type="pres">
      <dgm:prSet presAssocID="{D8C12C3D-756E-4409-B3CA-788AB7F56C8B}" presName="descendantText" presStyleLbl="alignAcc1" presStyleIdx="4" presStyleCnt="6">
        <dgm:presLayoutVars>
          <dgm:bulletEnabled val="1"/>
        </dgm:presLayoutVars>
      </dgm:prSet>
      <dgm:spPr/>
      <dgm:t>
        <a:bodyPr/>
        <a:lstStyle/>
        <a:p>
          <a:endParaRPr lang="en-US"/>
        </a:p>
      </dgm:t>
    </dgm:pt>
    <dgm:pt modelId="{53CE5E43-BC67-4ED5-BD54-20AEE1AF9467}" type="pres">
      <dgm:prSet presAssocID="{FEC479A9-C964-4D77-A0BE-6E6F98B1B22D}" presName="sp" presStyleCnt="0"/>
      <dgm:spPr/>
    </dgm:pt>
    <dgm:pt modelId="{B5DAD4D1-0C3C-4C45-9D7B-62DE8BDA72C1}" type="pres">
      <dgm:prSet presAssocID="{1A6A4C6F-465D-4F5D-A0A7-FB0ED31EBF9A}" presName="composite" presStyleCnt="0"/>
      <dgm:spPr/>
    </dgm:pt>
    <dgm:pt modelId="{0C155660-E2A8-4B35-9DDF-10B9E8FDF72D}" type="pres">
      <dgm:prSet presAssocID="{1A6A4C6F-465D-4F5D-A0A7-FB0ED31EBF9A}" presName="parentText" presStyleLbl="alignNode1" presStyleIdx="5" presStyleCnt="6">
        <dgm:presLayoutVars>
          <dgm:chMax val="1"/>
          <dgm:bulletEnabled val="1"/>
        </dgm:presLayoutVars>
      </dgm:prSet>
      <dgm:spPr/>
      <dgm:t>
        <a:bodyPr/>
        <a:lstStyle/>
        <a:p>
          <a:endParaRPr lang="en-US"/>
        </a:p>
      </dgm:t>
    </dgm:pt>
    <dgm:pt modelId="{0F643CBE-EF51-4DEF-A527-2823981944F4}" type="pres">
      <dgm:prSet presAssocID="{1A6A4C6F-465D-4F5D-A0A7-FB0ED31EBF9A}" presName="descendantText" presStyleLbl="alignAcc1" presStyleIdx="5" presStyleCnt="6">
        <dgm:presLayoutVars>
          <dgm:bulletEnabled val="1"/>
        </dgm:presLayoutVars>
      </dgm:prSet>
      <dgm:spPr/>
      <dgm:t>
        <a:bodyPr/>
        <a:lstStyle/>
        <a:p>
          <a:endParaRPr lang="en-US"/>
        </a:p>
      </dgm:t>
    </dgm:pt>
  </dgm:ptLst>
  <dgm:cxnLst>
    <dgm:cxn modelId="{1E065399-A5E5-4C24-BE0D-EAE0DDA76A08}" type="presOf" srcId="{DE6E7E3E-8551-49FB-A6F2-F571BFD1F25E}" destId="{8DCE5DA1-07AD-48F8-BE1A-C84AB665BF04}" srcOrd="0" destOrd="0" presId="urn:microsoft.com/office/officeart/2005/8/layout/chevron2"/>
    <dgm:cxn modelId="{F8615E56-C5DD-4FBF-AEFF-A32E2D489643}" srcId="{1A6A4C6F-465D-4F5D-A0A7-FB0ED31EBF9A}" destId="{427AE357-2A0C-4CC4-B747-4F4C14D280FC}" srcOrd="0" destOrd="0" parTransId="{A2423A18-5293-49BF-A4BE-5787A444A06D}" sibTransId="{1447EE2E-912A-4AD0-90B1-1111D0BD3091}"/>
    <dgm:cxn modelId="{89F99983-BE08-479A-92FD-1643731FBCCC}" type="presOf" srcId="{39723DDC-3239-4B4F-BF48-759C59EA5559}" destId="{AB623696-E7D3-4C0B-8FC0-FEA14D75C612}" srcOrd="0" destOrd="0" presId="urn:microsoft.com/office/officeart/2005/8/layout/chevron2"/>
    <dgm:cxn modelId="{48B38592-D255-4D35-9DFD-9A9CBB7E8B7F}" type="presOf" srcId="{1E3C777D-CC13-4E1E-ADA7-36296CD49D16}" destId="{FC37AEDD-360F-4875-A483-E75C98CA692D}" srcOrd="0" destOrd="0" presId="urn:microsoft.com/office/officeart/2005/8/layout/chevron2"/>
    <dgm:cxn modelId="{536CC190-18EB-4D0C-8974-C97BD8314302}" type="presOf" srcId="{D8C12C3D-756E-4409-B3CA-788AB7F56C8B}" destId="{54CE6A94-CF24-4B94-8870-3EC682C763A0}" srcOrd="0" destOrd="0" presId="urn:microsoft.com/office/officeart/2005/8/layout/chevron2"/>
    <dgm:cxn modelId="{A9FDB1BD-1A53-4631-BD35-4C00ECC7ADBF}" type="presOf" srcId="{AEED0E7E-6B16-4878-9772-35EC386FE47D}" destId="{48A83130-6CA4-46CC-B544-F684BEFB8667}" srcOrd="0" destOrd="0" presId="urn:microsoft.com/office/officeart/2005/8/layout/chevron2"/>
    <dgm:cxn modelId="{AD9B8CDF-7100-4DE2-B10B-A0A3C0E9B4A4}" type="presOf" srcId="{8DB1309F-666F-409D-B5B9-D04D14425E39}" destId="{706ED46A-7216-4033-99AB-3ECC95E673BE}" srcOrd="0" destOrd="0" presId="urn:microsoft.com/office/officeart/2005/8/layout/chevron2"/>
    <dgm:cxn modelId="{C67DD13C-3885-4076-97C5-350F97F54F69}" srcId="{1E3C777D-CC13-4E1E-ADA7-36296CD49D16}" destId="{D8C12C3D-756E-4409-B3CA-788AB7F56C8B}" srcOrd="4" destOrd="0" parTransId="{F7BA5126-BEF8-4E7C-A79A-DECA8F348DD0}" sibTransId="{FEC479A9-C964-4D77-A0BE-6E6F98B1B22D}"/>
    <dgm:cxn modelId="{1B79F1A4-BE16-4DCB-9D81-FD3AD27D9975}" srcId="{DA9D85D2-7396-4E4B-9572-5450648B1448}" destId="{39723DDC-3239-4B4F-BF48-759C59EA5559}" srcOrd="0" destOrd="0" parTransId="{7B294429-2DCC-4784-AD68-5DAE56AF76AA}" sibTransId="{AF51A16E-5C64-4BEA-A4FD-F6F1760B09D6}"/>
    <dgm:cxn modelId="{CA9EC621-6AD7-4C29-8067-9E7D69AB0993}" srcId="{1E3C777D-CC13-4E1E-ADA7-36296CD49D16}" destId="{AEED0E7E-6B16-4878-9772-35EC386FE47D}" srcOrd="3" destOrd="0" parTransId="{156C291B-0D4A-4C37-84F5-168EC7BCFCB7}" sibTransId="{941849F2-1D45-4152-9A14-4D467EB761E2}"/>
    <dgm:cxn modelId="{8399CE8B-8CB2-4F48-B6E8-228D4BA54E48}" srcId="{8DB1309F-666F-409D-B5B9-D04D14425E39}" destId="{DE6E7E3E-8551-49FB-A6F2-F571BFD1F25E}" srcOrd="0" destOrd="0" parTransId="{88F3F6AA-8D11-481A-BD50-7671DE90FAF7}" sibTransId="{AA0EBEE9-7883-4687-B317-DD41D427D594}"/>
    <dgm:cxn modelId="{7A17FB77-0907-4423-8245-8597884EC2D5}" srcId="{AEED0E7E-6B16-4878-9772-35EC386FE47D}" destId="{A74F1F23-C7A5-47A3-8B0A-D4F03EED38FB}" srcOrd="0" destOrd="0" parTransId="{17EA82B3-B3FE-4A1B-A4AC-95C0C3F502BC}" sibTransId="{72ED97B5-DE62-485F-A749-F57194E34728}"/>
    <dgm:cxn modelId="{263B40F6-8354-4AA1-9472-582B6D5E253B}" srcId="{9CC0326C-F00A-45CE-A6A2-C0DBFF4E0D51}" destId="{8BDFB5CD-B755-4988-8881-F9B5C67E94A0}" srcOrd="0" destOrd="0" parTransId="{12270231-45FB-48D1-80A9-765617B7D6D4}" sibTransId="{89FC8AF8-170F-4333-9A4C-22FFBBA95369}"/>
    <dgm:cxn modelId="{4387C0AC-87A6-4916-BE4E-349A75B50F2C}" srcId="{1E3C777D-CC13-4E1E-ADA7-36296CD49D16}" destId="{DA9D85D2-7396-4E4B-9572-5450648B1448}" srcOrd="2" destOrd="0" parTransId="{B0B9D781-5052-4C5F-A9DA-7C7D7EEE08E2}" sibTransId="{7E14F4CB-F1A8-45F1-926D-BAD87194A7CD}"/>
    <dgm:cxn modelId="{BF224115-15B2-4A6D-A403-386B34DA0B1F}" type="presOf" srcId="{8BDFB5CD-B755-4988-8881-F9B5C67E94A0}" destId="{61AB48AC-EE08-4E90-8348-6F5377A7F320}" srcOrd="0" destOrd="0" presId="urn:microsoft.com/office/officeart/2005/8/layout/chevron2"/>
    <dgm:cxn modelId="{9475A6F6-5F46-4804-A73C-F21BAA58F303}" type="presOf" srcId="{427AE357-2A0C-4CC4-B747-4F4C14D280FC}" destId="{0F643CBE-EF51-4DEF-A527-2823981944F4}" srcOrd="0" destOrd="0" presId="urn:microsoft.com/office/officeart/2005/8/layout/chevron2"/>
    <dgm:cxn modelId="{5A354001-0527-4395-BA21-21E82E1117CC}" type="presOf" srcId="{A74F1F23-C7A5-47A3-8B0A-D4F03EED38FB}" destId="{C516F9DD-F4CD-427E-8D95-D35293BD3AAA}" srcOrd="0" destOrd="0" presId="urn:microsoft.com/office/officeart/2005/8/layout/chevron2"/>
    <dgm:cxn modelId="{AB5C4D53-E121-4D65-8096-8A453DD1BC81}" type="presOf" srcId="{3E4764AE-434D-4C80-86A8-67A648D0EFCF}" destId="{B5788FB2-C6B1-4BC0-970C-52A6C8EB9F33}" srcOrd="0" destOrd="0" presId="urn:microsoft.com/office/officeart/2005/8/layout/chevron2"/>
    <dgm:cxn modelId="{C70361EB-4134-44A4-A5F2-D13590771548}" srcId="{1E3C777D-CC13-4E1E-ADA7-36296CD49D16}" destId="{1A6A4C6F-465D-4F5D-A0A7-FB0ED31EBF9A}" srcOrd="5" destOrd="0" parTransId="{B36052B0-9AD1-4552-86C5-E2E085B05FB2}" sibTransId="{57EF1DE8-9EF0-452F-9775-37CB4715BDFF}"/>
    <dgm:cxn modelId="{99676724-06E3-451D-BECE-EA4E49C013E4}" srcId="{1E3C777D-CC13-4E1E-ADA7-36296CD49D16}" destId="{8DB1309F-666F-409D-B5B9-D04D14425E39}" srcOrd="1" destOrd="0" parTransId="{007D6279-C7DB-4154-93F6-E747AFE68F7F}" sibTransId="{8C755483-9819-410D-8FC1-ADE098437016}"/>
    <dgm:cxn modelId="{9898C000-E70D-4AA0-BEA7-802679996923}" type="presOf" srcId="{1A6A4C6F-465D-4F5D-A0A7-FB0ED31EBF9A}" destId="{0C155660-E2A8-4B35-9DDF-10B9E8FDF72D}" srcOrd="0" destOrd="0" presId="urn:microsoft.com/office/officeart/2005/8/layout/chevron2"/>
    <dgm:cxn modelId="{ECD5F16D-3883-4F42-80AA-DD69E4445BEE}" srcId="{D8C12C3D-756E-4409-B3CA-788AB7F56C8B}" destId="{3E4764AE-434D-4C80-86A8-67A648D0EFCF}" srcOrd="0" destOrd="0" parTransId="{A2B5C980-A9DF-46BA-BE09-676B9100FE35}" sibTransId="{0D61B005-E8B6-442A-B8D1-2D822219BA35}"/>
    <dgm:cxn modelId="{ED880C78-1447-4B07-B1B4-AFB0F0094742}" srcId="{1E3C777D-CC13-4E1E-ADA7-36296CD49D16}" destId="{9CC0326C-F00A-45CE-A6A2-C0DBFF4E0D51}" srcOrd="0" destOrd="0" parTransId="{1822C88E-AA18-4D30-8631-2E3154DE10B6}" sibTransId="{4676D5F4-58FF-4D85-A816-D11F6CD55ADA}"/>
    <dgm:cxn modelId="{87713EC8-2F52-485E-906A-C2C4AC031AD2}" type="presOf" srcId="{9CC0326C-F00A-45CE-A6A2-C0DBFF4E0D51}" destId="{8D0D5279-F7C7-4118-BFD9-791E347E0538}" srcOrd="0" destOrd="0" presId="urn:microsoft.com/office/officeart/2005/8/layout/chevron2"/>
    <dgm:cxn modelId="{06A87737-E096-4642-8F8D-B2DB2371D8F1}" type="presOf" srcId="{DA9D85D2-7396-4E4B-9572-5450648B1448}" destId="{93054748-4EF4-4692-84E7-A3A1B7D6ED99}" srcOrd="0" destOrd="0" presId="urn:microsoft.com/office/officeart/2005/8/layout/chevron2"/>
    <dgm:cxn modelId="{B0F0A26F-F524-4003-B2F1-6884F2C591A4}" type="presParOf" srcId="{FC37AEDD-360F-4875-A483-E75C98CA692D}" destId="{FCCAFE90-B5E6-475D-A199-1F0571469E06}" srcOrd="0" destOrd="0" presId="urn:microsoft.com/office/officeart/2005/8/layout/chevron2"/>
    <dgm:cxn modelId="{1762E870-4A3D-4284-A789-C567CC2F093A}" type="presParOf" srcId="{FCCAFE90-B5E6-475D-A199-1F0571469E06}" destId="{8D0D5279-F7C7-4118-BFD9-791E347E0538}" srcOrd="0" destOrd="0" presId="urn:microsoft.com/office/officeart/2005/8/layout/chevron2"/>
    <dgm:cxn modelId="{B08E3E09-5300-4CF4-AA46-07740FFBA1A3}" type="presParOf" srcId="{FCCAFE90-B5E6-475D-A199-1F0571469E06}" destId="{61AB48AC-EE08-4E90-8348-6F5377A7F320}" srcOrd="1" destOrd="0" presId="urn:microsoft.com/office/officeart/2005/8/layout/chevron2"/>
    <dgm:cxn modelId="{4E89F65C-2A1B-47BE-94D6-6A45145AFDD0}" type="presParOf" srcId="{FC37AEDD-360F-4875-A483-E75C98CA692D}" destId="{FB3B9509-6CDF-4639-858F-0686F4423E26}" srcOrd="1" destOrd="0" presId="urn:microsoft.com/office/officeart/2005/8/layout/chevron2"/>
    <dgm:cxn modelId="{0981B575-CC6A-47D8-B032-F65C6191720A}" type="presParOf" srcId="{FC37AEDD-360F-4875-A483-E75C98CA692D}" destId="{69A3C548-9B77-4589-8414-87258D2C4D40}" srcOrd="2" destOrd="0" presId="urn:microsoft.com/office/officeart/2005/8/layout/chevron2"/>
    <dgm:cxn modelId="{16BC8726-4550-4397-A47F-7EDB7DCDDAD3}" type="presParOf" srcId="{69A3C548-9B77-4589-8414-87258D2C4D40}" destId="{706ED46A-7216-4033-99AB-3ECC95E673BE}" srcOrd="0" destOrd="0" presId="urn:microsoft.com/office/officeart/2005/8/layout/chevron2"/>
    <dgm:cxn modelId="{680C7A9D-8537-4316-8E3F-6B49832A4529}" type="presParOf" srcId="{69A3C548-9B77-4589-8414-87258D2C4D40}" destId="{8DCE5DA1-07AD-48F8-BE1A-C84AB665BF04}" srcOrd="1" destOrd="0" presId="urn:microsoft.com/office/officeart/2005/8/layout/chevron2"/>
    <dgm:cxn modelId="{A828E00E-71D8-4673-9D6E-4665C883CC15}" type="presParOf" srcId="{FC37AEDD-360F-4875-A483-E75C98CA692D}" destId="{49B09A8B-818F-49C3-9583-ED802F84584D}" srcOrd="3" destOrd="0" presId="urn:microsoft.com/office/officeart/2005/8/layout/chevron2"/>
    <dgm:cxn modelId="{8D09E157-4999-47FE-A793-032574ABC53E}" type="presParOf" srcId="{FC37AEDD-360F-4875-A483-E75C98CA692D}" destId="{B1BA6215-4DEB-40E0-9990-D33301C90771}" srcOrd="4" destOrd="0" presId="urn:microsoft.com/office/officeart/2005/8/layout/chevron2"/>
    <dgm:cxn modelId="{8889CFAA-73EB-459F-BC1E-1CBEDA3A0F54}" type="presParOf" srcId="{B1BA6215-4DEB-40E0-9990-D33301C90771}" destId="{93054748-4EF4-4692-84E7-A3A1B7D6ED99}" srcOrd="0" destOrd="0" presId="urn:microsoft.com/office/officeart/2005/8/layout/chevron2"/>
    <dgm:cxn modelId="{0AAA0290-8325-495A-9F62-C5C0EA667A08}" type="presParOf" srcId="{B1BA6215-4DEB-40E0-9990-D33301C90771}" destId="{AB623696-E7D3-4C0B-8FC0-FEA14D75C612}" srcOrd="1" destOrd="0" presId="urn:microsoft.com/office/officeart/2005/8/layout/chevron2"/>
    <dgm:cxn modelId="{356CE07D-61F3-47E0-8FEB-F5F6B5F67FF6}" type="presParOf" srcId="{FC37AEDD-360F-4875-A483-E75C98CA692D}" destId="{075925A5-743B-4F85-9954-54F8D85D74E8}" srcOrd="5" destOrd="0" presId="urn:microsoft.com/office/officeart/2005/8/layout/chevron2"/>
    <dgm:cxn modelId="{6CE2C8FA-B77F-4A66-B854-7408AC3D24A5}" type="presParOf" srcId="{FC37AEDD-360F-4875-A483-E75C98CA692D}" destId="{F444617D-AB43-4FA9-BAB9-CD1E1D4652F7}" srcOrd="6" destOrd="0" presId="urn:microsoft.com/office/officeart/2005/8/layout/chevron2"/>
    <dgm:cxn modelId="{4BBB1282-81B2-4578-8865-210125CDB840}" type="presParOf" srcId="{F444617D-AB43-4FA9-BAB9-CD1E1D4652F7}" destId="{48A83130-6CA4-46CC-B544-F684BEFB8667}" srcOrd="0" destOrd="0" presId="urn:microsoft.com/office/officeart/2005/8/layout/chevron2"/>
    <dgm:cxn modelId="{14B4336A-301F-4D01-9EDA-127C120CBD39}" type="presParOf" srcId="{F444617D-AB43-4FA9-BAB9-CD1E1D4652F7}" destId="{C516F9DD-F4CD-427E-8D95-D35293BD3AAA}" srcOrd="1" destOrd="0" presId="urn:microsoft.com/office/officeart/2005/8/layout/chevron2"/>
    <dgm:cxn modelId="{058D4B64-4B80-4639-9B00-208160CF1382}" type="presParOf" srcId="{FC37AEDD-360F-4875-A483-E75C98CA692D}" destId="{CE684A32-6A64-4CB0-A99E-D0264402A614}" srcOrd="7" destOrd="0" presId="urn:microsoft.com/office/officeart/2005/8/layout/chevron2"/>
    <dgm:cxn modelId="{93EAC9F3-8298-4BB2-A132-782843DC25D3}" type="presParOf" srcId="{FC37AEDD-360F-4875-A483-E75C98CA692D}" destId="{2C82177F-D21E-43D5-8468-746079A0C3A7}" srcOrd="8" destOrd="0" presId="urn:microsoft.com/office/officeart/2005/8/layout/chevron2"/>
    <dgm:cxn modelId="{83FFFA99-2952-4958-AAAF-8D2CCBD85CAC}" type="presParOf" srcId="{2C82177F-D21E-43D5-8468-746079A0C3A7}" destId="{54CE6A94-CF24-4B94-8870-3EC682C763A0}" srcOrd="0" destOrd="0" presId="urn:microsoft.com/office/officeart/2005/8/layout/chevron2"/>
    <dgm:cxn modelId="{960DB2F3-E75E-454A-842C-7B09FC9683C1}" type="presParOf" srcId="{2C82177F-D21E-43D5-8468-746079A0C3A7}" destId="{B5788FB2-C6B1-4BC0-970C-52A6C8EB9F33}" srcOrd="1" destOrd="0" presId="urn:microsoft.com/office/officeart/2005/8/layout/chevron2"/>
    <dgm:cxn modelId="{D899B54B-DBB3-492C-87E5-61EB30826248}" type="presParOf" srcId="{FC37AEDD-360F-4875-A483-E75C98CA692D}" destId="{53CE5E43-BC67-4ED5-BD54-20AEE1AF9467}" srcOrd="9" destOrd="0" presId="urn:microsoft.com/office/officeart/2005/8/layout/chevron2"/>
    <dgm:cxn modelId="{EF1D34BA-BA05-4461-B98B-DF5CD7039705}" type="presParOf" srcId="{FC37AEDD-360F-4875-A483-E75C98CA692D}" destId="{B5DAD4D1-0C3C-4C45-9D7B-62DE8BDA72C1}" srcOrd="10" destOrd="0" presId="urn:microsoft.com/office/officeart/2005/8/layout/chevron2"/>
    <dgm:cxn modelId="{44124F6C-D024-48F5-ADAD-19A16AD1181E}" type="presParOf" srcId="{B5DAD4D1-0C3C-4C45-9D7B-62DE8BDA72C1}" destId="{0C155660-E2A8-4B35-9DDF-10B9E8FDF72D}" srcOrd="0" destOrd="0" presId="urn:microsoft.com/office/officeart/2005/8/layout/chevron2"/>
    <dgm:cxn modelId="{2A5E4C80-B1F6-426B-B817-6D63CFF28F76}" type="presParOf" srcId="{B5DAD4D1-0C3C-4C45-9D7B-62DE8BDA72C1}" destId="{0F643CBE-EF51-4DEF-A527-2823981944F4}"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1E3C777D-CC13-4E1E-ADA7-36296CD49D16}" type="doc">
      <dgm:prSet loTypeId="urn:microsoft.com/office/officeart/2005/8/layout/chevron2" loCatId="list" qsTypeId="urn:microsoft.com/office/officeart/2005/8/quickstyle/3d2" qsCatId="3D" csTypeId="urn:microsoft.com/office/officeart/2005/8/colors/colorful1#1" csCatId="colorful" phldr="1"/>
      <dgm:spPr/>
      <dgm:t>
        <a:bodyPr/>
        <a:lstStyle/>
        <a:p>
          <a:endParaRPr lang="en-US"/>
        </a:p>
      </dgm:t>
    </dgm:pt>
    <dgm:pt modelId="{9CC0326C-F00A-45CE-A6A2-C0DBFF4E0D51}">
      <dgm:prSet phldrT="[Text]" custT="1"/>
      <dgm:spPr/>
      <dgm:t>
        <a:bodyPr/>
        <a:lstStyle/>
        <a:p>
          <a:r>
            <a:rPr lang="en-US" sz="3000" dirty="0" smtClean="0"/>
            <a:t>1</a:t>
          </a:r>
          <a:endParaRPr lang="en-US" sz="3000" dirty="0"/>
        </a:p>
      </dgm:t>
    </dgm:pt>
    <dgm:pt modelId="{1822C88E-AA18-4D30-8631-2E3154DE10B6}" type="parTrans" cxnId="{ED880C78-1447-4B07-B1B4-AFB0F0094742}">
      <dgm:prSet/>
      <dgm:spPr/>
      <dgm:t>
        <a:bodyPr/>
        <a:lstStyle/>
        <a:p>
          <a:endParaRPr lang="en-US"/>
        </a:p>
      </dgm:t>
    </dgm:pt>
    <dgm:pt modelId="{4676D5F4-58FF-4D85-A816-D11F6CD55ADA}" type="sibTrans" cxnId="{ED880C78-1447-4B07-B1B4-AFB0F0094742}">
      <dgm:prSet/>
      <dgm:spPr/>
      <dgm:t>
        <a:bodyPr/>
        <a:lstStyle/>
        <a:p>
          <a:endParaRPr lang="en-US"/>
        </a:p>
      </dgm:t>
    </dgm:pt>
    <dgm:pt modelId="{8BDFB5CD-B755-4988-8881-F9B5C67E94A0}">
      <dgm:prSet phldrT="[Text]"/>
      <dgm:spPr>
        <a:ln w="76200">
          <a:solidFill>
            <a:schemeClr val="bg1"/>
          </a:solidFill>
        </a:ln>
      </dgm:spPr>
      <dgm:t>
        <a:bodyPr/>
        <a:lstStyle/>
        <a:p>
          <a:r>
            <a:rPr lang="en-US" dirty="0" smtClean="0"/>
            <a:t>Determine Available Focal Area Funds</a:t>
          </a:r>
          <a:endParaRPr lang="en-US" dirty="0"/>
        </a:p>
      </dgm:t>
    </dgm:pt>
    <dgm:pt modelId="{12270231-45FB-48D1-80A9-765617B7D6D4}" type="parTrans" cxnId="{263B40F6-8354-4AA1-9472-582B6D5E253B}">
      <dgm:prSet/>
      <dgm:spPr/>
      <dgm:t>
        <a:bodyPr/>
        <a:lstStyle/>
        <a:p>
          <a:endParaRPr lang="en-US"/>
        </a:p>
      </dgm:t>
    </dgm:pt>
    <dgm:pt modelId="{89FC8AF8-170F-4333-9A4C-22FFBBA95369}" type="sibTrans" cxnId="{263B40F6-8354-4AA1-9472-582B6D5E253B}">
      <dgm:prSet/>
      <dgm:spPr/>
      <dgm:t>
        <a:bodyPr/>
        <a:lstStyle/>
        <a:p>
          <a:endParaRPr lang="en-US"/>
        </a:p>
      </dgm:t>
    </dgm:pt>
    <dgm:pt modelId="{8DB1309F-666F-409D-B5B9-D04D14425E39}">
      <dgm:prSet phldrT="[Text]" custT="1"/>
      <dgm:spPr/>
      <dgm:t>
        <a:bodyPr/>
        <a:lstStyle/>
        <a:p>
          <a:r>
            <a:rPr lang="en-US" sz="3000" dirty="0" smtClean="0"/>
            <a:t>2</a:t>
          </a:r>
          <a:endParaRPr lang="en-US" sz="3000" dirty="0"/>
        </a:p>
      </dgm:t>
    </dgm:pt>
    <dgm:pt modelId="{007D6279-C7DB-4154-93F6-E747AFE68F7F}" type="parTrans" cxnId="{99676724-06E3-451D-BECE-EA4E49C013E4}">
      <dgm:prSet/>
      <dgm:spPr/>
      <dgm:t>
        <a:bodyPr/>
        <a:lstStyle/>
        <a:p>
          <a:endParaRPr lang="en-US"/>
        </a:p>
      </dgm:t>
    </dgm:pt>
    <dgm:pt modelId="{8C755483-9819-410D-8FC1-ADE098437016}" type="sibTrans" cxnId="{99676724-06E3-451D-BECE-EA4E49C013E4}">
      <dgm:prSet/>
      <dgm:spPr/>
      <dgm:t>
        <a:bodyPr/>
        <a:lstStyle/>
        <a:p>
          <a:endParaRPr lang="en-US"/>
        </a:p>
      </dgm:t>
    </dgm:pt>
    <dgm:pt modelId="{DE6E7E3E-8551-49FB-A6F2-F571BFD1F25E}">
      <dgm:prSet phldrT="[Text]" custT="1"/>
      <dgm:spPr>
        <a:ln w="76200">
          <a:solidFill>
            <a:schemeClr val="bg1"/>
          </a:solidFill>
        </a:ln>
      </dgm:spPr>
      <dgm:t>
        <a:bodyPr/>
        <a:lstStyle/>
        <a:p>
          <a:r>
            <a:rPr lang="en-US" sz="3000" dirty="0" smtClean="0"/>
            <a:t>Calculate “Country Scores”</a:t>
          </a:r>
          <a:endParaRPr lang="en-US" sz="3000" dirty="0"/>
        </a:p>
      </dgm:t>
    </dgm:pt>
    <dgm:pt modelId="{88F3F6AA-8D11-481A-BD50-7671DE90FAF7}" type="parTrans" cxnId="{8399CE8B-8CB2-4F48-B6E8-228D4BA54E48}">
      <dgm:prSet/>
      <dgm:spPr/>
      <dgm:t>
        <a:bodyPr/>
        <a:lstStyle/>
        <a:p>
          <a:endParaRPr lang="en-US"/>
        </a:p>
      </dgm:t>
    </dgm:pt>
    <dgm:pt modelId="{AA0EBEE9-7883-4687-B317-DD41D427D594}" type="sibTrans" cxnId="{8399CE8B-8CB2-4F48-B6E8-228D4BA54E48}">
      <dgm:prSet/>
      <dgm:spPr/>
      <dgm:t>
        <a:bodyPr/>
        <a:lstStyle/>
        <a:p>
          <a:endParaRPr lang="en-US"/>
        </a:p>
      </dgm:t>
    </dgm:pt>
    <dgm:pt modelId="{DA9D85D2-7396-4E4B-9572-5450648B1448}">
      <dgm:prSet phldrT="[Text]" custT="1"/>
      <dgm:spPr/>
      <dgm:t>
        <a:bodyPr/>
        <a:lstStyle/>
        <a:p>
          <a:r>
            <a:rPr lang="en-US" sz="3000" dirty="0" smtClean="0"/>
            <a:t>3</a:t>
          </a:r>
        </a:p>
      </dgm:t>
    </dgm:pt>
    <dgm:pt modelId="{B0B9D781-5052-4C5F-A9DA-7C7D7EEE08E2}" type="parTrans" cxnId="{4387C0AC-87A6-4916-BE4E-349A75B50F2C}">
      <dgm:prSet/>
      <dgm:spPr/>
      <dgm:t>
        <a:bodyPr/>
        <a:lstStyle/>
        <a:p>
          <a:endParaRPr lang="en-US"/>
        </a:p>
      </dgm:t>
    </dgm:pt>
    <dgm:pt modelId="{7E14F4CB-F1A8-45F1-926D-BAD87194A7CD}" type="sibTrans" cxnId="{4387C0AC-87A6-4916-BE4E-349A75B50F2C}">
      <dgm:prSet/>
      <dgm:spPr/>
      <dgm:t>
        <a:bodyPr/>
        <a:lstStyle/>
        <a:p>
          <a:endParaRPr lang="en-US"/>
        </a:p>
      </dgm:t>
    </dgm:pt>
    <dgm:pt modelId="{39723DDC-3239-4B4F-BF48-759C59EA5559}">
      <dgm:prSet phldrT="[Text]" custT="1"/>
      <dgm:spPr>
        <a:ln w="76200">
          <a:solidFill>
            <a:schemeClr val="bg1"/>
          </a:solidFill>
        </a:ln>
      </dgm:spPr>
      <dgm:t>
        <a:bodyPr/>
        <a:lstStyle/>
        <a:p>
          <a:r>
            <a:rPr lang="en-US" sz="3000" dirty="0" smtClean="0"/>
            <a:t>Calculate Preliminary Country Allocations</a:t>
          </a:r>
          <a:endParaRPr lang="en-US" sz="3000" dirty="0"/>
        </a:p>
      </dgm:t>
    </dgm:pt>
    <dgm:pt modelId="{7B294429-2DCC-4784-AD68-5DAE56AF76AA}" type="parTrans" cxnId="{1B79F1A4-BE16-4DCB-9D81-FD3AD27D9975}">
      <dgm:prSet/>
      <dgm:spPr/>
      <dgm:t>
        <a:bodyPr/>
        <a:lstStyle/>
        <a:p>
          <a:endParaRPr lang="en-US"/>
        </a:p>
      </dgm:t>
    </dgm:pt>
    <dgm:pt modelId="{AF51A16E-5C64-4BEA-A4FD-F6F1760B09D6}" type="sibTrans" cxnId="{1B79F1A4-BE16-4DCB-9D81-FD3AD27D9975}">
      <dgm:prSet/>
      <dgm:spPr/>
      <dgm:t>
        <a:bodyPr/>
        <a:lstStyle/>
        <a:p>
          <a:endParaRPr lang="en-US"/>
        </a:p>
      </dgm:t>
    </dgm:pt>
    <dgm:pt modelId="{AEED0E7E-6B16-4878-9772-35EC386FE47D}">
      <dgm:prSet custT="1"/>
      <dgm:spPr/>
      <dgm:t>
        <a:bodyPr/>
        <a:lstStyle/>
        <a:p>
          <a:r>
            <a:rPr lang="en-US" sz="3000" dirty="0" smtClean="0"/>
            <a:t>4</a:t>
          </a:r>
          <a:endParaRPr lang="en-US" sz="3000" dirty="0"/>
        </a:p>
      </dgm:t>
    </dgm:pt>
    <dgm:pt modelId="{156C291B-0D4A-4C37-84F5-168EC7BCFCB7}" type="parTrans" cxnId="{CA9EC621-6AD7-4C29-8067-9E7D69AB0993}">
      <dgm:prSet/>
      <dgm:spPr/>
      <dgm:t>
        <a:bodyPr/>
        <a:lstStyle/>
        <a:p>
          <a:endParaRPr lang="en-US"/>
        </a:p>
      </dgm:t>
    </dgm:pt>
    <dgm:pt modelId="{941849F2-1D45-4152-9A14-4D467EB761E2}" type="sibTrans" cxnId="{CA9EC621-6AD7-4C29-8067-9E7D69AB0993}">
      <dgm:prSet/>
      <dgm:spPr/>
      <dgm:t>
        <a:bodyPr/>
        <a:lstStyle/>
        <a:p>
          <a:endParaRPr lang="en-US"/>
        </a:p>
      </dgm:t>
    </dgm:pt>
    <dgm:pt modelId="{A74F1F23-C7A5-47A3-8B0A-D4F03EED38FB}">
      <dgm:prSet custT="1"/>
      <dgm:spPr>
        <a:ln w="76200">
          <a:solidFill>
            <a:schemeClr val="bg1"/>
          </a:solidFill>
        </a:ln>
      </dgm:spPr>
      <dgm:t>
        <a:bodyPr/>
        <a:lstStyle/>
        <a:p>
          <a:r>
            <a:rPr lang="en-US" sz="3000" dirty="0" smtClean="0"/>
            <a:t>Adjust for Floors and Ceilings</a:t>
          </a:r>
          <a:endParaRPr lang="en-US" sz="3000" dirty="0"/>
        </a:p>
      </dgm:t>
    </dgm:pt>
    <dgm:pt modelId="{17EA82B3-B3FE-4A1B-A4AC-95C0C3F502BC}" type="parTrans" cxnId="{7A17FB77-0907-4423-8245-8597884EC2D5}">
      <dgm:prSet/>
      <dgm:spPr/>
      <dgm:t>
        <a:bodyPr/>
        <a:lstStyle/>
        <a:p>
          <a:endParaRPr lang="en-US"/>
        </a:p>
      </dgm:t>
    </dgm:pt>
    <dgm:pt modelId="{72ED97B5-DE62-485F-A749-F57194E34728}" type="sibTrans" cxnId="{7A17FB77-0907-4423-8245-8597884EC2D5}">
      <dgm:prSet/>
      <dgm:spPr/>
      <dgm:t>
        <a:bodyPr/>
        <a:lstStyle/>
        <a:p>
          <a:endParaRPr lang="en-US"/>
        </a:p>
      </dgm:t>
    </dgm:pt>
    <dgm:pt modelId="{D8C12C3D-756E-4409-B3CA-788AB7F56C8B}">
      <dgm:prSet custT="1"/>
      <dgm:spPr/>
      <dgm:t>
        <a:bodyPr/>
        <a:lstStyle/>
        <a:p>
          <a:r>
            <a:rPr lang="en-US" sz="3000" b="0" dirty="0" smtClean="0"/>
            <a:t>5</a:t>
          </a:r>
          <a:endParaRPr lang="en-US" sz="3000" b="0" dirty="0"/>
        </a:p>
      </dgm:t>
    </dgm:pt>
    <dgm:pt modelId="{F7BA5126-BEF8-4E7C-A79A-DECA8F348DD0}" type="parTrans" cxnId="{C67DD13C-3885-4076-97C5-350F97F54F69}">
      <dgm:prSet/>
      <dgm:spPr/>
      <dgm:t>
        <a:bodyPr/>
        <a:lstStyle/>
        <a:p>
          <a:endParaRPr lang="en-US"/>
        </a:p>
      </dgm:t>
    </dgm:pt>
    <dgm:pt modelId="{FEC479A9-C964-4D77-A0BE-6E6F98B1B22D}" type="sibTrans" cxnId="{C67DD13C-3885-4076-97C5-350F97F54F69}">
      <dgm:prSet/>
      <dgm:spPr/>
      <dgm:t>
        <a:bodyPr/>
        <a:lstStyle/>
        <a:p>
          <a:endParaRPr lang="en-US"/>
        </a:p>
      </dgm:t>
    </dgm:pt>
    <dgm:pt modelId="{3E4764AE-434D-4C80-86A8-67A648D0EFCF}">
      <dgm:prSet custT="1"/>
      <dgm:spPr>
        <a:ln w="76200">
          <a:solidFill>
            <a:schemeClr val="bg1"/>
          </a:solidFill>
        </a:ln>
      </dgm:spPr>
      <dgm:t>
        <a:bodyPr/>
        <a:lstStyle/>
        <a:p>
          <a:r>
            <a:rPr lang="en-US" sz="3000" dirty="0" smtClean="0"/>
            <a:t>Obtain Final Allocations</a:t>
          </a:r>
          <a:endParaRPr lang="en-US" sz="3000" dirty="0"/>
        </a:p>
      </dgm:t>
    </dgm:pt>
    <dgm:pt modelId="{A2B5C980-A9DF-46BA-BE09-676B9100FE35}" type="parTrans" cxnId="{ECD5F16D-3883-4F42-80AA-DD69E4445BEE}">
      <dgm:prSet/>
      <dgm:spPr/>
      <dgm:t>
        <a:bodyPr/>
        <a:lstStyle/>
        <a:p>
          <a:endParaRPr lang="en-US"/>
        </a:p>
      </dgm:t>
    </dgm:pt>
    <dgm:pt modelId="{0D61B005-E8B6-442A-B8D1-2D822219BA35}" type="sibTrans" cxnId="{ECD5F16D-3883-4F42-80AA-DD69E4445BEE}">
      <dgm:prSet/>
      <dgm:spPr/>
      <dgm:t>
        <a:bodyPr/>
        <a:lstStyle/>
        <a:p>
          <a:endParaRPr lang="en-US"/>
        </a:p>
      </dgm:t>
    </dgm:pt>
    <dgm:pt modelId="{1A6A4C6F-465D-4F5D-A0A7-FB0ED31EBF9A}">
      <dgm:prSet custT="1"/>
      <dgm:spPr/>
      <dgm:t>
        <a:bodyPr/>
        <a:lstStyle/>
        <a:p>
          <a:r>
            <a:rPr lang="en-US" sz="3000" dirty="0" smtClean="0"/>
            <a:t>6</a:t>
          </a:r>
          <a:endParaRPr lang="en-US" sz="3000" dirty="0"/>
        </a:p>
      </dgm:t>
    </dgm:pt>
    <dgm:pt modelId="{B36052B0-9AD1-4552-86C5-E2E085B05FB2}" type="parTrans" cxnId="{C70361EB-4134-44A4-A5F2-D13590771548}">
      <dgm:prSet/>
      <dgm:spPr/>
      <dgm:t>
        <a:bodyPr/>
        <a:lstStyle/>
        <a:p>
          <a:endParaRPr lang="en-US"/>
        </a:p>
      </dgm:t>
    </dgm:pt>
    <dgm:pt modelId="{57EF1DE8-9EF0-452F-9775-37CB4715BDFF}" type="sibTrans" cxnId="{C70361EB-4134-44A4-A5F2-D13590771548}">
      <dgm:prSet/>
      <dgm:spPr/>
      <dgm:t>
        <a:bodyPr/>
        <a:lstStyle/>
        <a:p>
          <a:endParaRPr lang="en-US"/>
        </a:p>
      </dgm:t>
    </dgm:pt>
    <dgm:pt modelId="{427AE357-2A0C-4CC4-B747-4F4C14D280FC}">
      <dgm:prSet custT="1"/>
      <dgm:spPr>
        <a:ln w="76200">
          <a:solidFill>
            <a:srgbClr val="FFFF00"/>
          </a:solidFill>
        </a:ln>
      </dgm:spPr>
      <dgm:t>
        <a:bodyPr/>
        <a:lstStyle/>
        <a:p>
          <a:r>
            <a:rPr lang="en-US" sz="3000" dirty="0" smtClean="0"/>
            <a:t>Determine post-allocation Flexibilities</a:t>
          </a:r>
          <a:endParaRPr lang="en-US" sz="3000" dirty="0"/>
        </a:p>
      </dgm:t>
    </dgm:pt>
    <dgm:pt modelId="{A2423A18-5293-49BF-A4BE-5787A444A06D}" type="parTrans" cxnId="{F8615E56-C5DD-4FBF-AEFF-A32E2D489643}">
      <dgm:prSet/>
      <dgm:spPr/>
      <dgm:t>
        <a:bodyPr/>
        <a:lstStyle/>
        <a:p>
          <a:endParaRPr lang="en-US"/>
        </a:p>
      </dgm:t>
    </dgm:pt>
    <dgm:pt modelId="{1447EE2E-912A-4AD0-90B1-1111D0BD3091}" type="sibTrans" cxnId="{F8615E56-C5DD-4FBF-AEFF-A32E2D489643}">
      <dgm:prSet/>
      <dgm:spPr/>
      <dgm:t>
        <a:bodyPr/>
        <a:lstStyle/>
        <a:p>
          <a:endParaRPr lang="en-US"/>
        </a:p>
      </dgm:t>
    </dgm:pt>
    <dgm:pt modelId="{FC37AEDD-360F-4875-A483-E75C98CA692D}" type="pres">
      <dgm:prSet presAssocID="{1E3C777D-CC13-4E1E-ADA7-36296CD49D16}" presName="linearFlow" presStyleCnt="0">
        <dgm:presLayoutVars>
          <dgm:dir/>
          <dgm:animLvl val="lvl"/>
          <dgm:resizeHandles val="exact"/>
        </dgm:presLayoutVars>
      </dgm:prSet>
      <dgm:spPr/>
      <dgm:t>
        <a:bodyPr/>
        <a:lstStyle/>
        <a:p>
          <a:endParaRPr lang="en-US"/>
        </a:p>
      </dgm:t>
    </dgm:pt>
    <dgm:pt modelId="{FCCAFE90-B5E6-475D-A199-1F0571469E06}" type="pres">
      <dgm:prSet presAssocID="{9CC0326C-F00A-45CE-A6A2-C0DBFF4E0D51}" presName="composite" presStyleCnt="0"/>
      <dgm:spPr/>
    </dgm:pt>
    <dgm:pt modelId="{8D0D5279-F7C7-4118-BFD9-791E347E0538}" type="pres">
      <dgm:prSet presAssocID="{9CC0326C-F00A-45CE-A6A2-C0DBFF4E0D51}" presName="parentText" presStyleLbl="alignNode1" presStyleIdx="0" presStyleCnt="6">
        <dgm:presLayoutVars>
          <dgm:chMax val="1"/>
          <dgm:bulletEnabled val="1"/>
        </dgm:presLayoutVars>
      </dgm:prSet>
      <dgm:spPr/>
      <dgm:t>
        <a:bodyPr/>
        <a:lstStyle/>
        <a:p>
          <a:endParaRPr lang="en-US"/>
        </a:p>
      </dgm:t>
    </dgm:pt>
    <dgm:pt modelId="{61AB48AC-EE08-4E90-8348-6F5377A7F320}" type="pres">
      <dgm:prSet presAssocID="{9CC0326C-F00A-45CE-A6A2-C0DBFF4E0D51}" presName="descendantText" presStyleLbl="alignAcc1" presStyleIdx="0" presStyleCnt="6">
        <dgm:presLayoutVars>
          <dgm:bulletEnabled val="1"/>
        </dgm:presLayoutVars>
      </dgm:prSet>
      <dgm:spPr/>
      <dgm:t>
        <a:bodyPr/>
        <a:lstStyle/>
        <a:p>
          <a:endParaRPr lang="en-US"/>
        </a:p>
      </dgm:t>
    </dgm:pt>
    <dgm:pt modelId="{FB3B9509-6CDF-4639-858F-0686F4423E26}" type="pres">
      <dgm:prSet presAssocID="{4676D5F4-58FF-4D85-A816-D11F6CD55ADA}" presName="sp" presStyleCnt="0"/>
      <dgm:spPr/>
    </dgm:pt>
    <dgm:pt modelId="{69A3C548-9B77-4589-8414-87258D2C4D40}" type="pres">
      <dgm:prSet presAssocID="{8DB1309F-666F-409D-B5B9-D04D14425E39}" presName="composite" presStyleCnt="0"/>
      <dgm:spPr/>
    </dgm:pt>
    <dgm:pt modelId="{706ED46A-7216-4033-99AB-3ECC95E673BE}" type="pres">
      <dgm:prSet presAssocID="{8DB1309F-666F-409D-B5B9-D04D14425E39}" presName="parentText" presStyleLbl="alignNode1" presStyleIdx="1" presStyleCnt="6">
        <dgm:presLayoutVars>
          <dgm:chMax val="1"/>
          <dgm:bulletEnabled val="1"/>
        </dgm:presLayoutVars>
      </dgm:prSet>
      <dgm:spPr/>
      <dgm:t>
        <a:bodyPr/>
        <a:lstStyle/>
        <a:p>
          <a:endParaRPr lang="en-US"/>
        </a:p>
      </dgm:t>
    </dgm:pt>
    <dgm:pt modelId="{8DCE5DA1-07AD-48F8-BE1A-C84AB665BF04}" type="pres">
      <dgm:prSet presAssocID="{8DB1309F-666F-409D-B5B9-D04D14425E39}" presName="descendantText" presStyleLbl="alignAcc1" presStyleIdx="1" presStyleCnt="6">
        <dgm:presLayoutVars>
          <dgm:bulletEnabled val="1"/>
        </dgm:presLayoutVars>
      </dgm:prSet>
      <dgm:spPr/>
      <dgm:t>
        <a:bodyPr/>
        <a:lstStyle/>
        <a:p>
          <a:endParaRPr lang="en-US"/>
        </a:p>
      </dgm:t>
    </dgm:pt>
    <dgm:pt modelId="{49B09A8B-818F-49C3-9583-ED802F84584D}" type="pres">
      <dgm:prSet presAssocID="{8C755483-9819-410D-8FC1-ADE098437016}" presName="sp" presStyleCnt="0"/>
      <dgm:spPr/>
    </dgm:pt>
    <dgm:pt modelId="{B1BA6215-4DEB-40E0-9990-D33301C90771}" type="pres">
      <dgm:prSet presAssocID="{DA9D85D2-7396-4E4B-9572-5450648B1448}" presName="composite" presStyleCnt="0"/>
      <dgm:spPr/>
    </dgm:pt>
    <dgm:pt modelId="{93054748-4EF4-4692-84E7-A3A1B7D6ED99}" type="pres">
      <dgm:prSet presAssocID="{DA9D85D2-7396-4E4B-9572-5450648B1448}" presName="parentText" presStyleLbl="alignNode1" presStyleIdx="2" presStyleCnt="6">
        <dgm:presLayoutVars>
          <dgm:chMax val="1"/>
          <dgm:bulletEnabled val="1"/>
        </dgm:presLayoutVars>
      </dgm:prSet>
      <dgm:spPr/>
      <dgm:t>
        <a:bodyPr/>
        <a:lstStyle/>
        <a:p>
          <a:endParaRPr lang="en-US"/>
        </a:p>
      </dgm:t>
    </dgm:pt>
    <dgm:pt modelId="{AB623696-E7D3-4C0B-8FC0-FEA14D75C612}" type="pres">
      <dgm:prSet presAssocID="{DA9D85D2-7396-4E4B-9572-5450648B1448}" presName="descendantText" presStyleLbl="alignAcc1" presStyleIdx="2" presStyleCnt="6">
        <dgm:presLayoutVars>
          <dgm:bulletEnabled val="1"/>
        </dgm:presLayoutVars>
      </dgm:prSet>
      <dgm:spPr/>
      <dgm:t>
        <a:bodyPr/>
        <a:lstStyle/>
        <a:p>
          <a:endParaRPr lang="en-US"/>
        </a:p>
      </dgm:t>
    </dgm:pt>
    <dgm:pt modelId="{075925A5-743B-4F85-9954-54F8D85D74E8}" type="pres">
      <dgm:prSet presAssocID="{7E14F4CB-F1A8-45F1-926D-BAD87194A7CD}" presName="sp" presStyleCnt="0"/>
      <dgm:spPr/>
    </dgm:pt>
    <dgm:pt modelId="{F444617D-AB43-4FA9-BAB9-CD1E1D4652F7}" type="pres">
      <dgm:prSet presAssocID="{AEED0E7E-6B16-4878-9772-35EC386FE47D}" presName="composite" presStyleCnt="0"/>
      <dgm:spPr/>
    </dgm:pt>
    <dgm:pt modelId="{48A83130-6CA4-46CC-B544-F684BEFB8667}" type="pres">
      <dgm:prSet presAssocID="{AEED0E7E-6B16-4878-9772-35EC386FE47D}" presName="parentText" presStyleLbl="alignNode1" presStyleIdx="3" presStyleCnt="6">
        <dgm:presLayoutVars>
          <dgm:chMax val="1"/>
          <dgm:bulletEnabled val="1"/>
        </dgm:presLayoutVars>
      </dgm:prSet>
      <dgm:spPr/>
      <dgm:t>
        <a:bodyPr/>
        <a:lstStyle/>
        <a:p>
          <a:endParaRPr lang="en-US"/>
        </a:p>
      </dgm:t>
    </dgm:pt>
    <dgm:pt modelId="{C516F9DD-F4CD-427E-8D95-D35293BD3AAA}" type="pres">
      <dgm:prSet presAssocID="{AEED0E7E-6B16-4878-9772-35EC386FE47D}" presName="descendantText" presStyleLbl="alignAcc1" presStyleIdx="3" presStyleCnt="6">
        <dgm:presLayoutVars>
          <dgm:bulletEnabled val="1"/>
        </dgm:presLayoutVars>
      </dgm:prSet>
      <dgm:spPr/>
      <dgm:t>
        <a:bodyPr/>
        <a:lstStyle/>
        <a:p>
          <a:endParaRPr lang="en-US"/>
        </a:p>
      </dgm:t>
    </dgm:pt>
    <dgm:pt modelId="{CE684A32-6A64-4CB0-A99E-D0264402A614}" type="pres">
      <dgm:prSet presAssocID="{941849F2-1D45-4152-9A14-4D467EB761E2}" presName="sp" presStyleCnt="0"/>
      <dgm:spPr/>
    </dgm:pt>
    <dgm:pt modelId="{2C82177F-D21E-43D5-8468-746079A0C3A7}" type="pres">
      <dgm:prSet presAssocID="{D8C12C3D-756E-4409-B3CA-788AB7F56C8B}" presName="composite" presStyleCnt="0"/>
      <dgm:spPr/>
    </dgm:pt>
    <dgm:pt modelId="{54CE6A94-CF24-4B94-8870-3EC682C763A0}" type="pres">
      <dgm:prSet presAssocID="{D8C12C3D-756E-4409-B3CA-788AB7F56C8B}" presName="parentText" presStyleLbl="alignNode1" presStyleIdx="4" presStyleCnt="6">
        <dgm:presLayoutVars>
          <dgm:chMax val="1"/>
          <dgm:bulletEnabled val="1"/>
        </dgm:presLayoutVars>
      </dgm:prSet>
      <dgm:spPr/>
      <dgm:t>
        <a:bodyPr/>
        <a:lstStyle/>
        <a:p>
          <a:endParaRPr lang="en-US"/>
        </a:p>
      </dgm:t>
    </dgm:pt>
    <dgm:pt modelId="{B5788FB2-C6B1-4BC0-970C-52A6C8EB9F33}" type="pres">
      <dgm:prSet presAssocID="{D8C12C3D-756E-4409-B3CA-788AB7F56C8B}" presName="descendantText" presStyleLbl="alignAcc1" presStyleIdx="4" presStyleCnt="6">
        <dgm:presLayoutVars>
          <dgm:bulletEnabled val="1"/>
        </dgm:presLayoutVars>
      </dgm:prSet>
      <dgm:spPr/>
      <dgm:t>
        <a:bodyPr/>
        <a:lstStyle/>
        <a:p>
          <a:endParaRPr lang="en-US"/>
        </a:p>
      </dgm:t>
    </dgm:pt>
    <dgm:pt modelId="{53CE5E43-BC67-4ED5-BD54-20AEE1AF9467}" type="pres">
      <dgm:prSet presAssocID="{FEC479A9-C964-4D77-A0BE-6E6F98B1B22D}" presName="sp" presStyleCnt="0"/>
      <dgm:spPr/>
    </dgm:pt>
    <dgm:pt modelId="{B5DAD4D1-0C3C-4C45-9D7B-62DE8BDA72C1}" type="pres">
      <dgm:prSet presAssocID="{1A6A4C6F-465D-4F5D-A0A7-FB0ED31EBF9A}" presName="composite" presStyleCnt="0"/>
      <dgm:spPr/>
    </dgm:pt>
    <dgm:pt modelId="{0C155660-E2A8-4B35-9DDF-10B9E8FDF72D}" type="pres">
      <dgm:prSet presAssocID="{1A6A4C6F-465D-4F5D-A0A7-FB0ED31EBF9A}" presName="parentText" presStyleLbl="alignNode1" presStyleIdx="5" presStyleCnt="6">
        <dgm:presLayoutVars>
          <dgm:chMax val="1"/>
          <dgm:bulletEnabled val="1"/>
        </dgm:presLayoutVars>
      </dgm:prSet>
      <dgm:spPr/>
      <dgm:t>
        <a:bodyPr/>
        <a:lstStyle/>
        <a:p>
          <a:endParaRPr lang="en-US"/>
        </a:p>
      </dgm:t>
    </dgm:pt>
    <dgm:pt modelId="{0F643CBE-EF51-4DEF-A527-2823981944F4}" type="pres">
      <dgm:prSet presAssocID="{1A6A4C6F-465D-4F5D-A0A7-FB0ED31EBF9A}" presName="descendantText" presStyleLbl="alignAcc1" presStyleIdx="5" presStyleCnt="6">
        <dgm:presLayoutVars>
          <dgm:bulletEnabled val="1"/>
        </dgm:presLayoutVars>
      </dgm:prSet>
      <dgm:spPr/>
      <dgm:t>
        <a:bodyPr/>
        <a:lstStyle/>
        <a:p>
          <a:endParaRPr lang="en-US"/>
        </a:p>
      </dgm:t>
    </dgm:pt>
  </dgm:ptLst>
  <dgm:cxnLst>
    <dgm:cxn modelId="{099C9083-2E34-4AC8-AED6-13F383A7D79E}" type="presOf" srcId="{8BDFB5CD-B755-4988-8881-F9B5C67E94A0}" destId="{61AB48AC-EE08-4E90-8348-6F5377A7F320}" srcOrd="0" destOrd="0" presId="urn:microsoft.com/office/officeart/2005/8/layout/chevron2"/>
    <dgm:cxn modelId="{CA9EC621-6AD7-4C29-8067-9E7D69AB0993}" srcId="{1E3C777D-CC13-4E1E-ADA7-36296CD49D16}" destId="{AEED0E7E-6B16-4878-9772-35EC386FE47D}" srcOrd="3" destOrd="0" parTransId="{156C291B-0D4A-4C37-84F5-168EC7BCFCB7}" sibTransId="{941849F2-1D45-4152-9A14-4D467EB761E2}"/>
    <dgm:cxn modelId="{4387C0AC-87A6-4916-BE4E-349A75B50F2C}" srcId="{1E3C777D-CC13-4E1E-ADA7-36296CD49D16}" destId="{DA9D85D2-7396-4E4B-9572-5450648B1448}" srcOrd="2" destOrd="0" parTransId="{B0B9D781-5052-4C5F-A9DA-7C7D7EEE08E2}" sibTransId="{7E14F4CB-F1A8-45F1-926D-BAD87194A7CD}"/>
    <dgm:cxn modelId="{6B1CBBA3-D2CD-4B9D-9B3B-36AD8A249457}" type="presOf" srcId="{9CC0326C-F00A-45CE-A6A2-C0DBFF4E0D51}" destId="{8D0D5279-F7C7-4118-BFD9-791E347E0538}" srcOrd="0" destOrd="0" presId="urn:microsoft.com/office/officeart/2005/8/layout/chevron2"/>
    <dgm:cxn modelId="{F6562D5C-E8EF-44C3-B2C6-9CFF011CFF87}" type="presOf" srcId="{D8C12C3D-756E-4409-B3CA-788AB7F56C8B}" destId="{54CE6A94-CF24-4B94-8870-3EC682C763A0}" srcOrd="0" destOrd="0" presId="urn:microsoft.com/office/officeart/2005/8/layout/chevron2"/>
    <dgm:cxn modelId="{8399CE8B-8CB2-4F48-B6E8-228D4BA54E48}" srcId="{8DB1309F-666F-409D-B5B9-D04D14425E39}" destId="{DE6E7E3E-8551-49FB-A6F2-F571BFD1F25E}" srcOrd="0" destOrd="0" parTransId="{88F3F6AA-8D11-481A-BD50-7671DE90FAF7}" sibTransId="{AA0EBEE9-7883-4687-B317-DD41D427D594}"/>
    <dgm:cxn modelId="{99676724-06E3-451D-BECE-EA4E49C013E4}" srcId="{1E3C777D-CC13-4E1E-ADA7-36296CD49D16}" destId="{8DB1309F-666F-409D-B5B9-D04D14425E39}" srcOrd="1" destOrd="0" parTransId="{007D6279-C7DB-4154-93F6-E747AFE68F7F}" sibTransId="{8C755483-9819-410D-8FC1-ADE098437016}"/>
    <dgm:cxn modelId="{ECD5F16D-3883-4F42-80AA-DD69E4445BEE}" srcId="{D8C12C3D-756E-4409-B3CA-788AB7F56C8B}" destId="{3E4764AE-434D-4C80-86A8-67A648D0EFCF}" srcOrd="0" destOrd="0" parTransId="{A2B5C980-A9DF-46BA-BE09-676B9100FE35}" sibTransId="{0D61B005-E8B6-442A-B8D1-2D822219BA35}"/>
    <dgm:cxn modelId="{D190DE4A-8FC3-4ABF-B5DE-A07514CF5B58}" type="presOf" srcId="{1E3C777D-CC13-4E1E-ADA7-36296CD49D16}" destId="{FC37AEDD-360F-4875-A483-E75C98CA692D}" srcOrd="0" destOrd="0" presId="urn:microsoft.com/office/officeart/2005/8/layout/chevron2"/>
    <dgm:cxn modelId="{ED880C78-1447-4B07-B1B4-AFB0F0094742}" srcId="{1E3C777D-CC13-4E1E-ADA7-36296CD49D16}" destId="{9CC0326C-F00A-45CE-A6A2-C0DBFF4E0D51}" srcOrd="0" destOrd="0" parTransId="{1822C88E-AA18-4D30-8631-2E3154DE10B6}" sibTransId="{4676D5F4-58FF-4D85-A816-D11F6CD55ADA}"/>
    <dgm:cxn modelId="{7F315D9B-7F5A-409B-9474-67F171094E45}" type="presOf" srcId="{3E4764AE-434D-4C80-86A8-67A648D0EFCF}" destId="{B5788FB2-C6B1-4BC0-970C-52A6C8EB9F33}" srcOrd="0" destOrd="0" presId="urn:microsoft.com/office/officeart/2005/8/layout/chevron2"/>
    <dgm:cxn modelId="{7A17FB77-0907-4423-8245-8597884EC2D5}" srcId="{AEED0E7E-6B16-4878-9772-35EC386FE47D}" destId="{A74F1F23-C7A5-47A3-8B0A-D4F03EED38FB}" srcOrd="0" destOrd="0" parTransId="{17EA82B3-B3FE-4A1B-A4AC-95C0C3F502BC}" sibTransId="{72ED97B5-DE62-485F-A749-F57194E34728}"/>
    <dgm:cxn modelId="{33FAD052-8770-4D31-A8A3-76C652A3CB94}" type="presOf" srcId="{DA9D85D2-7396-4E4B-9572-5450648B1448}" destId="{93054748-4EF4-4692-84E7-A3A1B7D6ED99}" srcOrd="0" destOrd="0" presId="urn:microsoft.com/office/officeart/2005/8/layout/chevron2"/>
    <dgm:cxn modelId="{474668F2-9730-4110-8360-FD89682CAFE4}" type="presOf" srcId="{A74F1F23-C7A5-47A3-8B0A-D4F03EED38FB}" destId="{C516F9DD-F4CD-427E-8D95-D35293BD3AAA}" srcOrd="0" destOrd="0" presId="urn:microsoft.com/office/officeart/2005/8/layout/chevron2"/>
    <dgm:cxn modelId="{F372969B-7771-4867-8854-B7CA3E6E3B35}" type="presOf" srcId="{39723DDC-3239-4B4F-BF48-759C59EA5559}" destId="{AB623696-E7D3-4C0B-8FC0-FEA14D75C612}" srcOrd="0" destOrd="0" presId="urn:microsoft.com/office/officeart/2005/8/layout/chevron2"/>
    <dgm:cxn modelId="{3982E411-3A56-4B14-AA79-B88F5B012FB2}" type="presOf" srcId="{AEED0E7E-6B16-4878-9772-35EC386FE47D}" destId="{48A83130-6CA4-46CC-B544-F684BEFB8667}" srcOrd="0" destOrd="0" presId="urn:microsoft.com/office/officeart/2005/8/layout/chevron2"/>
    <dgm:cxn modelId="{1B79F1A4-BE16-4DCB-9D81-FD3AD27D9975}" srcId="{DA9D85D2-7396-4E4B-9572-5450648B1448}" destId="{39723DDC-3239-4B4F-BF48-759C59EA5559}" srcOrd="0" destOrd="0" parTransId="{7B294429-2DCC-4784-AD68-5DAE56AF76AA}" sibTransId="{AF51A16E-5C64-4BEA-A4FD-F6F1760B09D6}"/>
    <dgm:cxn modelId="{C67DD13C-3885-4076-97C5-350F97F54F69}" srcId="{1E3C777D-CC13-4E1E-ADA7-36296CD49D16}" destId="{D8C12C3D-756E-4409-B3CA-788AB7F56C8B}" srcOrd="4" destOrd="0" parTransId="{F7BA5126-BEF8-4E7C-A79A-DECA8F348DD0}" sibTransId="{FEC479A9-C964-4D77-A0BE-6E6F98B1B22D}"/>
    <dgm:cxn modelId="{81CD2C37-E146-464B-9B9D-88C27F79F7F0}" type="presOf" srcId="{1A6A4C6F-465D-4F5D-A0A7-FB0ED31EBF9A}" destId="{0C155660-E2A8-4B35-9DDF-10B9E8FDF72D}" srcOrd="0" destOrd="0" presId="urn:microsoft.com/office/officeart/2005/8/layout/chevron2"/>
    <dgm:cxn modelId="{DC40825F-A250-4F2D-8DBC-068D743E45C3}" type="presOf" srcId="{427AE357-2A0C-4CC4-B747-4F4C14D280FC}" destId="{0F643CBE-EF51-4DEF-A527-2823981944F4}" srcOrd="0" destOrd="0" presId="urn:microsoft.com/office/officeart/2005/8/layout/chevron2"/>
    <dgm:cxn modelId="{35DDF8C9-3179-4612-8213-1E55E1306A75}" type="presOf" srcId="{DE6E7E3E-8551-49FB-A6F2-F571BFD1F25E}" destId="{8DCE5DA1-07AD-48F8-BE1A-C84AB665BF04}" srcOrd="0" destOrd="0" presId="urn:microsoft.com/office/officeart/2005/8/layout/chevron2"/>
    <dgm:cxn modelId="{C70361EB-4134-44A4-A5F2-D13590771548}" srcId="{1E3C777D-CC13-4E1E-ADA7-36296CD49D16}" destId="{1A6A4C6F-465D-4F5D-A0A7-FB0ED31EBF9A}" srcOrd="5" destOrd="0" parTransId="{B36052B0-9AD1-4552-86C5-E2E085B05FB2}" sibTransId="{57EF1DE8-9EF0-452F-9775-37CB4715BDFF}"/>
    <dgm:cxn modelId="{263B40F6-8354-4AA1-9472-582B6D5E253B}" srcId="{9CC0326C-F00A-45CE-A6A2-C0DBFF4E0D51}" destId="{8BDFB5CD-B755-4988-8881-F9B5C67E94A0}" srcOrd="0" destOrd="0" parTransId="{12270231-45FB-48D1-80A9-765617B7D6D4}" sibTransId="{89FC8AF8-170F-4333-9A4C-22FFBBA95369}"/>
    <dgm:cxn modelId="{F8615E56-C5DD-4FBF-AEFF-A32E2D489643}" srcId="{1A6A4C6F-465D-4F5D-A0A7-FB0ED31EBF9A}" destId="{427AE357-2A0C-4CC4-B747-4F4C14D280FC}" srcOrd="0" destOrd="0" parTransId="{A2423A18-5293-49BF-A4BE-5787A444A06D}" sibTransId="{1447EE2E-912A-4AD0-90B1-1111D0BD3091}"/>
    <dgm:cxn modelId="{2AAE9237-7431-471E-A56D-7AF429FAA4F4}" type="presOf" srcId="{8DB1309F-666F-409D-B5B9-D04D14425E39}" destId="{706ED46A-7216-4033-99AB-3ECC95E673BE}" srcOrd="0" destOrd="0" presId="urn:microsoft.com/office/officeart/2005/8/layout/chevron2"/>
    <dgm:cxn modelId="{86B9B79D-987D-43C7-A77D-C45FD2EC4619}" type="presParOf" srcId="{FC37AEDD-360F-4875-A483-E75C98CA692D}" destId="{FCCAFE90-B5E6-475D-A199-1F0571469E06}" srcOrd="0" destOrd="0" presId="urn:microsoft.com/office/officeart/2005/8/layout/chevron2"/>
    <dgm:cxn modelId="{4890259F-2AF4-49DE-8210-7B358AF7165F}" type="presParOf" srcId="{FCCAFE90-B5E6-475D-A199-1F0571469E06}" destId="{8D0D5279-F7C7-4118-BFD9-791E347E0538}" srcOrd="0" destOrd="0" presId="urn:microsoft.com/office/officeart/2005/8/layout/chevron2"/>
    <dgm:cxn modelId="{22B32E22-C470-4EEB-B87B-5C77F447378F}" type="presParOf" srcId="{FCCAFE90-B5E6-475D-A199-1F0571469E06}" destId="{61AB48AC-EE08-4E90-8348-6F5377A7F320}" srcOrd="1" destOrd="0" presId="urn:microsoft.com/office/officeart/2005/8/layout/chevron2"/>
    <dgm:cxn modelId="{3E880E30-CAD5-408D-867D-035FDBB8636D}" type="presParOf" srcId="{FC37AEDD-360F-4875-A483-E75C98CA692D}" destId="{FB3B9509-6CDF-4639-858F-0686F4423E26}" srcOrd="1" destOrd="0" presId="urn:microsoft.com/office/officeart/2005/8/layout/chevron2"/>
    <dgm:cxn modelId="{79765055-02B2-43A5-B5CE-2312188F7D19}" type="presParOf" srcId="{FC37AEDD-360F-4875-A483-E75C98CA692D}" destId="{69A3C548-9B77-4589-8414-87258D2C4D40}" srcOrd="2" destOrd="0" presId="urn:microsoft.com/office/officeart/2005/8/layout/chevron2"/>
    <dgm:cxn modelId="{3C2366DD-1151-45F1-901E-C7CB473EC9A3}" type="presParOf" srcId="{69A3C548-9B77-4589-8414-87258D2C4D40}" destId="{706ED46A-7216-4033-99AB-3ECC95E673BE}" srcOrd="0" destOrd="0" presId="urn:microsoft.com/office/officeart/2005/8/layout/chevron2"/>
    <dgm:cxn modelId="{C1E13E78-4B4E-4948-8BA6-D656147E385B}" type="presParOf" srcId="{69A3C548-9B77-4589-8414-87258D2C4D40}" destId="{8DCE5DA1-07AD-48F8-BE1A-C84AB665BF04}" srcOrd="1" destOrd="0" presId="urn:microsoft.com/office/officeart/2005/8/layout/chevron2"/>
    <dgm:cxn modelId="{3A9C6D87-DD52-4C31-BF03-AD9BCC758872}" type="presParOf" srcId="{FC37AEDD-360F-4875-A483-E75C98CA692D}" destId="{49B09A8B-818F-49C3-9583-ED802F84584D}" srcOrd="3" destOrd="0" presId="urn:microsoft.com/office/officeart/2005/8/layout/chevron2"/>
    <dgm:cxn modelId="{2577535F-3292-4692-BB43-5C39CEF3D8E6}" type="presParOf" srcId="{FC37AEDD-360F-4875-A483-E75C98CA692D}" destId="{B1BA6215-4DEB-40E0-9990-D33301C90771}" srcOrd="4" destOrd="0" presId="urn:microsoft.com/office/officeart/2005/8/layout/chevron2"/>
    <dgm:cxn modelId="{7D4D4DD9-339E-4EFB-8BFD-F8B951668744}" type="presParOf" srcId="{B1BA6215-4DEB-40E0-9990-D33301C90771}" destId="{93054748-4EF4-4692-84E7-A3A1B7D6ED99}" srcOrd="0" destOrd="0" presId="urn:microsoft.com/office/officeart/2005/8/layout/chevron2"/>
    <dgm:cxn modelId="{3A857ECB-B14E-4BE8-B916-EF93A57A144D}" type="presParOf" srcId="{B1BA6215-4DEB-40E0-9990-D33301C90771}" destId="{AB623696-E7D3-4C0B-8FC0-FEA14D75C612}" srcOrd="1" destOrd="0" presId="urn:microsoft.com/office/officeart/2005/8/layout/chevron2"/>
    <dgm:cxn modelId="{E6739FA1-283C-43C9-8737-6C676106BE3B}" type="presParOf" srcId="{FC37AEDD-360F-4875-A483-E75C98CA692D}" destId="{075925A5-743B-4F85-9954-54F8D85D74E8}" srcOrd="5" destOrd="0" presId="urn:microsoft.com/office/officeart/2005/8/layout/chevron2"/>
    <dgm:cxn modelId="{E88E3248-FE83-4955-8189-66E3D691CAEF}" type="presParOf" srcId="{FC37AEDD-360F-4875-A483-E75C98CA692D}" destId="{F444617D-AB43-4FA9-BAB9-CD1E1D4652F7}" srcOrd="6" destOrd="0" presId="urn:microsoft.com/office/officeart/2005/8/layout/chevron2"/>
    <dgm:cxn modelId="{C37BDA66-87C0-4391-9DB8-DEC0ADF8EFFD}" type="presParOf" srcId="{F444617D-AB43-4FA9-BAB9-CD1E1D4652F7}" destId="{48A83130-6CA4-46CC-B544-F684BEFB8667}" srcOrd="0" destOrd="0" presId="urn:microsoft.com/office/officeart/2005/8/layout/chevron2"/>
    <dgm:cxn modelId="{E5530B55-D206-454D-AF7B-4836D1E8D4C3}" type="presParOf" srcId="{F444617D-AB43-4FA9-BAB9-CD1E1D4652F7}" destId="{C516F9DD-F4CD-427E-8D95-D35293BD3AAA}" srcOrd="1" destOrd="0" presId="urn:microsoft.com/office/officeart/2005/8/layout/chevron2"/>
    <dgm:cxn modelId="{F3020BB8-D78A-42B4-8FF6-EB111FD26B79}" type="presParOf" srcId="{FC37AEDD-360F-4875-A483-E75C98CA692D}" destId="{CE684A32-6A64-4CB0-A99E-D0264402A614}" srcOrd="7" destOrd="0" presId="urn:microsoft.com/office/officeart/2005/8/layout/chevron2"/>
    <dgm:cxn modelId="{A1C65446-7FA9-40AB-9610-94056115A36D}" type="presParOf" srcId="{FC37AEDD-360F-4875-A483-E75C98CA692D}" destId="{2C82177F-D21E-43D5-8468-746079A0C3A7}" srcOrd="8" destOrd="0" presId="urn:microsoft.com/office/officeart/2005/8/layout/chevron2"/>
    <dgm:cxn modelId="{80B2F5BA-6D49-4E64-94A9-F49A6BD132F6}" type="presParOf" srcId="{2C82177F-D21E-43D5-8468-746079A0C3A7}" destId="{54CE6A94-CF24-4B94-8870-3EC682C763A0}" srcOrd="0" destOrd="0" presId="urn:microsoft.com/office/officeart/2005/8/layout/chevron2"/>
    <dgm:cxn modelId="{B46B17CA-25FB-4636-B6A3-9542678047B7}" type="presParOf" srcId="{2C82177F-D21E-43D5-8468-746079A0C3A7}" destId="{B5788FB2-C6B1-4BC0-970C-52A6C8EB9F33}" srcOrd="1" destOrd="0" presId="urn:microsoft.com/office/officeart/2005/8/layout/chevron2"/>
    <dgm:cxn modelId="{45D4C5EE-FD36-4F64-831A-A859A3DEB0FE}" type="presParOf" srcId="{FC37AEDD-360F-4875-A483-E75C98CA692D}" destId="{53CE5E43-BC67-4ED5-BD54-20AEE1AF9467}" srcOrd="9" destOrd="0" presId="urn:microsoft.com/office/officeart/2005/8/layout/chevron2"/>
    <dgm:cxn modelId="{5D0376AB-2D89-4620-9E3A-C79F67581633}" type="presParOf" srcId="{FC37AEDD-360F-4875-A483-E75C98CA692D}" destId="{B5DAD4D1-0C3C-4C45-9D7B-62DE8BDA72C1}" srcOrd="10" destOrd="0" presId="urn:microsoft.com/office/officeart/2005/8/layout/chevron2"/>
    <dgm:cxn modelId="{DA5466B2-AD12-4EDF-89D9-66AE40FD9122}" type="presParOf" srcId="{B5DAD4D1-0C3C-4C45-9D7B-62DE8BDA72C1}" destId="{0C155660-E2A8-4B35-9DDF-10B9E8FDF72D}" srcOrd="0" destOrd="0" presId="urn:microsoft.com/office/officeart/2005/8/layout/chevron2"/>
    <dgm:cxn modelId="{F2589F4F-435A-4096-B046-D73D6845922E}" type="presParOf" srcId="{B5DAD4D1-0C3C-4C45-9D7B-62DE8BDA72C1}" destId="{0F643CBE-EF51-4DEF-A527-2823981944F4}"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5DD019AC-2146-4F15-A5DA-72E83959133E}" type="doc">
      <dgm:prSet loTypeId="urn:microsoft.com/office/officeart/2005/8/layout/chevron1" loCatId="process" qsTypeId="urn:microsoft.com/office/officeart/2005/8/quickstyle/3d1" qsCatId="3D" csTypeId="urn:microsoft.com/office/officeart/2005/8/colors/accent1_2" csCatId="accent1" phldr="1"/>
      <dgm:spPr/>
    </dgm:pt>
    <dgm:pt modelId="{E276935B-D6E8-4E49-83F8-70202EFEEBE7}">
      <dgm:prSet phldrT="[Text]" custT="1"/>
      <dgm:spPr>
        <a:solidFill>
          <a:schemeClr val="accent3">
            <a:lumMod val="75000"/>
          </a:schemeClr>
        </a:solidFill>
      </dgm:spPr>
      <dgm:t>
        <a:bodyPr/>
        <a:lstStyle/>
        <a:p>
          <a:r>
            <a:rPr lang="en-US" sz="1600" b="1" dirty="0" smtClean="0">
              <a:solidFill>
                <a:srgbClr val="FF0000"/>
              </a:solidFill>
            </a:rPr>
            <a:t>FSP</a:t>
          </a:r>
          <a:r>
            <a:rPr lang="en-US" sz="1400" dirty="0" smtClean="0"/>
            <a:t> PIF             Council approval</a:t>
          </a:r>
          <a:endParaRPr lang="en-US" sz="1400" dirty="0"/>
        </a:p>
      </dgm:t>
    </dgm:pt>
    <dgm:pt modelId="{EFAC0C36-46A8-497C-B820-E10A6B5ACC00}" type="parTrans" cxnId="{E50AF1ED-6070-426C-ADDC-F8A553BDCE08}">
      <dgm:prSet/>
      <dgm:spPr/>
      <dgm:t>
        <a:bodyPr/>
        <a:lstStyle/>
        <a:p>
          <a:endParaRPr lang="en-US"/>
        </a:p>
      </dgm:t>
    </dgm:pt>
    <dgm:pt modelId="{5297FA05-71D2-4CA4-B5B3-FF1E5A37CC0C}" type="sibTrans" cxnId="{E50AF1ED-6070-426C-ADDC-F8A553BDCE08}">
      <dgm:prSet/>
      <dgm:spPr/>
      <dgm:t>
        <a:bodyPr/>
        <a:lstStyle/>
        <a:p>
          <a:endParaRPr lang="en-US"/>
        </a:p>
      </dgm:t>
    </dgm:pt>
    <dgm:pt modelId="{D6AD7F73-B64B-449C-8A5B-ACE799E32C9A}">
      <dgm:prSet phldrT="[Text]" custT="1"/>
      <dgm:spPr>
        <a:solidFill>
          <a:schemeClr val="accent6"/>
        </a:solidFill>
      </dgm:spPr>
      <dgm:t>
        <a:bodyPr/>
        <a:lstStyle/>
        <a:p>
          <a:r>
            <a:rPr lang="en-US" sz="1400" b="1" dirty="0" smtClean="0"/>
            <a:t>12 month Notification </a:t>
          </a:r>
          <a:r>
            <a:rPr lang="en-US" sz="1400" dirty="0" smtClean="0"/>
            <a:t>to Agency &amp; OFP</a:t>
          </a:r>
          <a:endParaRPr lang="en-US" sz="1400" dirty="0"/>
        </a:p>
      </dgm:t>
    </dgm:pt>
    <dgm:pt modelId="{74E89E23-7395-4FE2-8CE2-8071551BDFE8}" type="parTrans" cxnId="{EBFDB654-CFFD-4116-9394-EA83DCB5A5CE}">
      <dgm:prSet/>
      <dgm:spPr/>
      <dgm:t>
        <a:bodyPr/>
        <a:lstStyle/>
        <a:p>
          <a:endParaRPr lang="en-US"/>
        </a:p>
      </dgm:t>
    </dgm:pt>
    <dgm:pt modelId="{34852594-BFB9-425F-B533-23D100CB79D3}" type="sibTrans" cxnId="{EBFDB654-CFFD-4116-9394-EA83DCB5A5CE}">
      <dgm:prSet/>
      <dgm:spPr/>
      <dgm:t>
        <a:bodyPr/>
        <a:lstStyle/>
        <a:p>
          <a:endParaRPr lang="en-US"/>
        </a:p>
      </dgm:t>
    </dgm:pt>
    <dgm:pt modelId="{A35EAFD8-476C-4ACD-B418-0253FF1E38C6}">
      <dgm:prSet phldrT="[Text]" custT="1"/>
      <dgm:spPr>
        <a:solidFill>
          <a:srgbClr val="C00000"/>
        </a:solidFill>
      </dgm:spPr>
      <dgm:t>
        <a:bodyPr/>
        <a:lstStyle/>
        <a:p>
          <a:r>
            <a:rPr lang="en-US" sz="1400" b="1" dirty="0" smtClean="0"/>
            <a:t>18 month </a:t>
          </a:r>
          <a:r>
            <a:rPr lang="en-US" sz="1400" dirty="0" smtClean="0"/>
            <a:t>Cancellation</a:t>
          </a:r>
          <a:endParaRPr lang="en-US" sz="1400" dirty="0"/>
        </a:p>
      </dgm:t>
    </dgm:pt>
    <dgm:pt modelId="{9046CD71-A7AB-49D8-83D1-0AD66A797FBB}" type="parTrans" cxnId="{BF5C97FD-3806-4D08-9E30-5AD04725E0A9}">
      <dgm:prSet/>
      <dgm:spPr/>
      <dgm:t>
        <a:bodyPr/>
        <a:lstStyle/>
        <a:p>
          <a:endParaRPr lang="en-US"/>
        </a:p>
      </dgm:t>
    </dgm:pt>
    <dgm:pt modelId="{0D599024-6442-4E67-8D29-FD98CA0FE2F8}" type="sibTrans" cxnId="{BF5C97FD-3806-4D08-9E30-5AD04725E0A9}">
      <dgm:prSet/>
      <dgm:spPr/>
      <dgm:t>
        <a:bodyPr/>
        <a:lstStyle/>
        <a:p>
          <a:endParaRPr lang="en-US"/>
        </a:p>
      </dgm:t>
    </dgm:pt>
    <dgm:pt modelId="{DEFA64EC-0300-44D7-A70D-F0CE1A6C45CB}" type="pres">
      <dgm:prSet presAssocID="{5DD019AC-2146-4F15-A5DA-72E83959133E}" presName="Name0" presStyleCnt="0">
        <dgm:presLayoutVars>
          <dgm:dir/>
          <dgm:animLvl val="lvl"/>
          <dgm:resizeHandles val="exact"/>
        </dgm:presLayoutVars>
      </dgm:prSet>
      <dgm:spPr/>
    </dgm:pt>
    <dgm:pt modelId="{C5B5E200-E278-4BC7-B520-4E5883CD82DB}" type="pres">
      <dgm:prSet presAssocID="{E276935B-D6E8-4E49-83F8-70202EFEEBE7}" presName="parTxOnly" presStyleLbl="node1" presStyleIdx="0" presStyleCnt="3">
        <dgm:presLayoutVars>
          <dgm:chMax val="0"/>
          <dgm:chPref val="0"/>
          <dgm:bulletEnabled val="1"/>
        </dgm:presLayoutVars>
      </dgm:prSet>
      <dgm:spPr/>
      <dgm:t>
        <a:bodyPr/>
        <a:lstStyle/>
        <a:p>
          <a:endParaRPr lang="en-US"/>
        </a:p>
      </dgm:t>
    </dgm:pt>
    <dgm:pt modelId="{BED4D06B-3DFE-4F48-8D10-D17D4362CF44}" type="pres">
      <dgm:prSet presAssocID="{5297FA05-71D2-4CA4-B5B3-FF1E5A37CC0C}" presName="parTxOnlySpace" presStyleCnt="0"/>
      <dgm:spPr/>
    </dgm:pt>
    <dgm:pt modelId="{436EEAEF-962B-40A3-BE6A-BEAA6AF14FAE}" type="pres">
      <dgm:prSet presAssocID="{D6AD7F73-B64B-449C-8A5B-ACE799E32C9A}" presName="parTxOnly" presStyleLbl="node1" presStyleIdx="1" presStyleCnt="3">
        <dgm:presLayoutVars>
          <dgm:chMax val="0"/>
          <dgm:chPref val="0"/>
          <dgm:bulletEnabled val="1"/>
        </dgm:presLayoutVars>
      </dgm:prSet>
      <dgm:spPr/>
      <dgm:t>
        <a:bodyPr/>
        <a:lstStyle/>
        <a:p>
          <a:endParaRPr lang="en-US"/>
        </a:p>
      </dgm:t>
    </dgm:pt>
    <dgm:pt modelId="{1A0B74E4-D52F-4484-AA13-99936F8899A8}" type="pres">
      <dgm:prSet presAssocID="{34852594-BFB9-425F-B533-23D100CB79D3}" presName="parTxOnlySpace" presStyleCnt="0"/>
      <dgm:spPr/>
    </dgm:pt>
    <dgm:pt modelId="{62F4304F-4735-4DE0-B4A8-A2286CA59BF0}" type="pres">
      <dgm:prSet presAssocID="{A35EAFD8-476C-4ACD-B418-0253FF1E38C6}" presName="parTxOnly" presStyleLbl="node1" presStyleIdx="2" presStyleCnt="3">
        <dgm:presLayoutVars>
          <dgm:chMax val="0"/>
          <dgm:chPref val="0"/>
          <dgm:bulletEnabled val="1"/>
        </dgm:presLayoutVars>
      </dgm:prSet>
      <dgm:spPr/>
      <dgm:t>
        <a:bodyPr/>
        <a:lstStyle/>
        <a:p>
          <a:endParaRPr lang="en-US"/>
        </a:p>
      </dgm:t>
    </dgm:pt>
  </dgm:ptLst>
  <dgm:cxnLst>
    <dgm:cxn modelId="{E50AF1ED-6070-426C-ADDC-F8A553BDCE08}" srcId="{5DD019AC-2146-4F15-A5DA-72E83959133E}" destId="{E276935B-D6E8-4E49-83F8-70202EFEEBE7}" srcOrd="0" destOrd="0" parTransId="{EFAC0C36-46A8-497C-B820-E10A6B5ACC00}" sibTransId="{5297FA05-71D2-4CA4-B5B3-FF1E5A37CC0C}"/>
    <dgm:cxn modelId="{0E17F5EF-A501-4BAC-A976-4881A3D39452}" type="presOf" srcId="{5DD019AC-2146-4F15-A5DA-72E83959133E}" destId="{DEFA64EC-0300-44D7-A70D-F0CE1A6C45CB}" srcOrd="0" destOrd="0" presId="urn:microsoft.com/office/officeart/2005/8/layout/chevron1"/>
    <dgm:cxn modelId="{AEDBC4A4-0D46-437A-A139-A4A64DD944F8}" type="presOf" srcId="{E276935B-D6E8-4E49-83F8-70202EFEEBE7}" destId="{C5B5E200-E278-4BC7-B520-4E5883CD82DB}" srcOrd="0" destOrd="0" presId="urn:microsoft.com/office/officeart/2005/8/layout/chevron1"/>
    <dgm:cxn modelId="{F9D3822B-18C9-49B8-B0D0-2A2A7BEA5BD7}" type="presOf" srcId="{A35EAFD8-476C-4ACD-B418-0253FF1E38C6}" destId="{62F4304F-4735-4DE0-B4A8-A2286CA59BF0}" srcOrd="0" destOrd="0" presId="urn:microsoft.com/office/officeart/2005/8/layout/chevron1"/>
    <dgm:cxn modelId="{EBFDB654-CFFD-4116-9394-EA83DCB5A5CE}" srcId="{5DD019AC-2146-4F15-A5DA-72E83959133E}" destId="{D6AD7F73-B64B-449C-8A5B-ACE799E32C9A}" srcOrd="1" destOrd="0" parTransId="{74E89E23-7395-4FE2-8CE2-8071551BDFE8}" sibTransId="{34852594-BFB9-425F-B533-23D100CB79D3}"/>
    <dgm:cxn modelId="{BF5C97FD-3806-4D08-9E30-5AD04725E0A9}" srcId="{5DD019AC-2146-4F15-A5DA-72E83959133E}" destId="{A35EAFD8-476C-4ACD-B418-0253FF1E38C6}" srcOrd="2" destOrd="0" parTransId="{9046CD71-A7AB-49D8-83D1-0AD66A797FBB}" sibTransId="{0D599024-6442-4E67-8D29-FD98CA0FE2F8}"/>
    <dgm:cxn modelId="{8B690B5E-C38A-4928-844F-8B8F23DBF5F0}" type="presOf" srcId="{D6AD7F73-B64B-449C-8A5B-ACE799E32C9A}" destId="{436EEAEF-962B-40A3-BE6A-BEAA6AF14FAE}" srcOrd="0" destOrd="0" presId="urn:microsoft.com/office/officeart/2005/8/layout/chevron1"/>
    <dgm:cxn modelId="{E9F34E5E-3A55-4693-9A3E-F4EC1AE8CE8B}" type="presParOf" srcId="{DEFA64EC-0300-44D7-A70D-F0CE1A6C45CB}" destId="{C5B5E200-E278-4BC7-B520-4E5883CD82DB}" srcOrd="0" destOrd="0" presId="urn:microsoft.com/office/officeart/2005/8/layout/chevron1"/>
    <dgm:cxn modelId="{AF66AD1C-78D0-4189-8CE9-89DB0E441022}" type="presParOf" srcId="{DEFA64EC-0300-44D7-A70D-F0CE1A6C45CB}" destId="{BED4D06B-3DFE-4F48-8D10-D17D4362CF44}" srcOrd="1" destOrd="0" presId="urn:microsoft.com/office/officeart/2005/8/layout/chevron1"/>
    <dgm:cxn modelId="{9EF14B26-9035-4620-AC37-5837556D97A4}" type="presParOf" srcId="{DEFA64EC-0300-44D7-A70D-F0CE1A6C45CB}" destId="{436EEAEF-962B-40A3-BE6A-BEAA6AF14FAE}" srcOrd="2" destOrd="0" presId="urn:microsoft.com/office/officeart/2005/8/layout/chevron1"/>
    <dgm:cxn modelId="{9DABEFF4-CA95-403C-AB02-E0EC6EE190E5}" type="presParOf" srcId="{DEFA64EC-0300-44D7-A70D-F0CE1A6C45CB}" destId="{1A0B74E4-D52F-4484-AA13-99936F8899A8}" srcOrd="3" destOrd="0" presId="urn:microsoft.com/office/officeart/2005/8/layout/chevron1"/>
    <dgm:cxn modelId="{BE75BB1F-0F9C-487A-B0A9-2765883FAD10}" type="presParOf" srcId="{DEFA64EC-0300-44D7-A70D-F0CE1A6C45CB}" destId="{62F4304F-4735-4DE0-B4A8-A2286CA59BF0}" srcOrd="4"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5DD019AC-2146-4F15-A5DA-72E83959133E}" type="doc">
      <dgm:prSet loTypeId="urn:microsoft.com/office/officeart/2005/8/layout/chevron1" loCatId="process" qsTypeId="urn:microsoft.com/office/officeart/2005/8/quickstyle/3d1" qsCatId="3D" csTypeId="urn:microsoft.com/office/officeart/2005/8/colors/accent1_2" csCatId="accent1" phldr="1"/>
      <dgm:spPr/>
    </dgm:pt>
    <dgm:pt modelId="{E276935B-D6E8-4E49-83F8-70202EFEEBE7}">
      <dgm:prSet phldrT="[Text]" custT="1"/>
      <dgm:spPr>
        <a:solidFill>
          <a:schemeClr val="accent3">
            <a:lumMod val="75000"/>
          </a:schemeClr>
        </a:solidFill>
      </dgm:spPr>
      <dgm:t>
        <a:bodyPr/>
        <a:lstStyle/>
        <a:p>
          <a:r>
            <a:rPr lang="en-US" sz="1400" b="1" dirty="0" smtClean="0">
              <a:solidFill>
                <a:srgbClr val="FF0000"/>
              </a:solidFill>
            </a:rPr>
            <a:t>MSP</a:t>
          </a:r>
          <a:r>
            <a:rPr lang="en-US" sz="1400" dirty="0" smtClean="0"/>
            <a:t> PIF         CEO approval</a:t>
          </a:r>
          <a:endParaRPr lang="en-US" sz="1400" dirty="0"/>
        </a:p>
      </dgm:t>
    </dgm:pt>
    <dgm:pt modelId="{EFAC0C36-46A8-497C-B820-E10A6B5ACC00}" type="parTrans" cxnId="{E50AF1ED-6070-426C-ADDC-F8A553BDCE08}">
      <dgm:prSet/>
      <dgm:spPr/>
      <dgm:t>
        <a:bodyPr/>
        <a:lstStyle/>
        <a:p>
          <a:endParaRPr lang="en-US"/>
        </a:p>
      </dgm:t>
    </dgm:pt>
    <dgm:pt modelId="{5297FA05-71D2-4CA4-B5B3-FF1E5A37CC0C}" type="sibTrans" cxnId="{E50AF1ED-6070-426C-ADDC-F8A553BDCE08}">
      <dgm:prSet/>
      <dgm:spPr/>
      <dgm:t>
        <a:bodyPr/>
        <a:lstStyle/>
        <a:p>
          <a:endParaRPr lang="en-US"/>
        </a:p>
      </dgm:t>
    </dgm:pt>
    <dgm:pt modelId="{D6AD7F73-B64B-449C-8A5B-ACE799E32C9A}">
      <dgm:prSet phldrT="[Text]" custT="1"/>
      <dgm:spPr>
        <a:solidFill>
          <a:schemeClr val="accent6"/>
        </a:solidFill>
      </dgm:spPr>
      <dgm:t>
        <a:bodyPr/>
        <a:lstStyle/>
        <a:p>
          <a:r>
            <a:rPr lang="en-US" sz="1400" b="1" dirty="0" smtClean="0"/>
            <a:t>6 month Notification </a:t>
          </a:r>
          <a:r>
            <a:rPr lang="en-US" sz="1400" dirty="0" smtClean="0"/>
            <a:t>to Agency &amp; OFP</a:t>
          </a:r>
          <a:endParaRPr lang="en-US" sz="1400" dirty="0"/>
        </a:p>
      </dgm:t>
    </dgm:pt>
    <dgm:pt modelId="{74E89E23-7395-4FE2-8CE2-8071551BDFE8}" type="parTrans" cxnId="{EBFDB654-CFFD-4116-9394-EA83DCB5A5CE}">
      <dgm:prSet/>
      <dgm:spPr/>
      <dgm:t>
        <a:bodyPr/>
        <a:lstStyle/>
        <a:p>
          <a:endParaRPr lang="en-US"/>
        </a:p>
      </dgm:t>
    </dgm:pt>
    <dgm:pt modelId="{34852594-BFB9-425F-B533-23D100CB79D3}" type="sibTrans" cxnId="{EBFDB654-CFFD-4116-9394-EA83DCB5A5CE}">
      <dgm:prSet/>
      <dgm:spPr/>
      <dgm:t>
        <a:bodyPr/>
        <a:lstStyle/>
        <a:p>
          <a:endParaRPr lang="en-US"/>
        </a:p>
      </dgm:t>
    </dgm:pt>
    <dgm:pt modelId="{A35EAFD8-476C-4ACD-B418-0253FF1E38C6}">
      <dgm:prSet phldrT="[Text]" custT="1"/>
      <dgm:spPr>
        <a:solidFill>
          <a:srgbClr val="C00000"/>
        </a:solidFill>
      </dgm:spPr>
      <dgm:t>
        <a:bodyPr/>
        <a:lstStyle/>
        <a:p>
          <a:r>
            <a:rPr lang="en-US" sz="1400" b="1" dirty="0" smtClean="0"/>
            <a:t>12 month </a:t>
          </a:r>
          <a:r>
            <a:rPr lang="en-US" sz="1400" dirty="0" smtClean="0"/>
            <a:t>Cancellation</a:t>
          </a:r>
          <a:endParaRPr lang="en-US" sz="1400" dirty="0"/>
        </a:p>
      </dgm:t>
    </dgm:pt>
    <dgm:pt modelId="{9046CD71-A7AB-49D8-83D1-0AD66A797FBB}" type="parTrans" cxnId="{BF5C97FD-3806-4D08-9E30-5AD04725E0A9}">
      <dgm:prSet/>
      <dgm:spPr/>
      <dgm:t>
        <a:bodyPr/>
        <a:lstStyle/>
        <a:p>
          <a:endParaRPr lang="en-US"/>
        </a:p>
      </dgm:t>
    </dgm:pt>
    <dgm:pt modelId="{0D599024-6442-4E67-8D29-FD98CA0FE2F8}" type="sibTrans" cxnId="{BF5C97FD-3806-4D08-9E30-5AD04725E0A9}">
      <dgm:prSet/>
      <dgm:spPr/>
      <dgm:t>
        <a:bodyPr/>
        <a:lstStyle/>
        <a:p>
          <a:endParaRPr lang="en-US"/>
        </a:p>
      </dgm:t>
    </dgm:pt>
    <dgm:pt modelId="{DEFA64EC-0300-44D7-A70D-F0CE1A6C45CB}" type="pres">
      <dgm:prSet presAssocID="{5DD019AC-2146-4F15-A5DA-72E83959133E}" presName="Name0" presStyleCnt="0">
        <dgm:presLayoutVars>
          <dgm:dir/>
          <dgm:animLvl val="lvl"/>
          <dgm:resizeHandles val="exact"/>
        </dgm:presLayoutVars>
      </dgm:prSet>
      <dgm:spPr/>
    </dgm:pt>
    <dgm:pt modelId="{C5B5E200-E278-4BC7-B520-4E5883CD82DB}" type="pres">
      <dgm:prSet presAssocID="{E276935B-D6E8-4E49-83F8-70202EFEEBE7}" presName="parTxOnly" presStyleLbl="node1" presStyleIdx="0" presStyleCnt="3" custScaleY="105062">
        <dgm:presLayoutVars>
          <dgm:chMax val="0"/>
          <dgm:chPref val="0"/>
          <dgm:bulletEnabled val="1"/>
        </dgm:presLayoutVars>
      </dgm:prSet>
      <dgm:spPr/>
      <dgm:t>
        <a:bodyPr/>
        <a:lstStyle/>
        <a:p>
          <a:endParaRPr lang="en-US"/>
        </a:p>
      </dgm:t>
    </dgm:pt>
    <dgm:pt modelId="{BED4D06B-3DFE-4F48-8D10-D17D4362CF44}" type="pres">
      <dgm:prSet presAssocID="{5297FA05-71D2-4CA4-B5B3-FF1E5A37CC0C}" presName="parTxOnlySpace" presStyleCnt="0"/>
      <dgm:spPr/>
    </dgm:pt>
    <dgm:pt modelId="{436EEAEF-962B-40A3-BE6A-BEAA6AF14FAE}" type="pres">
      <dgm:prSet presAssocID="{D6AD7F73-B64B-449C-8A5B-ACE799E32C9A}" presName="parTxOnly" presStyleLbl="node1" presStyleIdx="1" presStyleCnt="3">
        <dgm:presLayoutVars>
          <dgm:chMax val="0"/>
          <dgm:chPref val="0"/>
          <dgm:bulletEnabled val="1"/>
        </dgm:presLayoutVars>
      </dgm:prSet>
      <dgm:spPr/>
      <dgm:t>
        <a:bodyPr/>
        <a:lstStyle/>
        <a:p>
          <a:endParaRPr lang="en-US"/>
        </a:p>
      </dgm:t>
    </dgm:pt>
    <dgm:pt modelId="{1A0B74E4-D52F-4484-AA13-99936F8899A8}" type="pres">
      <dgm:prSet presAssocID="{34852594-BFB9-425F-B533-23D100CB79D3}" presName="parTxOnlySpace" presStyleCnt="0"/>
      <dgm:spPr/>
    </dgm:pt>
    <dgm:pt modelId="{62F4304F-4735-4DE0-B4A8-A2286CA59BF0}" type="pres">
      <dgm:prSet presAssocID="{A35EAFD8-476C-4ACD-B418-0253FF1E38C6}" presName="parTxOnly" presStyleLbl="node1" presStyleIdx="2" presStyleCnt="3">
        <dgm:presLayoutVars>
          <dgm:chMax val="0"/>
          <dgm:chPref val="0"/>
          <dgm:bulletEnabled val="1"/>
        </dgm:presLayoutVars>
      </dgm:prSet>
      <dgm:spPr/>
      <dgm:t>
        <a:bodyPr/>
        <a:lstStyle/>
        <a:p>
          <a:endParaRPr lang="en-US"/>
        </a:p>
      </dgm:t>
    </dgm:pt>
  </dgm:ptLst>
  <dgm:cxnLst>
    <dgm:cxn modelId="{4956C21E-2DF4-4695-8EFC-2BBA27156927}" type="presOf" srcId="{E276935B-D6E8-4E49-83F8-70202EFEEBE7}" destId="{C5B5E200-E278-4BC7-B520-4E5883CD82DB}" srcOrd="0" destOrd="0" presId="urn:microsoft.com/office/officeart/2005/8/layout/chevron1"/>
    <dgm:cxn modelId="{E50AF1ED-6070-426C-ADDC-F8A553BDCE08}" srcId="{5DD019AC-2146-4F15-A5DA-72E83959133E}" destId="{E276935B-D6E8-4E49-83F8-70202EFEEBE7}" srcOrd="0" destOrd="0" parTransId="{EFAC0C36-46A8-497C-B820-E10A6B5ACC00}" sibTransId="{5297FA05-71D2-4CA4-B5B3-FF1E5A37CC0C}"/>
    <dgm:cxn modelId="{57483DC5-B106-4518-B244-C81946281C63}" type="presOf" srcId="{D6AD7F73-B64B-449C-8A5B-ACE799E32C9A}" destId="{436EEAEF-962B-40A3-BE6A-BEAA6AF14FAE}" srcOrd="0" destOrd="0" presId="urn:microsoft.com/office/officeart/2005/8/layout/chevron1"/>
    <dgm:cxn modelId="{9FD52B2E-9B0C-4C4B-B6D5-9A62B514E387}" type="presOf" srcId="{5DD019AC-2146-4F15-A5DA-72E83959133E}" destId="{DEFA64EC-0300-44D7-A70D-F0CE1A6C45CB}" srcOrd="0" destOrd="0" presId="urn:microsoft.com/office/officeart/2005/8/layout/chevron1"/>
    <dgm:cxn modelId="{0ACCAF54-1214-4123-AA8F-30C444EA04FD}" type="presOf" srcId="{A35EAFD8-476C-4ACD-B418-0253FF1E38C6}" destId="{62F4304F-4735-4DE0-B4A8-A2286CA59BF0}" srcOrd="0" destOrd="0" presId="urn:microsoft.com/office/officeart/2005/8/layout/chevron1"/>
    <dgm:cxn modelId="{EBFDB654-CFFD-4116-9394-EA83DCB5A5CE}" srcId="{5DD019AC-2146-4F15-A5DA-72E83959133E}" destId="{D6AD7F73-B64B-449C-8A5B-ACE799E32C9A}" srcOrd="1" destOrd="0" parTransId="{74E89E23-7395-4FE2-8CE2-8071551BDFE8}" sibTransId="{34852594-BFB9-425F-B533-23D100CB79D3}"/>
    <dgm:cxn modelId="{BF5C97FD-3806-4D08-9E30-5AD04725E0A9}" srcId="{5DD019AC-2146-4F15-A5DA-72E83959133E}" destId="{A35EAFD8-476C-4ACD-B418-0253FF1E38C6}" srcOrd="2" destOrd="0" parTransId="{9046CD71-A7AB-49D8-83D1-0AD66A797FBB}" sibTransId="{0D599024-6442-4E67-8D29-FD98CA0FE2F8}"/>
    <dgm:cxn modelId="{03B33485-0E33-4A49-92E1-3422031D0320}" type="presParOf" srcId="{DEFA64EC-0300-44D7-A70D-F0CE1A6C45CB}" destId="{C5B5E200-E278-4BC7-B520-4E5883CD82DB}" srcOrd="0" destOrd="0" presId="urn:microsoft.com/office/officeart/2005/8/layout/chevron1"/>
    <dgm:cxn modelId="{8D2B9CF1-857B-49F4-9A2B-6B3D72ED0096}" type="presParOf" srcId="{DEFA64EC-0300-44D7-A70D-F0CE1A6C45CB}" destId="{BED4D06B-3DFE-4F48-8D10-D17D4362CF44}" srcOrd="1" destOrd="0" presId="urn:microsoft.com/office/officeart/2005/8/layout/chevron1"/>
    <dgm:cxn modelId="{261652C5-CA8D-4317-826B-67157CC7D148}" type="presParOf" srcId="{DEFA64EC-0300-44D7-A70D-F0CE1A6C45CB}" destId="{436EEAEF-962B-40A3-BE6A-BEAA6AF14FAE}" srcOrd="2" destOrd="0" presId="urn:microsoft.com/office/officeart/2005/8/layout/chevron1"/>
    <dgm:cxn modelId="{99BAC80C-90C5-4AAE-82EB-A558C94013A1}" type="presParOf" srcId="{DEFA64EC-0300-44D7-A70D-F0CE1A6C45CB}" destId="{1A0B74E4-D52F-4484-AA13-99936F8899A8}" srcOrd="3" destOrd="0" presId="urn:microsoft.com/office/officeart/2005/8/layout/chevron1"/>
    <dgm:cxn modelId="{9711728B-97BF-4D09-9D57-8D3C76DC79C7}" type="presParOf" srcId="{DEFA64EC-0300-44D7-A70D-F0CE1A6C45CB}" destId="{62F4304F-4735-4DE0-B4A8-A2286CA59BF0}" srcOrd="4" destOrd="0" presId="urn:microsoft.com/office/officeart/2005/8/layout/chevron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A2286A5-7089-41D0-9994-9A8931FDB159}"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en-US"/>
        </a:p>
      </dgm:t>
    </dgm:pt>
    <dgm:pt modelId="{69F7E633-AA34-4489-BB70-E1F90E715AA1}">
      <dgm:prSet phldrT="[Text]" custT="1"/>
      <dgm:spPr/>
      <dgm:t>
        <a:bodyPr/>
        <a:lstStyle/>
        <a:p>
          <a:r>
            <a:rPr lang="en-US" sz="1600" b="0" u="sng" dirty="0" smtClean="0">
              <a:solidFill>
                <a:schemeClr val="bg1"/>
              </a:solidFill>
              <a:latin typeface="+mn-lt"/>
              <a:cs typeface="Times New Roman" pitchFamily="18" charset="0"/>
            </a:rPr>
            <a:t>STEP 1</a:t>
          </a:r>
        </a:p>
        <a:p>
          <a:r>
            <a:rPr lang="en-US" sz="1600" b="1" dirty="0" smtClean="0">
              <a:solidFill>
                <a:srgbClr val="FF0000"/>
              </a:solidFill>
              <a:latin typeface="+mn-lt"/>
              <a:cs typeface="Times New Roman" pitchFamily="18" charset="0"/>
            </a:rPr>
            <a:t>GEF CEO</a:t>
          </a:r>
          <a:r>
            <a:rPr lang="en-US" sz="1600" b="1" dirty="0" smtClean="0">
              <a:latin typeface="+mn-lt"/>
              <a:cs typeface="Times New Roman" pitchFamily="18" charset="0"/>
            </a:rPr>
            <a:t> </a:t>
          </a:r>
          <a:r>
            <a:rPr lang="en-US" sz="1600" b="0" dirty="0" smtClean="0"/>
            <a:t>approval     </a:t>
          </a:r>
          <a:r>
            <a:rPr lang="en-US" sz="1600" b="0" dirty="0" smtClean="0">
              <a:latin typeface="+mn-lt"/>
              <a:cs typeface="Times New Roman" pitchFamily="18" charset="0"/>
            </a:rPr>
            <a:t>of </a:t>
          </a:r>
          <a:r>
            <a:rPr lang="en-US" sz="1600" b="1" dirty="0" smtClean="0">
              <a:solidFill>
                <a:schemeClr val="accent6"/>
              </a:solidFill>
              <a:latin typeface="+mn-lt"/>
              <a:cs typeface="Times New Roman" pitchFamily="18" charset="0"/>
            </a:rPr>
            <a:t>Final MSP</a:t>
          </a:r>
          <a:endParaRPr lang="en-US" sz="1600" b="1" dirty="0">
            <a:solidFill>
              <a:schemeClr val="accent6"/>
            </a:solidFill>
            <a:latin typeface="+mn-lt"/>
            <a:cs typeface="Times New Roman" pitchFamily="18" charset="0"/>
          </a:endParaRPr>
        </a:p>
      </dgm:t>
    </dgm:pt>
    <dgm:pt modelId="{F878E701-6165-4887-A461-5AA9324CFD0B}" type="parTrans" cxnId="{718E7B89-7585-4027-B7D1-D8F19DB85E42}">
      <dgm:prSet/>
      <dgm:spPr/>
      <dgm:t>
        <a:bodyPr/>
        <a:lstStyle/>
        <a:p>
          <a:endParaRPr lang="en-US"/>
        </a:p>
      </dgm:t>
    </dgm:pt>
    <dgm:pt modelId="{FB1F0A8F-8DB4-4303-A0C0-7F3CB8381947}" type="sibTrans" cxnId="{718E7B89-7585-4027-B7D1-D8F19DB85E42}">
      <dgm:prSet/>
      <dgm:spPr/>
      <dgm:t>
        <a:bodyPr/>
        <a:lstStyle/>
        <a:p>
          <a:endParaRPr lang="en-US"/>
        </a:p>
      </dgm:t>
    </dgm:pt>
    <dgm:pt modelId="{0A7B0330-3A07-4597-9D5D-CA2AF66EE1DF}">
      <dgm:prSet phldrT="[Text]" custT="1"/>
      <dgm:spPr/>
      <dgm:t>
        <a:bodyPr/>
        <a:lstStyle/>
        <a:p>
          <a:r>
            <a:rPr lang="en-US" sz="1600" b="0" u="sng" dirty="0" smtClean="0">
              <a:solidFill>
                <a:schemeClr val="bg1"/>
              </a:solidFill>
              <a:latin typeface="+mn-lt"/>
              <a:cs typeface="Times New Roman" pitchFamily="18" charset="0"/>
            </a:rPr>
            <a:t>STEP 2</a:t>
          </a:r>
        </a:p>
        <a:p>
          <a:r>
            <a:rPr lang="en-US" sz="1600" b="1" dirty="0" smtClean="0">
              <a:solidFill>
                <a:srgbClr val="FF0000"/>
              </a:solidFill>
              <a:latin typeface="+mn-lt"/>
              <a:cs typeface="Times New Roman" pitchFamily="18" charset="0"/>
            </a:rPr>
            <a:t>AGENCY</a:t>
          </a:r>
          <a:r>
            <a:rPr lang="en-US" sz="1600" b="1" dirty="0" smtClean="0">
              <a:latin typeface="+mn-lt"/>
              <a:cs typeface="Times New Roman" pitchFamily="18" charset="0"/>
            </a:rPr>
            <a:t> </a:t>
          </a:r>
          <a:r>
            <a:rPr lang="en-US" sz="1600" b="0" dirty="0" smtClean="0">
              <a:latin typeface="+mn-lt"/>
              <a:cs typeface="Times New Roman" pitchFamily="18" charset="0"/>
            </a:rPr>
            <a:t>approval     of MSP</a:t>
          </a:r>
          <a:endParaRPr lang="en-US" sz="1600" b="0" dirty="0">
            <a:latin typeface="+mn-lt"/>
            <a:cs typeface="Times New Roman" pitchFamily="18" charset="0"/>
          </a:endParaRPr>
        </a:p>
      </dgm:t>
    </dgm:pt>
    <dgm:pt modelId="{CA7AB9C3-DBCB-4D23-A696-371E78B9D272}" type="parTrans" cxnId="{215FB406-DE42-444D-874A-941AD6E397ED}">
      <dgm:prSet/>
      <dgm:spPr/>
      <dgm:t>
        <a:bodyPr/>
        <a:lstStyle/>
        <a:p>
          <a:endParaRPr lang="en-US"/>
        </a:p>
      </dgm:t>
    </dgm:pt>
    <dgm:pt modelId="{0E657F59-083D-402C-96F8-B03E2BAEF0EA}" type="sibTrans" cxnId="{215FB406-DE42-444D-874A-941AD6E397ED}">
      <dgm:prSet/>
      <dgm:spPr/>
      <dgm:t>
        <a:bodyPr/>
        <a:lstStyle/>
        <a:p>
          <a:endParaRPr lang="en-US"/>
        </a:p>
      </dgm:t>
    </dgm:pt>
    <dgm:pt modelId="{3FC928E0-BC0E-47CB-A28B-55B1FB5BEEAA}">
      <dgm:prSet phldrT="[Text]" custT="1"/>
      <dgm:spPr/>
      <dgm:t>
        <a:bodyPr/>
        <a:lstStyle/>
        <a:p>
          <a:r>
            <a:rPr lang="en-US" sz="1600" b="0" u="sng" dirty="0" smtClean="0">
              <a:solidFill>
                <a:schemeClr val="bg1"/>
              </a:solidFill>
              <a:latin typeface="+mn-lt"/>
              <a:cs typeface="Times New Roman" pitchFamily="18" charset="0"/>
            </a:rPr>
            <a:t>STEP 3</a:t>
          </a:r>
        </a:p>
        <a:p>
          <a:r>
            <a:rPr lang="en-US" sz="1600" b="1" dirty="0" smtClean="0">
              <a:solidFill>
                <a:srgbClr val="FF0000"/>
              </a:solidFill>
              <a:latin typeface="+mn-lt"/>
              <a:cs typeface="Times New Roman" pitchFamily="18" charset="0"/>
            </a:rPr>
            <a:t>AGENCY </a:t>
          </a:r>
          <a:r>
            <a:rPr lang="en-US" sz="1600" b="0" dirty="0" smtClean="0">
              <a:solidFill>
                <a:schemeClr val="bg1"/>
              </a:solidFill>
              <a:latin typeface="+mn-lt"/>
              <a:cs typeface="Times New Roman" pitchFamily="18" charset="0"/>
            </a:rPr>
            <a:t>p</a:t>
          </a:r>
          <a:r>
            <a:rPr lang="en-US" sz="1600" b="0" dirty="0" smtClean="0">
              <a:latin typeface="+mn-lt"/>
              <a:cs typeface="Times New Roman" pitchFamily="18" charset="0"/>
            </a:rPr>
            <a:t>roject implementation</a:t>
          </a:r>
          <a:endParaRPr lang="en-US" sz="1600" b="0" dirty="0">
            <a:latin typeface="+mn-lt"/>
            <a:cs typeface="Times New Roman" pitchFamily="18" charset="0"/>
          </a:endParaRPr>
        </a:p>
      </dgm:t>
    </dgm:pt>
    <dgm:pt modelId="{C218714A-1BC1-419D-A946-A7977C9EBFB8}" type="parTrans" cxnId="{7EAE0E5A-1273-45DB-92F1-1D3A54A3977E}">
      <dgm:prSet/>
      <dgm:spPr/>
      <dgm:t>
        <a:bodyPr/>
        <a:lstStyle/>
        <a:p>
          <a:endParaRPr lang="en-US"/>
        </a:p>
      </dgm:t>
    </dgm:pt>
    <dgm:pt modelId="{10209D6F-499F-4989-B57A-ADF0DFD3F91E}" type="sibTrans" cxnId="{7EAE0E5A-1273-45DB-92F1-1D3A54A3977E}">
      <dgm:prSet/>
      <dgm:spPr/>
      <dgm:t>
        <a:bodyPr/>
        <a:lstStyle/>
        <a:p>
          <a:endParaRPr lang="en-US"/>
        </a:p>
      </dgm:t>
    </dgm:pt>
    <dgm:pt modelId="{4642CDE8-763E-4805-8AEE-B3C17CA34248}" type="pres">
      <dgm:prSet presAssocID="{CA2286A5-7089-41D0-9994-9A8931FDB159}" presName="cycle" presStyleCnt="0">
        <dgm:presLayoutVars>
          <dgm:dir/>
          <dgm:resizeHandles val="exact"/>
        </dgm:presLayoutVars>
      </dgm:prSet>
      <dgm:spPr/>
      <dgm:t>
        <a:bodyPr/>
        <a:lstStyle/>
        <a:p>
          <a:endParaRPr lang="en-US"/>
        </a:p>
      </dgm:t>
    </dgm:pt>
    <dgm:pt modelId="{0F54E03D-C46D-4B4E-A076-AE487D9E5916}" type="pres">
      <dgm:prSet presAssocID="{69F7E633-AA34-4489-BB70-E1F90E715AA1}" presName="node" presStyleLbl="node1" presStyleIdx="0" presStyleCnt="3">
        <dgm:presLayoutVars>
          <dgm:bulletEnabled val="1"/>
        </dgm:presLayoutVars>
      </dgm:prSet>
      <dgm:spPr/>
      <dgm:t>
        <a:bodyPr/>
        <a:lstStyle/>
        <a:p>
          <a:endParaRPr lang="en-US"/>
        </a:p>
      </dgm:t>
    </dgm:pt>
    <dgm:pt modelId="{E4BE2244-5B0B-4972-B396-6322DA5A65CA}" type="pres">
      <dgm:prSet presAssocID="{69F7E633-AA34-4489-BB70-E1F90E715AA1}" presName="spNode" presStyleCnt="0"/>
      <dgm:spPr/>
    </dgm:pt>
    <dgm:pt modelId="{CBEB954B-6EA5-4093-86A8-12E0EDC75142}" type="pres">
      <dgm:prSet presAssocID="{FB1F0A8F-8DB4-4303-A0C0-7F3CB8381947}" presName="sibTrans" presStyleLbl="sibTrans1D1" presStyleIdx="0" presStyleCnt="3"/>
      <dgm:spPr/>
      <dgm:t>
        <a:bodyPr/>
        <a:lstStyle/>
        <a:p>
          <a:endParaRPr lang="en-US"/>
        </a:p>
      </dgm:t>
    </dgm:pt>
    <dgm:pt modelId="{E00CE26A-4704-43BA-AD2F-12BDF5133904}" type="pres">
      <dgm:prSet presAssocID="{0A7B0330-3A07-4597-9D5D-CA2AF66EE1DF}" presName="node" presStyleLbl="node1" presStyleIdx="1" presStyleCnt="3">
        <dgm:presLayoutVars>
          <dgm:bulletEnabled val="1"/>
        </dgm:presLayoutVars>
      </dgm:prSet>
      <dgm:spPr/>
      <dgm:t>
        <a:bodyPr/>
        <a:lstStyle/>
        <a:p>
          <a:endParaRPr lang="en-US"/>
        </a:p>
      </dgm:t>
    </dgm:pt>
    <dgm:pt modelId="{B83E663A-F8E5-4489-BBE3-F8EBE4633490}" type="pres">
      <dgm:prSet presAssocID="{0A7B0330-3A07-4597-9D5D-CA2AF66EE1DF}" presName="spNode" presStyleCnt="0"/>
      <dgm:spPr/>
    </dgm:pt>
    <dgm:pt modelId="{B0B72A16-B921-4478-A60D-16296339FC1C}" type="pres">
      <dgm:prSet presAssocID="{0E657F59-083D-402C-96F8-B03E2BAEF0EA}" presName="sibTrans" presStyleLbl="sibTrans1D1" presStyleIdx="1" presStyleCnt="3"/>
      <dgm:spPr/>
      <dgm:t>
        <a:bodyPr/>
        <a:lstStyle/>
        <a:p>
          <a:endParaRPr lang="en-US"/>
        </a:p>
      </dgm:t>
    </dgm:pt>
    <dgm:pt modelId="{49EDBAB1-9160-44EB-AC15-1D54A20280F6}" type="pres">
      <dgm:prSet presAssocID="{3FC928E0-BC0E-47CB-A28B-55B1FB5BEEAA}" presName="node" presStyleLbl="node1" presStyleIdx="2" presStyleCnt="3">
        <dgm:presLayoutVars>
          <dgm:bulletEnabled val="1"/>
        </dgm:presLayoutVars>
      </dgm:prSet>
      <dgm:spPr/>
      <dgm:t>
        <a:bodyPr/>
        <a:lstStyle/>
        <a:p>
          <a:endParaRPr lang="en-US"/>
        </a:p>
      </dgm:t>
    </dgm:pt>
    <dgm:pt modelId="{E42F1670-9269-49AE-9723-34E115312424}" type="pres">
      <dgm:prSet presAssocID="{3FC928E0-BC0E-47CB-A28B-55B1FB5BEEAA}" presName="spNode" presStyleCnt="0"/>
      <dgm:spPr/>
    </dgm:pt>
    <dgm:pt modelId="{3EAB70DD-027D-4549-9050-2E985E970C64}" type="pres">
      <dgm:prSet presAssocID="{10209D6F-499F-4989-B57A-ADF0DFD3F91E}" presName="sibTrans" presStyleLbl="sibTrans1D1" presStyleIdx="2" presStyleCnt="3"/>
      <dgm:spPr/>
      <dgm:t>
        <a:bodyPr/>
        <a:lstStyle/>
        <a:p>
          <a:endParaRPr lang="en-US"/>
        </a:p>
      </dgm:t>
    </dgm:pt>
  </dgm:ptLst>
  <dgm:cxnLst>
    <dgm:cxn modelId="{A4333489-0F63-4E09-BB97-7395B303C4DB}" type="presOf" srcId="{0A7B0330-3A07-4597-9D5D-CA2AF66EE1DF}" destId="{E00CE26A-4704-43BA-AD2F-12BDF5133904}" srcOrd="0" destOrd="0" presId="urn:microsoft.com/office/officeart/2005/8/layout/cycle6"/>
    <dgm:cxn modelId="{7EAE0E5A-1273-45DB-92F1-1D3A54A3977E}" srcId="{CA2286A5-7089-41D0-9994-9A8931FDB159}" destId="{3FC928E0-BC0E-47CB-A28B-55B1FB5BEEAA}" srcOrd="2" destOrd="0" parTransId="{C218714A-1BC1-419D-A946-A7977C9EBFB8}" sibTransId="{10209D6F-499F-4989-B57A-ADF0DFD3F91E}"/>
    <dgm:cxn modelId="{31A90CDE-1CCF-40E7-9F2C-8D68A7B84243}" type="presOf" srcId="{FB1F0A8F-8DB4-4303-A0C0-7F3CB8381947}" destId="{CBEB954B-6EA5-4093-86A8-12E0EDC75142}" srcOrd="0" destOrd="0" presId="urn:microsoft.com/office/officeart/2005/8/layout/cycle6"/>
    <dgm:cxn modelId="{16C426A8-EE0F-4E92-B481-605225F68402}" type="presOf" srcId="{69F7E633-AA34-4489-BB70-E1F90E715AA1}" destId="{0F54E03D-C46D-4B4E-A076-AE487D9E5916}" srcOrd="0" destOrd="0" presId="urn:microsoft.com/office/officeart/2005/8/layout/cycle6"/>
    <dgm:cxn modelId="{34948614-3AE7-45A5-9139-13400FE0A70A}" type="presOf" srcId="{10209D6F-499F-4989-B57A-ADF0DFD3F91E}" destId="{3EAB70DD-027D-4549-9050-2E985E970C64}" srcOrd="0" destOrd="0" presId="urn:microsoft.com/office/officeart/2005/8/layout/cycle6"/>
    <dgm:cxn modelId="{7ED40EA0-4CB0-4799-89F5-ED8106042BEB}" type="presOf" srcId="{3FC928E0-BC0E-47CB-A28B-55B1FB5BEEAA}" destId="{49EDBAB1-9160-44EB-AC15-1D54A20280F6}" srcOrd="0" destOrd="0" presId="urn:microsoft.com/office/officeart/2005/8/layout/cycle6"/>
    <dgm:cxn modelId="{215FB406-DE42-444D-874A-941AD6E397ED}" srcId="{CA2286A5-7089-41D0-9994-9A8931FDB159}" destId="{0A7B0330-3A07-4597-9D5D-CA2AF66EE1DF}" srcOrd="1" destOrd="0" parTransId="{CA7AB9C3-DBCB-4D23-A696-371E78B9D272}" sibTransId="{0E657F59-083D-402C-96F8-B03E2BAEF0EA}"/>
    <dgm:cxn modelId="{718E7B89-7585-4027-B7D1-D8F19DB85E42}" srcId="{CA2286A5-7089-41D0-9994-9A8931FDB159}" destId="{69F7E633-AA34-4489-BB70-E1F90E715AA1}" srcOrd="0" destOrd="0" parTransId="{F878E701-6165-4887-A461-5AA9324CFD0B}" sibTransId="{FB1F0A8F-8DB4-4303-A0C0-7F3CB8381947}"/>
    <dgm:cxn modelId="{E123AFC5-B100-4042-8AE9-A6F41624095C}" type="presOf" srcId="{CA2286A5-7089-41D0-9994-9A8931FDB159}" destId="{4642CDE8-763E-4805-8AEE-B3C17CA34248}" srcOrd="0" destOrd="0" presId="urn:microsoft.com/office/officeart/2005/8/layout/cycle6"/>
    <dgm:cxn modelId="{9238A1E5-51B7-4B99-A507-71B4AD13B38B}" type="presOf" srcId="{0E657F59-083D-402C-96F8-B03E2BAEF0EA}" destId="{B0B72A16-B921-4478-A60D-16296339FC1C}" srcOrd="0" destOrd="0" presId="urn:microsoft.com/office/officeart/2005/8/layout/cycle6"/>
    <dgm:cxn modelId="{EC158F2D-47F1-4ABD-8D60-CED532B97E62}" type="presParOf" srcId="{4642CDE8-763E-4805-8AEE-B3C17CA34248}" destId="{0F54E03D-C46D-4B4E-A076-AE487D9E5916}" srcOrd="0" destOrd="0" presId="urn:microsoft.com/office/officeart/2005/8/layout/cycle6"/>
    <dgm:cxn modelId="{FE539454-6CC6-4904-B2E6-5AB49435054B}" type="presParOf" srcId="{4642CDE8-763E-4805-8AEE-B3C17CA34248}" destId="{E4BE2244-5B0B-4972-B396-6322DA5A65CA}" srcOrd="1" destOrd="0" presId="urn:microsoft.com/office/officeart/2005/8/layout/cycle6"/>
    <dgm:cxn modelId="{9A85DA21-8619-490A-9985-80E03446BE69}" type="presParOf" srcId="{4642CDE8-763E-4805-8AEE-B3C17CA34248}" destId="{CBEB954B-6EA5-4093-86A8-12E0EDC75142}" srcOrd="2" destOrd="0" presId="urn:microsoft.com/office/officeart/2005/8/layout/cycle6"/>
    <dgm:cxn modelId="{ECAE19E0-B6B4-4036-9BB5-EA4B950510BD}" type="presParOf" srcId="{4642CDE8-763E-4805-8AEE-B3C17CA34248}" destId="{E00CE26A-4704-43BA-AD2F-12BDF5133904}" srcOrd="3" destOrd="0" presId="urn:microsoft.com/office/officeart/2005/8/layout/cycle6"/>
    <dgm:cxn modelId="{8FAB122E-91CA-4D96-918C-D79A370459A3}" type="presParOf" srcId="{4642CDE8-763E-4805-8AEE-B3C17CA34248}" destId="{B83E663A-F8E5-4489-BBE3-F8EBE4633490}" srcOrd="4" destOrd="0" presId="urn:microsoft.com/office/officeart/2005/8/layout/cycle6"/>
    <dgm:cxn modelId="{F2702B74-ED87-4271-B545-627457B2C36B}" type="presParOf" srcId="{4642CDE8-763E-4805-8AEE-B3C17CA34248}" destId="{B0B72A16-B921-4478-A60D-16296339FC1C}" srcOrd="5" destOrd="0" presId="urn:microsoft.com/office/officeart/2005/8/layout/cycle6"/>
    <dgm:cxn modelId="{663D96CD-0EC4-4D8D-8A16-FB07D57EE43B}" type="presParOf" srcId="{4642CDE8-763E-4805-8AEE-B3C17CA34248}" destId="{49EDBAB1-9160-44EB-AC15-1D54A20280F6}" srcOrd="6" destOrd="0" presId="urn:microsoft.com/office/officeart/2005/8/layout/cycle6"/>
    <dgm:cxn modelId="{CFAD9087-3374-4E7B-A93B-1CE746623209}" type="presParOf" srcId="{4642CDE8-763E-4805-8AEE-B3C17CA34248}" destId="{E42F1670-9269-49AE-9723-34E115312424}" srcOrd="7" destOrd="0" presId="urn:microsoft.com/office/officeart/2005/8/layout/cycle6"/>
    <dgm:cxn modelId="{55A5F83F-7679-4AE0-BF18-B0737AE2C57C}" type="presParOf" srcId="{4642CDE8-763E-4805-8AEE-B3C17CA34248}" destId="{3EAB70DD-027D-4549-9050-2E985E970C64}" srcOrd="8"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A2286A5-7089-41D0-9994-9A8931FDB159}"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en-US"/>
        </a:p>
      </dgm:t>
    </dgm:pt>
    <dgm:pt modelId="{69F7E633-AA34-4489-BB70-E1F90E715AA1}">
      <dgm:prSet phldrT="[Text]" custT="1"/>
      <dgm:spPr/>
      <dgm:t>
        <a:bodyPr/>
        <a:lstStyle/>
        <a:p>
          <a:r>
            <a:rPr lang="en-US" sz="1500" b="0" u="sng" dirty="0" smtClean="0">
              <a:solidFill>
                <a:schemeClr val="bg1"/>
              </a:solidFill>
              <a:latin typeface="+mn-lt"/>
              <a:cs typeface="Times New Roman" pitchFamily="18" charset="0"/>
            </a:rPr>
            <a:t>STEP 1</a:t>
          </a:r>
        </a:p>
        <a:p>
          <a:r>
            <a:rPr lang="en-US" sz="1500" b="1" dirty="0" smtClean="0">
              <a:solidFill>
                <a:srgbClr val="FF0000"/>
              </a:solidFill>
              <a:latin typeface="+mn-lt"/>
              <a:cs typeface="Times New Roman" pitchFamily="18" charset="0"/>
            </a:rPr>
            <a:t>GEF CEO</a:t>
          </a:r>
          <a:r>
            <a:rPr lang="en-US" sz="1500" b="1" dirty="0" smtClean="0">
              <a:latin typeface="+mn-lt"/>
              <a:cs typeface="Times New Roman" pitchFamily="18" charset="0"/>
            </a:rPr>
            <a:t> </a:t>
          </a:r>
          <a:r>
            <a:rPr lang="en-US" sz="1500" dirty="0" smtClean="0"/>
            <a:t>approval</a:t>
          </a:r>
          <a:r>
            <a:rPr lang="en-US" sz="1500" b="1" dirty="0" smtClean="0">
              <a:latin typeface="+mn-lt"/>
              <a:cs typeface="Times New Roman" pitchFamily="18" charset="0"/>
            </a:rPr>
            <a:t> of </a:t>
          </a:r>
          <a:r>
            <a:rPr lang="en-US" sz="1500" b="1" dirty="0" smtClean="0">
              <a:solidFill>
                <a:schemeClr val="accent6"/>
              </a:solidFill>
              <a:latin typeface="+mn-lt"/>
              <a:cs typeface="Times New Roman" pitchFamily="18" charset="0"/>
            </a:rPr>
            <a:t>MSP </a:t>
          </a:r>
          <a:r>
            <a:rPr lang="en-US" sz="1500" b="1" baseline="0" dirty="0" smtClean="0">
              <a:solidFill>
                <a:schemeClr val="accent6"/>
              </a:solidFill>
              <a:latin typeface="+mn-lt"/>
              <a:cs typeface="Times New Roman" pitchFamily="18" charset="0"/>
            </a:rPr>
            <a:t>Concept</a:t>
          </a:r>
          <a:r>
            <a:rPr lang="en-US" sz="1500" b="1" dirty="0" smtClean="0">
              <a:solidFill>
                <a:schemeClr val="accent6"/>
              </a:solidFill>
              <a:latin typeface="+mn-lt"/>
              <a:cs typeface="Times New Roman" pitchFamily="18" charset="0"/>
            </a:rPr>
            <a:t> (PIF)</a:t>
          </a:r>
          <a:endParaRPr lang="en-US" sz="1500" b="1" dirty="0">
            <a:solidFill>
              <a:schemeClr val="accent6"/>
            </a:solidFill>
            <a:latin typeface="+mn-lt"/>
            <a:cs typeface="Times New Roman" pitchFamily="18" charset="0"/>
          </a:endParaRPr>
        </a:p>
      </dgm:t>
    </dgm:pt>
    <dgm:pt modelId="{F878E701-6165-4887-A461-5AA9324CFD0B}" type="parTrans" cxnId="{718E7B89-7585-4027-B7D1-D8F19DB85E42}">
      <dgm:prSet/>
      <dgm:spPr/>
      <dgm:t>
        <a:bodyPr/>
        <a:lstStyle/>
        <a:p>
          <a:endParaRPr lang="en-US"/>
        </a:p>
      </dgm:t>
    </dgm:pt>
    <dgm:pt modelId="{FB1F0A8F-8DB4-4303-A0C0-7F3CB8381947}" type="sibTrans" cxnId="{718E7B89-7585-4027-B7D1-D8F19DB85E42}">
      <dgm:prSet/>
      <dgm:spPr/>
      <dgm:t>
        <a:bodyPr/>
        <a:lstStyle/>
        <a:p>
          <a:endParaRPr lang="en-US"/>
        </a:p>
      </dgm:t>
    </dgm:pt>
    <dgm:pt modelId="{94055E1C-8D3E-43D2-A595-F010AC76C31D}">
      <dgm:prSet phldrT="[Text]" custT="1"/>
      <dgm:spPr/>
      <dgm:t>
        <a:bodyPr/>
        <a:lstStyle/>
        <a:p>
          <a:r>
            <a:rPr lang="en-US" sz="1500" b="0" u="sng" dirty="0" smtClean="0">
              <a:solidFill>
                <a:schemeClr val="bg1"/>
              </a:solidFill>
              <a:latin typeface="+mn-lt"/>
              <a:cs typeface="Times New Roman" pitchFamily="18" charset="0"/>
            </a:rPr>
            <a:t>STEP 2</a:t>
          </a:r>
        </a:p>
        <a:p>
          <a:r>
            <a:rPr lang="en-US" sz="1500" b="1" dirty="0" smtClean="0">
              <a:solidFill>
                <a:srgbClr val="FF0000"/>
              </a:solidFill>
              <a:latin typeface="+mn-lt"/>
              <a:cs typeface="Times New Roman" pitchFamily="18" charset="0"/>
            </a:rPr>
            <a:t>GEF CEO </a:t>
          </a:r>
          <a:r>
            <a:rPr lang="en-US" sz="1500" b="1" dirty="0" smtClean="0">
              <a:solidFill>
                <a:schemeClr val="bg1"/>
              </a:solidFill>
              <a:latin typeface="+mn-lt"/>
              <a:cs typeface="Times New Roman" pitchFamily="18" charset="0"/>
            </a:rPr>
            <a:t>approval of </a:t>
          </a:r>
          <a:r>
            <a:rPr lang="en-US" sz="1500" b="1" baseline="0" dirty="0" smtClean="0">
              <a:solidFill>
                <a:schemeClr val="accent6"/>
              </a:solidFill>
              <a:latin typeface="+mn-lt"/>
              <a:cs typeface="Times New Roman" pitchFamily="18" charset="0"/>
            </a:rPr>
            <a:t>FINAL MSP</a:t>
          </a:r>
          <a:endParaRPr lang="en-US" sz="1500" b="1" baseline="0" dirty="0">
            <a:solidFill>
              <a:schemeClr val="accent6"/>
            </a:solidFill>
            <a:latin typeface="+mn-lt"/>
            <a:cs typeface="Times New Roman" pitchFamily="18" charset="0"/>
          </a:endParaRPr>
        </a:p>
      </dgm:t>
    </dgm:pt>
    <dgm:pt modelId="{0EDDDBC0-E3B7-497D-B2B6-DF4BB14919B1}" type="parTrans" cxnId="{347463F8-F74B-42CF-9159-873350C548C1}">
      <dgm:prSet/>
      <dgm:spPr/>
      <dgm:t>
        <a:bodyPr/>
        <a:lstStyle/>
        <a:p>
          <a:endParaRPr lang="en-US"/>
        </a:p>
      </dgm:t>
    </dgm:pt>
    <dgm:pt modelId="{7AE36291-8845-4E02-BC40-867CFD1326D2}" type="sibTrans" cxnId="{347463F8-F74B-42CF-9159-873350C548C1}">
      <dgm:prSet/>
      <dgm:spPr/>
      <dgm:t>
        <a:bodyPr/>
        <a:lstStyle/>
        <a:p>
          <a:endParaRPr lang="en-US"/>
        </a:p>
      </dgm:t>
    </dgm:pt>
    <dgm:pt modelId="{0A7B0330-3A07-4597-9D5D-CA2AF66EE1DF}">
      <dgm:prSet phldrT="[Text]" custT="1"/>
      <dgm:spPr/>
      <dgm:t>
        <a:bodyPr/>
        <a:lstStyle/>
        <a:p>
          <a:r>
            <a:rPr lang="en-US" sz="1600" b="0" u="sng" dirty="0" smtClean="0">
              <a:solidFill>
                <a:schemeClr val="bg1"/>
              </a:solidFill>
              <a:latin typeface="+mn-lt"/>
              <a:cs typeface="Times New Roman" pitchFamily="18" charset="0"/>
            </a:rPr>
            <a:t>STEP 3</a:t>
          </a:r>
        </a:p>
        <a:p>
          <a:r>
            <a:rPr lang="en-US" sz="1600" b="1" dirty="0" smtClean="0">
              <a:solidFill>
                <a:srgbClr val="FF0000"/>
              </a:solidFill>
              <a:latin typeface="+mn-lt"/>
              <a:cs typeface="Times New Roman" pitchFamily="18" charset="0"/>
            </a:rPr>
            <a:t>AGENCY</a:t>
          </a:r>
          <a:r>
            <a:rPr lang="en-US" sz="1600" b="1" dirty="0" smtClean="0">
              <a:latin typeface="+mn-lt"/>
              <a:cs typeface="Times New Roman" pitchFamily="18" charset="0"/>
            </a:rPr>
            <a:t> </a:t>
          </a:r>
          <a:r>
            <a:rPr lang="en-US" sz="1600" b="0" dirty="0" smtClean="0">
              <a:latin typeface="+mn-lt"/>
              <a:cs typeface="Times New Roman" pitchFamily="18" charset="0"/>
            </a:rPr>
            <a:t>approval of project</a:t>
          </a:r>
          <a:endParaRPr lang="en-US" sz="1600" b="0" dirty="0">
            <a:latin typeface="+mn-lt"/>
            <a:cs typeface="Times New Roman" pitchFamily="18" charset="0"/>
          </a:endParaRPr>
        </a:p>
      </dgm:t>
    </dgm:pt>
    <dgm:pt modelId="{CA7AB9C3-DBCB-4D23-A696-371E78B9D272}" type="parTrans" cxnId="{215FB406-DE42-444D-874A-941AD6E397ED}">
      <dgm:prSet/>
      <dgm:spPr/>
      <dgm:t>
        <a:bodyPr/>
        <a:lstStyle/>
        <a:p>
          <a:endParaRPr lang="en-US"/>
        </a:p>
      </dgm:t>
    </dgm:pt>
    <dgm:pt modelId="{0E657F59-083D-402C-96F8-B03E2BAEF0EA}" type="sibTrans" cxnId="{215FB406-DE42-444D-874A-941AD6E397ED}">
      <dgm:prSet/>
      <dgm:spPr/>
      <dgm:t>
        <a:bodyPr/>
        <a:lstStyle/>
        <a:p>
          <a:endParaRPr lang="en-US"/>
        </a:p>
      </dgm:t>
    </dgm:pt>
    <dgm:pt modelId="{3FC928E0-BC0E-47CB-A28B-55B1FB5BEEAA}">
      <dgm:prSet phldrT="[Text]" custT="1"/>
      <dgm:spPr/>
      <dgm:t>
        <a:bodyPr/>
        <a:lstStyle/>
        <a:p>
          <a:r>
            <a:rPr lang="en-US" sz="1600" b="0" u="sng" dirty="0" smtClean="0">
              <a:solidFill>
                <a:schemeClr val="bg1"/>
              </a:solidFill>
              <a:latin typeface="+mn-lt"/>
              <a:cs typeface="Times New Roman" pitchFamily="18" charset="0"/>
            </a:rPr>
            <a:t>STEP 4</a:t>
          </a:r>
        </a:p>
        <a:p>
          <a:r>
            <a:rPr lang="en-US" sz="1600" b="1" dirty="0" smtClean="0">
              <a:solidFill>
                <a:srgbClr val="FF0000"/>
              </a:solidFill>
              <a:latin typeface="+mn-lt"/>
              <a:cs typeface="Times New Roman" pitchFamily="18" charset="0"/>
            </a:rPr>
            <a:t>AGENCY </a:t>
          </a:r>
          <a:r>
            <a:rPr lang="en-US" sz="1600" b="0" dirty="0" smtClean="0">
              <a:solidFill>
                <a:schemeClr val="bg1"/>
              </a:solidFill>
              <a:latin typeface="+mn-lt"/>
              <a:cs typeface="Times New Roman" pitchFamily="18" charset="0"/>
            </a:rPr>
            <a:t>p</a:t>
          </a:r>
          <a:r>
            <a:rPr lang="en-US" sz="1600" b="0" dirty="0" smtClean="0">
              <a:latin typeface="+mn-lt"/>
              <a:cs typeface="Times New Roman" pitchFamily="18" charset="0"/>
            </a:rPr>
            <a:t>roject implementation</a:t>
          </a:r>
          <a:endParaRPr lang="en-US" sz="1600" b="0" dirty="0">
            <a:latin typeface="+mn-lt"/>
            <a:cs typeface="Times New Roman" pitchFamily="18" charset="0"/>
          </a:endParaRPr>
        </a:p>
      </dgm:t>
    </dgm:pt>
    <dgm:pt modelId="{C218714A-1BC1-419D-A946-A7977C9EBFB8}" type="parTrans" cxnId="{7EAE0E5A-1273-45DB-92F1-1D3A54A3977E}">
      <dgm:prSet/>
      <dgm:spPr/>
      <dgm:t>
        <a:bodyPr/>
        <a:lstStyle/>
        <a:p>
          <a:endParaRPr lang="en-US"/>
        </a:p>
      </dgm:t>
    </dgm:pt>
    <dgm:pt modelId="{10209D6F-499F-4989-B57A-ADF0DFD3F91E}" type="sibTrans" cxnId="{7EAE0E5A-1273-45DB-92F1-1D3A54A3977E}">
      <dgm:prSet/>
      <dgm:spPr/>
      <dgm:t>
        <a:bodyPr/>
        <a:lstStyle/>
        <a:p>
          <a:endParaRPr lang="en-US"/>
        </a:p>
      </dgm:t>
    </dgm:pt>
    <dgm:pt modelId="{4642CDE8-763E-4805-8AEE-B3C17CA34248}" type="pres">
      <dgm:prSet presAssocID="{CA2286A5-7089-41D0-9994-9A8931FDB159}" presName="cycle" presStyleCnt="0">
        <dgm:presLayoutVars>
          <dgm:dir/>
          <dgm:resizeHandles val="exact"/>
        </dgm:presLayoutVars>
      </dgm:prSet>
      <dgm:spPr/>
      <dgm:t>
        <a:bodyPr/>
        <a:lstStyle/>
        <a:p>
          <a:endParaRPr lang="en-US"/>
        </a:p>
      </dgm:t>
    </dgm:pt>
    <dgm:pt modelId="{0F54E03D-C46D-4B4E-A076-AE487D9E5916}" type="pres">
      <dgm:prSet presAssocID="{69F7E633-AA34-4489-BB70-E1F90E715AA1}" presName="node" presStyleLbl="node1" presStyleIdx="0" presStyleCnt="4" custScaleX="114158">
        <dgm:presLayoutVars>
          <dgm:bulletEnabled val="1"/>
        </dgm:presLayoutVars>
      </dgm:prSet>
      <dgm:spPr/>
      <dgm:t>
        <a:bodyPr/>
        <a:lstStyle/>
        <a:p>
          <a:endParaRPr lang="en-US"/>
        </a:p>
      </dgm:t>
    </dgm:pt>
    <dgm:pt modelId="{E4BE2244-5B0B-4972-B396-6322DA5A65CA}" type="pres">
      <dgm:prSet presAssocID="{69F7E633-AA34-4489-BB70-E1F90E715AA1}" presName="spNode" presStyleCnt="0"/>
      <dgm:spPr/>
    </dgm:pt>
    <dgm:pt modelId="{CBEB954B-6EA5-4093-86A8-12E0EDC75142}" type="pres">
      <dgm:prSet presAssocID="{FB1F0A8F-8DB4-4303-A0C0-7F3CB8381947}" presName="sibTrans" presStyleLbl="sibTrans1D1" presStyleIdx="0" presStyleCnt="4"/>
      <dgm:spPr/>
      <dgm:t>
        <a:bodyPr/>
        <a:lstStyle/>
        <a:p>
          <a:endParaRPr lang="en-US"/>
        </a:p>
      </dgm:t>
    </dgm:pt>
    <dgm:pt modelId="{74BB5A09-CCAC-43BD-9FE3-85507EA443E1}" type="pres">
      <dgm:prSet presAssocID="{94055E1C-8D3E-43D2-A595-F010AC76C31D}" presName="node" presStyleLbl="node1" presStyleIdx="1" presStyleCnt="4" custScaleX="110024">
        <dgm:presLayoutVars>
          <dgm:bulletEnabled val="1"/>
        </dgm:presLayoutVars>
      </dgm:prSet>
      <dgm:spPr/>
      <dgm:t>
        <a:bodyPr/>
        <a:lstStyle/>
        <a:p>
          <a:endParaRPr lang="en-US"/>
        </a:p>
      </dgm:t>
    </dgm:pt>
    <dgm:pt modelId="{8F517BBE-2688-452F-A6FC-0FD9F16586B8}" type="pres">
      <dgm:prSet presAssocID="{94055E1C-8D3E-43D2-A595-F010AC76C31D}" presName="spNode" presStyleCnt="0"/>
      <dgm:spPr/>
    </dgm:pt>
    <dgm:pt modelId="{03D7127D-45CA-4E89-AA51-14DD6D94400A}" type="pres">
      <dgm:prSet presAssocID="{7AE36291-8845-4E02-BC40-867CFD1326D2}" presName="sibTrans" presStyleLbl="sibTrans1D1" presStyleIdx="1" presStyleCnt="4"/>
      <dgm:spPr/>
      <dgm:t>
        <a:bodyPr/>
        <a:lstStyle/>
        <a:p>
          <a:endParaRPr lang="en-US"/>
        </a:p>
      </dgm:t>
    </dgm:pt>
    <dgm:pt modelId="{E00CE26A-4704-43BA-AD2F-12BDF5133904}" type="pres">
      <dgm:prSet presAssocID="{0A7B0330-3A07-4597-9D5D-CA2AF66EE1DF}" presName="node" presStyleLbl="node1" presStyleIdx="2" presStyleCnt="4" custScaleX="107086">
        <dgm:presLayoutVars>
          <dgm:bulletEnabled val="1"/>
        </dgm:presLayoutVars>
      </dgm:prSet>
      <dgm:spPr/>
      <dgm:t>
        <a:bodyPr/>
        <a:lstStyle/>
        <a:p>
          <a:endParaRPr lang="en-US"/>
        </a:p>
      </dgm:t>
    </dgm:pt>
    <dgm:pt modelId="{B83E663A-F8E5-4489-BBE3-F8EBE4633490}" type="pres">
      <dgm:prSet presAssocID="{0A7B0330-3A07-4597-9D5D-CA2AF66EE1DF}" presName="spNode" presStyleCnt="0"/>
      <dgm:spPr/>
    </dgm:pt>
    <dgm:pt modelId="{B0B72A16-B921-4478-A60D-16296339FC1C}" type="pres">
      <dgm:prSet presAssocID="{0E657F59-083D-402C-96F8-B03E2BAEF0EA}" presName="sibTrans" presStyleLbl="sibTrans1D1" presStyleIdx="2" presStyleCnt="4"/>
      <dgm:spPr/>
      <dgm:t>
        <a:bodyPr/>
        <a:lstStyle/>
        <a:p>
          <a:endParaRPr lang="en-US"/>
        </a:p>
      </dgm:t>
    </dgm:pt>
    <dgm:pt modelId="{49EDBAB1-9160-44EB-AC15-1D54A20280F6}" type="pres">
      <dgm:prSet presAssocID="{3FC928E0-BC0E-47CB-A28B-55B1FB5BEEAA}" presName="node" presStyleLbl="node1" presStyleIdx="3" presStyleCnt="4" custScaleX="105903">
        <dgm:presLayoutVars>
          <dgm:bulletEnabled val="1"/>
        </dgm:presLayoutVars>
      </dgm:prSet>
      <dgm:spPr/>
      <dgm:t>
        <a:bodyPr/>
        <a:lstStyle/>
        <a:p>
          <a:endParaRPr lang="en-US"/>
        </a:p>
      </dgm:t>
    </dgm:pt>
    <dgm:pt modelId="{E42F1670-9269-49AE-9723-34E115312424}" type="pres">
      <dgm:prSet presAssocID="{3FC928E0-BC0E-47CB-A28B-55B1FB5BEEAA}" presName="spNode" presStyleCnt="0"/>
      <dgm:spPr/>
    </dgm:pt>
    <dgm:pt modelId="{3EAB70DD-027D-4549-9050-2E985E970C64}" type="pres">
      <dgm:prSet presAssocID="{10209D6F-499F-4989-B57A-ADF0DFD3F91E}" presName="sibTrans" presStyleLbl="sibTrans1D1" presStyleIdx="3" presStyleCnt="4"/>
      <dgm:spPr/>
      <dgm:t>
        <a:bodyPr/>
        <a:lstStyle/>
        <a:p>
          <a:endParaRPr lang="en-US"/>
        </a:p>
      </dgm:t>
    </dgm:pt>
  </dgm:ptLst>
  <dgm:cxnLst>
    <dgm:cxn modelId="{7EAE0E5A-1273-45DB-92F1-1D3A54A3977E}" srcId="{CA2286A5-7089-41D0-9994-9A8931FDB159}" destId="{3FC928E0-BC0E-47CB-A28B-55B1FB5BEEAA}" srcOrd="3" destOrd="0" parTransId="{C218714A-1BC1-419D-A946-A7977C9EBFB8}" sibTransId="{10209D6F-499F-4989-B57A-ADF0DFD3F91E}"/>
    <dgm:cxn modelId="{A56A5227-5222-4651-A410-9048BD675581}" type="presOf" srcId="{94055E1C-8D3E-43D2-A595-F010AC76C31D}" destId="{74BB5A09-CCAC-43BD-9FE3-85507EA443E1}" srcOrd="0" destOrd="0" presId="urn:microsoft.com/office/officeart/2005/8/layout/cycle6"/>
    <dgm:cxn modelId="{347463F8-F74B-42CF-9159-873350C548C1}" srcId="{CA2286A5-7089-41D0-9994-9A8931FDB159}" destId="{94055E1C-8D3E-43D2-A595-F010AC76C31D}" srcOrd="1" destOrd="0" parTransId="{0EDDDBC0-E3B7-497D-B2B6-DF4BB14919B1}" sibTransId="{7AE36291-8845-4E02-BC40-867CFD1326D2}"/>
    <dgm:cxn modelId="{E4A4E58C-E3CA-41E5-BBF2-5264FEEB4634}" type="presOf" srcId="{0E657F59-083D-402C-96F8-B03E2BAEF0EA}" destId="{B0B72A16-B921-4478-A60D-16296339FC1C}" srcOrd="0" destOrd="0" presId="urn:microsoft.com/office/officeart/2005/8/layout/cycle6"/>
    <dgm:cxn modelId="{D663F4BE-D645-411C-B390-571D34E0223B}" type="presOf" srcId="{3FC928E0-BC0E-47CB-A28B-55B1FB5BEEAA}" destId="{49EDBAB1-9160-44EB-AC15-1D54A20280F6}" srcOrd="0" destOrd="0" presId="urn:microsoft.com/office/officeart/2005/8/layout/cycle6"/>
    <dgm:cxn modelId="{215FB406-DE42-444D-874A-941AD6E397ED}" srcId="{CA2286A5-7089-41D0-9994-9A8931FDB159}" destId="{0A7B0330-3A07-4597-9D5D-CA2AF66EE1DF}" srcOrd="2" destOrd="0" parTransId="{CA7AB9C3-DBCB-4D23-A696-371E78B9D272}" sibTransId="{0E657F59-083D-402C-96F8-B03E2BAEF0EA}"/>
    <dgm:cxn modelId="{947DEE3F-D528-4C0D-ABC2-56AD34EDB3C1}" type="presOf" srcId="{CA2286A5-7089-41D0-9994-9A8931FDB159}" destId="{4642CDE8-763E-4805-8AEE-B3C17CA34248}" srcOrd="0" destOrd="0" presId="urn:microsoft.com/office/officeart/2005/8/layout/cycle6"/>
    <dgm:cxn modelId="{1D21AF85-C61B-49AE-95FB-14D2243679BD}" type="presOf" srcId="{FB1F0A8F-8DB4-4303-A0C0-7F3CB8381947}" destId="{CBEB954B-6EA5-4093-86A8-12E0EDC75142}" srcOrd="0" destOrd="0" presId="urn:microsoft.com/office/officeart/2005/8/layout/cycle6"/>
    <dgm:cxn modelId="{718E7B89-7585-4027-B7D1-D8F19DB85E42}" srcId="{CA2286A5-7089-41D0-9994-9A8931FDB159}" destId="{69F7E633-AA34-4489-BB70-E1F90E715AA1}" srcOrd="0" destOrd="0" parTransId="{F878E701-6165-4887-A461-5AA9324CFD0B}" sibTransId="{FB1F0A8F-8DB4-4303-A0C0-7F3CB8381947}"/>
    <dgm:cxn modelId="{DE095CC1-3E98-4DE3-9E5D-684B79E6E017}" type="presOf" srcId="{69F7E633-AA34-4489-BB70-E1F90E715AA1}" destId="{0F54E03D-C46D-4B4E-A076-AE487D9E5916}" srcOrd="0" destOrd="0" presId="urn:microsoft.com/office/officeart/2005/8/layout/cycle6"/>
    <dgm:cxn modelId="{09CDA606-F4E3-45CF-B199-A31F9FEB8BCB}" type="presOf" srcId="{10209D6F-499F-4989-B57A-ADF0DFD3F91E}" destId="{3EAB70DD-027D-4549-9050-2E985E970C64}" srcOrd="0" destOrd="0" presId="urn:microsoft.com/office/officeart/2005/8/layout/cycle6"/>
    <dgm:cxn modelId="{393F4E36-A403-4D6D-8330-791962406DC9}" type="presOf" srcId="{0A7B0330-3A07-4597-9D5D-CA2AF66EE1DF}" destId="{E00CE26A-4704-43BA-AD2F-12BDF5133904}" srcOrd="0" destOrd="0" presId="urn:microsoft.com/office/officeart/2005/8/layout/cycle6"/>
    <dgm:cxn modelId="{6FCFFDAE-EE78-4340-86B6-4553E0DFBFC4}" type="presOf" srcId="{7AE36291-8845-4E02-BC40-867CFD1326D2}" destId="{03D7127D-45CA-4E89-AA51-14DD6D94400A}" srcOrd="0" destOrd="0" presId="urn:microsoft.com/office/officeart/2005/8/layout/cycle6"/>
    <dgm:cxn modelId="{BF341610-54AE-43EA-AD63-5AA7BFBF1D4F}" type="presParOf" srcId="{4642CDE8-763E-4805-8AEE-B3C17CA34248}" destId="{0F54E03D-C46D-4B4E-A076-AE487D9E5916}" srcOrd="0" destOrd="0" presId="urn:microsoft.com/office/officeart/2005/8/layout/cycle6"/>
    <dgm:cxn modelId="{AE116836-5793-4344-A6DF-1E114F2EB0A7}" type="presParOf" srcId="{4642CDE8-763E-4805-8AEE-B3C17CA34248}" destId="{E4BE2244-5B0B-4972-B396-6322DA5A65CA}" srcOrd="1" destOrd="0" presId="urn:microsoft.com/office/officeart/2005/8/layout/cycle6"/>
    <dgm:cxn modelId="{0857815E-C2B4-4024-B7EA-72B7F1364416}" type="presParOf" srcId="{4642CDE8-763E-4805-8AEE-B3C17CA34248}" destId="{CBEB954B-6EA5-4093-86A8-12E0EDC75142}" srcOrd="2" destOrd="0" presId="urn:microsoft.com/office/officeart/2005/8/layout/cycle6"/>
    <dgm:cxn modelId="{37242B00-5D93-4CC5-B9E2-3D75264534E4}" type="presParOf" srcId="{4642CDE8-763E-4805-8AEE-B3C17CA34248}" destId="{74BB5A09-CCAC-43BD-9FE3-85507EA443E1}" srcOrd="3" destOrd="0" presId="urn:microsoft.com/office/officeart/2005/8/layout/cycle6"/>
    <dgm:cxn modelId="{B211ACE7-B984-454C-9991-E3F9D4BE3800}" type="presParOf" srcId="{4642CDE8-763E-4805-8AEE-B3C17CA34248}" destId="{8F517BBE-2688-452F-A6FC-0FD9F16586B8}" srcOrd="4" destOrd="0" presId="urn:microsoft.com/office/officeart/2005/8/layout/cycle6"/>
    <dgm:cxn modelId="{808E31D8-EAA1-4A1B-8D11-1357C9D16D08}" type="presParOf" srcId="{4642CDE8-763E-4805-8AEE-B3C17CA34248}" destId="{03D7127D-45CA-4E89-AA51-14DD6D94400A}" srcOrd="5" destOrd="0" presId="urn:microsoft.com/office/officeart/2005/8/layout/cycle6"/>
    <dgm:cxn modelId="{4796611C-A243-48F6-BC91-20E20C98688E}" type="presParOf" srcId="{4642CDE8-763E-4805-8AEE-B3C17CA34248}" destId="{E00CE26A-4704-43BA-AD2F-12BDF5133904}" srcOrd="6" destOrd="0" presId="urn:microsoft.com/office/officeart/2005/8/layout/cycle6"/>
    <dgm:cxn modelId="{4B2C2230-81F5-406E-A10F-B86F748173EB}" type="presParOf" srcId="{4642CDE8-763E-4805-8AEE-B3C17CA34248}" destId="{B83E663A-F8E5-4489-BBE3-F8EBE4633490}" srcOrd="7" destOrd="0" presId="urn:microsoft.com/office/officeart/2005/8/layout/cycle6"/>
    <dgm:cxn modelId="{FE46C834-1D01-44FD-97F5-D0C002C3DB6A}" type="presParOf" srcId="{4642CDE8-763E-4805-8AEE-B3C17CA34248}" destId="{B0B72A16-B921-4478-A60D-16296339FC1C}" srcOrd="8" destOrd="0" presId="urn:microsoft.com/office/officeart/2005/8/layout/cycle6"/>
    <dgm:cxn modelId="{17EFE81E-DC12-4E9D-B00B-E276DFE118EB}" type="presParOf" srcId="{4642CDE8-763E-4805-8AEE-B3C17CA34248}" destId="{49EDBAB1-9160-44EB-AC15-1D54A20280F6}" srcOrd="9" destOrd="0" presId="urn:microsoft.com/office/officeart/2005/8/layout/cycle6"/>
    <dgm:cxn modelId="{35E57B61-DC9F-44DC-90D9-FA94308148B5}" type="presParOf" srcId="{4642CDE8-763E-4805-8AEE-B3C17CA34248}" destId="{E42F1670-9269-49AE-9723-34E115312424}" srcOrd="10" destOrd="0" presId="urn:microsoft.com/office/officeart/2005/8/layout/cycle6"/>
    <dgm:cxn modelId="{4C018D71-946A-4BB9-A203-14917378DD4B}" type="presParOf" srcId="{4642CDE8-763E-4805-8AEE-B3C17CA34248}" destId="{3EAB70DD-027D-4549-9050-2E985E970C64}" srcOrd="11"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A2286A5-7089-41D0-9994-9A8931FDB159}"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en-US"/>
        </a:p>
      </dgm:t>
    </dgm:pt>
    <dgm:pt modelId="{69F7E633-AA34-4489-BB70-E1F90E715AA1}">
      <dgm:prSet phldrT="[Text]" custT="1"/>
      <dgm:spPr/>
      <dgm:t>
        <a:bodyPr/>
        <a:lstStyle/>
        <a:p>
          <a:r>
            <a:rPr lang="en-US" sz="1400" b="0" u="sng" dirty="0" smtClean="0">
              <a:solidFill>
                <a:schemeClr val="bg1"/>
              </a:solidFill>
              <a:latin typeface="+mn-lt"/>
              <a:cs typeface="Times New Roman" pitchFamily="18" charset="0"/>
            </a:rPr>
            <a:t>STEP 1</a:t>
          </a:r>
        </a:p>
        <a:p>
          <a:r>
            <a:rPr lang="en-US" sz="1400" b="1" dirty="0" smtClean="0">
              <a:solidFill>
                <a:srgbClr val="FF0000"/>
              </a:solidFill>
              <a:latin typeface="+mn-lt"/>
              <a:cs typeface="Times New Roman" pitchFamily="18" charset="0"/>
            </a:rPr>
            <a:t>GEF </a:t>
          </a:r>
          <a:r>
            <a:rPr lang="en-US" sz="1400" b="1" dirty="0" smtClean="0">
              <a:solidFill>
                <a:srgbClr val="FF0000"/>
              </a:solidFill>
            </a:rPr>
            <a:t>COUNCIL</a:t>
          </a:r>
          <a:r>
            <a:rPr lang="en-US" sz="1400" b="1" dirty="0" smtClean="0">
              <a:solidFill>
                <a:srgbClr val="FF0000"/>
              </a:solidFill>
              <a:latin typeface="+mn-lt"/>
              <a:cs typeface="Times New Roman" pitchFamily="18" charset="0"/>
            </a:rPr>
            <a:t> </a:t>
          </a:r>
          <a:r>
            <a:rPr lang="en-US" sz="1400" dirty="0" smtClean="0"/>
            <a:t>approval</a:t>
          </a:r>
          <a:r>
            <a:rPr lang="en-US" sz="1400" b="1" dirty="0" smtClean="0">
              <a:latin typeface="+mn-lt"/>
              <a:cs typeface="Times New Roman" pitchFamily="18" charset="0"/>
            </a:rPr>
            <a:t> of </a:t>
          </a:r>
          <a:r>
            <a:rPr lang="en-US" sz="1400" b="1" dirty="0" smtClean="0">
              <a:solidFill>
                <a:schemeClr val="accent6"/>
              </a:solidFill>
              <a:latin typeface="+mn-lt"/>
              <a:cs typeface="Times New Roman" pitchFamily="18" charset="0"/>
            </a:rPr>
            <a:t>Work Program</a:t>
          </a:r>
          <a:endParaRPr lang="en-US" sz="1400" b="1" dirty="0">
            <a:solidFill>
              <a:schemeClr val="accent6"/>
            </a:solidFill>
            <a:latin typeface="+mn-lt"/>
            <a:cs typeface="Times New Roman" pitchFamily="18" charset="0"/>
          </a:endParaRPr>
        </a:p>
      </dgm:t>
    </dgm:pt>
    <dgm:pt modelId="{F878E701-6165-4887-A461-5AA9324CFD0B}" type="parTrans" cxnId="{718E7B89-7585-4027-B7D1-D8F19DB85E42}">
      <dgm:prSet/>
      <dgm:spPr/>
      <dgm:t>
        <a:bodyPr/>
        <a:lstStyle/>
        <a:p>
          <a:endParaRPr lang="en-US"/>
        </a:p>
      </dgm:t>
    </dgm:pt>
    <dgm:pt modelId="{FB1F0A8F-8DB4-4303-A0C0-7F3CB8381947}" type="sibTrans" cxnId="{718E7B89-7585-4027-B7D1-D8F19DB85E42}">
      <dgm:prSet/>
      <dgm:spPr/>
      <dgm:t>
        <a:bodyPr/>
        <a:lstStyle/>
        <a:p>
          <a:endParaRPr lang="en-US"/>
        </a:p>
      </dgm:t>
    </dgm:pt>
    <dgm:pt modelId="{94055E1C-8D3E-43D2-A595-F010AC76C31D}">
      <dgm:prSet phldrT="[Text]" custT="1"/>
      <dgm:spPr>
        <a:solidFill>
          <a:schemeClr val="accent5">
            <a:lumMod val="60000"/>
            <a:lumOff val="40000"/>
          </a:schemeClr>
        </a:solidFill>
      </dgm:spPr>
      <dgm:t>
        <a:bodyPr/>
        <a:lstStyle/>
        <a:p>
          <a:r>
            <a:rPr lang="en-US" sz="1400" b="0" u="sng" dirty="0" smtClean="0">
              <a:solidFill>
                <a:schemeClr val="bg1"/>
              </a:solidFill>
              <a:latin typeface="+mn-lt"/>
              <a:cs typeface="Times New Roman" pitchFamily="18" charset="0"/>
            </a:rPr>
            <a:t>STEP 2</a:t>
          </a:r>
        </a:p>
        <a:p>
          <a:r>
            <a:rPr lang="en-US" sz="1400" b="1" dirty="0" smtClean="0">
              <a:solidFill>
                <a:srgbClr val="FF0000"/>
              </a:solidFill>
              <a:latin typeface="+mn-lt"/>
              <a:cs typeface="Times New Roman" pitchFamily="18" charset="0"/>
            </a:rPr>
            <a:t>GEF COUNCIL </a:t>
          </a:r>
          <a:r>
            <a:rPr lang="en-US" sz="1400" b="1" dirty="0" smtClean="0">
              <a:latin typeface="+mn-lt"/>
              <a:cs typeface="Times New Roman" pitchFamily="18" charset="0"/>
            </a:rPr>
            <a:t>review of </a:t>
          </a:r>
          <a:r>
            <a:rPr lang="en-US" sz="1400" b="1" dirty="0" smtClean="0">
              <a:solidFill>
                <a:schemeClr val="accent6"/>
              </a:solidFill>
              <a:latin typeface="+mn-lt"/>
              <a:cs typeface="Times New Roman" pitchFamily="18" charset="0"/>
            </a:rPr>
            <a:t>Child Project</a:t>
          </a:r>
          <a:endParaRPr lang="en-US" sz="1400" b="1" dirty="0">
            <a:solidFill>
              <a:schemeClr val="accent6"/>
            </a:solidFill>
            <a:latin typeface="+mn-lt"/>
            <a:cs typeface="Times New Roman" pitchFamily="18" charset="0"/>
          </a:endParaRPr>
        </a:p>
      </dgm:t>
    </dgm:pt>
    <dgm:pt modelId="{0EDDDBC0-E3B7-497D-B2B6-DF4BB14919B1}" type="parTrans" cxnId="{347463F8-F74B-42CF-9159-873350C548C1}">
      <dgm:prSet/>
      <dgm:spPr/>
      <dgm:t>
        <a:bodyPr/>
        <a:lstStyle/>
        <a:p>
          <a:endParaRPr lang="en-US"/>
        </a:p>
      </dgm:t>
    </dgm:pt>
    <dgm:pt modelId="{7AE36291-8845-4E02-BC40-867CFD1326D2}" type="sibTrans" cxnId="{347463F8-F74B-42CF-9159-873350C548C1}">
      <dgm:prSet/>
      <dgm:spPr/>
      <dgm:t>
        <a:bodyPr/>
        <a:lstStyle/>
        <a:p>
          <a:endParaRPr lang="en-US"/>
        </a:p>
      </dgm:t>
    </dgm:pt>
    <dgm:pt modelId="{0A7B0330-3A07-4597-9D5D-CA2AF66EE1DF}">
      <dgm:prSet phldrT="[Text]" custT="1"/>
      <dgm:spPr/>
      <dgm:t>
        <a:bodyPr/>
        <a:lstStyle/>
        <a:p>
          <a:r>
            <a:rPr lang="en-US" sz="1400" b="0" u="sng" dirty="0" smtClean="0">
              <a:solidFill>
                <a:schemeClr val="bg1"/>
              </a:solidFill>
              <a:latin typeface="+mn-lt"/>
              <a:cs typeface="Times New Roman" pitchFamily="18" charset="0"/>
            </a:rPr>
            <a:t>STEP 4</a:t>
          </a:r>
        </a:p>
        <a:p>
          <a:r>
            <a:rPr lang="en-US" sz="1400" b="1" dirty="0" smtClean="0">
              <a:solidFill>
                <a:srgbClr val="FF0000"/>
              </a:solidFill>
              <a:latin typeface="+mn-lt"/>
              <a:cs typeface="Times New Roman" pitchFamily="18" charset="0"/>
            </a:rPr>
            <a:t>AGENCY</a:t>
          </a:r>
          <a:r>
            <a:rPr lang="en-US" sz="1400" b="1" dirty="0" smtClean="0">
              <a:latin typeface="+mn-lt"/>
              <a:cs typeface="Times New Roman" pitchFamily="18" charset="0"/>
            </a:rPr>
            <a:t> </a:t>
          </a:r>
          <a:r>
            <a:rPr lang="en-US" sz="1400" b="0" dirty="0" smtClean="0">
              <a:latin typeface="+mn-lt"/>
              <a:cs typeface="Times New Roman" pitchFamily="18" charset="0"/>
            </a:rPr>
            <a:t>approval of Child Project</a:t>
          </a:r>
          <a:endParaRPr lang="en-US" sz="1400" b="0" dirty="0">
            <a:latin typeface="+mn-lt"/>
            <a:cs typeface="Times New Roman" pitchFamily="18" charset="0"/>
          </a:endParaRPr>
        </a:p>
      </dgm:t>
    </dgm:pt>
    <dgm:pt modelId="{CA7AB9C3-DBCB-4D23-A696-371E78B9D272}" type="parTrans" cxnId="{215FB406-DE42-444D-874A-941AD6E397ED}">
      <dgm:prSet/>
      <dgm:spPr/>
      <dgm:t>
        <a:bodyPr/>
        <a:lstStyle/>
        <a:p>
          <a:endParaRPr lang="en-US"/>
        </a:p>
      </dgm:t>
    </dgm:pt>
    <dgm:pt modelId="{0E657F59-083D-402C-96F8-B03E2BAEF0EA}" type="sibTrans" cxnId="{215FB406-DE42-444D-874A-941AD6E397ED}">
      <dgm:prSet/>
      <dgm:spPr/>
      <dgm:t>
        <a:bodyPr/>
        <a:lstStyle/>
        <a:p>
          <a:endParaRPr lang="en-US"/>
        </a:p>
      </dgm:t>
    </dgm:pt>
    <dgm:pt modelId="{3FC928E0-BC0E-47CB-A28B-55B1FB5BEEAA}">
      <dgm:prSet phldrT="[Text]" custT="1"/>
      <dgm:spPr/>
      <dgm:t>
        <a:bodyPr/>
        <a:lstStyle/>
        <a:p>
          <a:r>
            <a:rPr lang="en-US" sz="1400" b="0" u="sng" dirty="0" smtClean="0">
              <a:solidFill>
                <a:schemeClr val="bg1"/>
              </a:solidFill>
              <a:latin typeface="+mn-lt"/>
              <a:cs typeface="Times New Roman" pitchFamily="18" charset="0"/>
            </a:rPr>
            <a:t>STEP 5</a:t>
          </a:r>
        </a:p>
        <a:p>
          <a:r>
            <a:rPr lang="en-US" sz="1400" b="1" dirty="0" smtClean="0">
              <a:solidFill>
                <a:srgbClr val="FF0000"/>
              </a:solidFill>
              <a:latin typeface="+mn-lt"/>
              <a:cs typeface="Times New Roman" pitchFamily="18" charset="0"/>
            </a:rPr>
            <a:t>AGENCY </a:t>
          </a:r>
          <a:r>
            <a:rPr lang="en-US" sz="1400" b="0" dirty="0" smtClean="0">
              <a:solidFill>
                <a:schemeClr val="bg1"/>
              </a:solidFill>
              <a:latin typeface="+mn-lt"/>
              <a:cs typeface="Times New Roman" pitchFamily="18" charset="0"/>
            </a:rPr>
            <a:t>p</a:t>
          </a:r>
          <a:r>
            <a:rPr lang="en-US" sz="1400" b="0" dirty="0" smtClean="0">
              <a:latin typeface="+mn-lt"/>
              <a:cs typeface="Times New Roman" pitchFamily="18" charset="0"/>
            </a:rPr>
            <a:t>roject implementation</a:t>
          </a:r>
          <a:endParaRPr lang="en-US" sz="1400" b="0" dirty="0">
            <a:latin typeface="+mn-lt"/>
            <a:cs typeface="Times New Roman" pitchFamily="18" charset="0"/>
          </a:endParaRPr>
        </a:p>
      </dgm:t>
    </dgm:pt>
    <dgm:pt modelId="{C218714A-1BC1-419D-A946-A7977C9EBFB8}" type="parTrans" cxnId="{7EAE0E5A-1273-45DB-92F1-1D3A54A3977E}">
      <dgm:prSet/>
      <dgm:spPr/>
      <dgm:t>
        <a:bodyPr/>
        <a:lstStyle/>
        <a:p>
          <a:endParaRPr lang="en-US"/>
        </a:p>
      </dgm:t>
    </dgm:pt>
    <dgm:pt modelId="{10209D6F-499F-4989-B57A-ADF0DFD3F91E}" type="sibTrans" cxnId="{7EAE0E5A-1273-45DB-92F1-1D3A54A3977E}">
      <dgm:prSet/>
      <dgm:spPr/>
      <dgm:t>
        <a:bodyPr/>
        <a:lstStyle/>
        <a:p>
          <a:endParaRPr lang="en-US"/>
        </a:p>
      </dgm:t>
    </dgm:pt>
    <dgm:pt modelId="{F3CE97F8-9527-49E1-B1EC-B86FF8021DB3}">
      <dgm:prSet custT="1"/>
      <dgm:spPr/>
      <dgm:t>
        <a:bodyPr/>
        <a:lstStyle/>
        <a:p>
          <a:r>
            <a:rPr lang="en-US" sz="1400" u="sng" dirty="0" smtClean="0"/>
            <a:t>STEP 3</a:t>
          </a:r>
        </a:p>
        <a:p>
          <a:r>
            <a:rPr lang="en-US" sz="1400" b="1" u="none" dirty="0" smtClean="0">
              <a:solidFill>
                <a:srgbClr val="FF0000"/>
              </a:solidFill>
            </a:rPr>
            <a:t>GEF CEO </a:t>
          </a:r>
          <a:r>
            <a:rPr lang="en-US" sz="1400" b="0" u="none" dirty="0" smtClean="0">
              <a:solidFill>
                <a:schemeClr val="bg1"/>
              </a:solidFill>
            </a:rPr>
            <a:t>endorsement of </a:t>
          </a:r>
          <a:r>
            <a:rPr lang="en-US" sz="1400" b="1" u="none" dirty="0" smtClean="0">
              <a:solidFill>
                <a:schemeClr val="accent6"/>
              </a:solidFill>
            </a:rPr>
            <a:t>Child Project</a:t>
          </a:r>
          <a:endParaRPr lang="en-US" sz="1400" b="1" u="none" dirty="0">
            <a:solidFill>
              <a:schemeClr val="accent6"/>
            </a:solidFill>
          </a:endParaRPr>
        </a:p>
      </dgm:t>
    </dgm:pt>
    <dgm:pt modelId="{EB3847AA-8577-4514-973C-284C40E82665}" type="parTrans" cxnId="{036F4582-166F-4193-B8C9-3AD6B442C405}">
      <dgm:prSet/>
      <dgm:spPr/>
      <dgm:t>
        <a:bodyPr/>
        <a:lstStyle/>
        <a:p>
          <a:endParaRPr lang="en-US"/>
        </a:p>
      </dgm:t>
    </dgm:pt>
    <dgm:pt modelId="{57BD1702-2647-45B4-A0D3-F2BC8036F4AF}" type="sibTrans" cxnId="{036F4582-166F-4193-B8C9-3AD6B442C405}">
      <dgm:prSet/>
      <dgm:spPr/>
      <dgm:t>
        <a:bodyPr/>
        <a:lstStyle/>
        <a:p>
          <a:endParaRPr lang="en-US"/>
        </a:p>
      </dgm:t>
    </dgm:pt>
    <dgm:pt modelId="{78D4EEC0-FAF0-49E1-9F53-90A9DBAB0264}" type="pres">
      <dgm:prSet presAssocID="{CA2286A5-7089-41D0-9994-9A8931FDB159}" presName="cycle" presStyleCnt="0">
        <dgm:presLayoutVars>
          <dgm:dir/>
          <dgm:resizeHandles val="exact"/>
        </dgm:presLayoutVars>
      </dgm:prSet>
      <dgm:spPr/>
      <dgm:t>
        <a:bodyPr/>
        <a:lstStyle/>
        <a:p>
          <a:endParaRPr lang="en-US"/>
        </a:p>
      </dgm:t>
    </dgm:pt>
    <dgm:pt modelId="{7789B6DB-77C9-44F1-B501-E2952E246C60}" type="pres">
      <dgm:prSet presAssocID="{69F7E633-AA34-4489-BB70-E1F90E715AA1}" presName="node" presStyleLbl="node1" presStyleIdx="0" presStyleCnt="5" custScaleX="112910">
        <dgm:presLayoutVars>
          <dgm:bulletEnabled val="1"/>
        </dgm:presLayoutVars>
      </dgm:prSet>
      <dgm:spPr/>
      <dgm:t>
        <a:bodyPr/>
        <a:lstStyle/>
        <a:p>
          <a:endParaRPr lang="en-US"/>
        </a:p>
      </dgm:t>
    </dgm:pt>
    <dgm:pt modelId="{24D6C54B-60A9-4215-8A7E-36690500A551}" type="pres">
      <dgm:prSet presAssocID="{69F7E633-AA34-4489-BB70-E1F90E715AA1}" presName="spNode" presStyleCnt="0"/>
      <dgm:spPr/>
    </dgm:pt>
    <dgm:pt modelId="{DE39477B-241F-4716-80C1-1A96C4B91B26}" type="pres">
      <dgm:prSet presAssocID="{FB1F0A8F-8DB4-4303-A0C0-7F3CB8381947}" presName="sibTrans" presStyleLbl="sibTrans1D1" presStyleIdx="0" presStyleCnt="5"/>
      <dgm:spPr/>
      <dgm:t>
        <a:bodyPr/>
        <a:lstStyle/>
        <a:p>
          <a:endParaRPr lang="en-US"/>
        </a:p>
      </dgm:t>
    </dgm:pt>
    <dgm:pt modelId="{DB5EF367-B35A-4495-86C0-DD0CA12E62CA}" type="pres">
      <dgm:prSet presAssocID="{94055E1C-8D3E-43D2-A595-F010AC76C31D}" presName="node" presStyleLbl="node1" presStyleIdx="1" presStyleCnt="5" custScaleX="111185">
        <dgm:presLayoutVars>
          <dgm:bulletEnabled val="1"/>
        </dgm:presLayoutVars>
      </dgm:prSet>
      <dgm:spPr/>
      <dgm:t>
        <a:bodyPr/>
        <a:lstStyle/>
        <a:p>
          <a:endParaRPr lang="en-US"/>
        </a:p>
      </dgm:t>
    </dgm:pt>
    <dgm:pt modelId="{4CD7DD03-4490-43E8-A8F2-5A5C5C7ED6D1}" type="pres">
      <dgm:prSet presAssocID="{94055E1C-8D3E-43D2-A595-F010AC76C31D}" presName="spNode" presStyleCnt="0"/>
      <dgm:spPr/>
    </dgm:pt>
    <dgm:pt modelId="{0FD2E7DE-3527-46E7-8D68-5E0780D22E56}" type="pres">
      <dgm:prSet presAssocID="{7AE36291-8845-4E02-BC40-867CFD1326D2}" presName="sibTrans" presStyleLbl="sibTrans1D1" presStyleIdx="1" presStyleCnt="5"/>
      <dgm:spPr/>
      <dgm:t>
        <a:bodyPr/>
        <a:lstStyle/>
        <a:p>
          <a:endParaRPr lang="en-US"/>
        </a:p>
      </dgm:t>
    </dgm:pt>
    <dgm:pt modelId="{B0979C31-F576-41D4-9E99-2F715EF2566F}" type="pres">
      <dgm:prSet presAssocID="{F3CE97F8-9527-49E1-B1EC-B86FF8021DB3}" presName="node" presStyleLbl="node1" presStyleIdx="2" presStyleCnt="5" custScaleX="111168">
        <dgm:presLayoutVars>
          <dgm:bulletEnabled val="1"/>
        </dgm:presLayoutVars>
      </dgm:prSet>
      <dgm:spPr/>
      <dgm:t>
        <a:bodyPr/>
        <a:lstStyle/>
        <a:p>
          <a:endParaRPr lang="en-US"/>
        </a:p>
      </dgm:t>
    </dgm:pt>
    <dgm:pt modelId="{81236288-E390-483F-BF2E-FC742B48D502}" type="pres">
      <dgm:prSet presAssocID="{F3CE97F8-9527-49E1-B1EC-B86FF8021DB3}" presName="spNode" presStyleCnt="0"/>
      <dgm:spPr/>
    </dgm:pt>
    <dgm:pt modelId="{BE14FCEF-7962-4C07-AB89-9E94FC0B0C7C}" type="pres">
      <dgm:prSet presAssocID="{57BD1702-2647-45B4-A0D3-F2BC8036F4AF}" presName="sibTrans" presStyleLbl="sibTrans1D1" presStyleIdx="2" presStyleCnt="5"/>
      <dgm:spPr/>
      <dgm:t>
        <a:bodyPr/>
        <a:lstStyle/>
        <a:p>
          <a:endParaRPr lang="en-US"/>
        </a:p>
      </dgm:t>
    </dgm:pt>
    <dgm:pt modelId="{D03A0830-7209-4350-9A98-6766D883F13E}" type="pres">
      <dgm:prSet presAssocID="{0A7B0330-3A07-4597-9D5D-CA2AF66EE1DF}" presName="node" presStyleLbl="node1" presStyleIdx="3" presStyleCnt="5" custScaleX="116761">
        <dgm:presLayoutVars>
          <dgm:bulletEnabled val="1"/>
        </dgm:presLayoutVars>
      </dgm:prSet>
      <dgm:spPr/>
      <dgm:t>
        <a:bodyPr/>
        <a:lstStyle/>
        <a:p>
          <a:endParaRPr lang="en-US"/>
        </a:p>
      </dgm:t>
    </dgm:pt>
    <dgm:pt modelId="{0BB04FE0-E2BC-44A6-9BB0-C5D2CAE10CA0}" type="pres">
      <dgm:prSet presAssocID="{0A7B0330-3A07-4597-9D5D-CA2AF66EE1DF}" presName="spNode" presStyleCnt="0"/>
      <dgm:spPr/>
    </dgm:pt>
    <dgm:pt modelId="{43AFA3E8-E44D-4D19-A3A8-E28980B857C6}" type="pres">
      <dgm:prSet presAssocID="{0E657F59-083D-402C-96F8-B03E2BAEF0EA}" presName="sibTrans" presStyleLbl="sibTrans1D1" presStyleIdx="3" presStyleCnt="5"/>
      <dgm:spPr/>
      <dgm:t>
        <a:bodyPr/>
        <a:lstStyle/>
        <a:p>
          <a:endParaRPr lang="en-US"/>
        </a:p>
      </dgm:t>
    </dgm:pt>
    <dgm:pt modelId="{A7AF0BA6-0F65-4721-A3BB-122E1FDF0F21}" type="pres">
      <dgm:prSet presAssocID="{3FC928E0-BC0E-47CB-A28B-55B1FB5BEEAA}" presName="node" presStyleLbl="node1" presStyleIdx="4" presStyleCnt="5" custScaleX="116778">
        <dgm:presLayoutVars>
          <dgm:bulletEnabled val="1"/>
        </dgm:presLayoutVars>
      </dgm:prSet>
      <dgm:spPr/>
      <dgm:t>
        <a:bodyPr/>
        <a:lstStyle/>
        <a:p>
          <a:endParaRPr lang="en-US"/>
        </a:p>
      </dgm:t>
    </dgm:pt>
    <dgm:pt modelId="{CDB1D895-B88D-40C5-B355-D1E873326367}" type="pres">
      <dgm:prSet presAssocID="{3FC928E0-BC0E-47CB-A28B-55B1FB5BEEAA}" presName="spNode" presStyleCnt="0"/>
      <dgm:spPr/>
    </dgm:pt>
    <dgm:pt modelId="{E721502D-C4DB-4FCF-9A3B-5AF00916CEDC}" type="pres">
      <dgm:prSet presAssocID="{10209D6F-499F-4989-B57A-ADF0DFD3F91E}" presName="sibTrans" presStyleLbl="sibTrans1D1" presStyleIdx="4" presStyleCnt="5"/>
      <dgm:spPr/>
      <dgm:t>
        <a:bodyPr/>
        <a:lstStyle/>
        <a:p>
          <a:endParaRPr lang="en-US"/>
        </a:p>
      </dgm:t>
    </dgm:pt>
  </dgm:ptLst>
  <dgm:cxnLst>
    <dgm:cxn modelId="{A35382AE-51B3-4A1E-B2C0-F74E4116AFCA}" type="presOf" srcId="{0A7B0330-3A07-4597-9D5D-CA2AF66EE1DF}" destId="{D03A0830-7209-4350-9A98-6766D883F13E}" srcOrd="0" destOrd="0" presId="urn:microsoft.com/office/officeart/2005/8/layout/cycle6"/>
    <dgm:cxn modelId="{036F4582-166F-4193-B8C9-3AD6B442C405}" srcId="{CA2286A5-7089-41D0-9994-9A8931FDB159}" destId="{F3CE97F8-9527-49E1-B1EC-B86FF8021DB3}" srcOrd="2" destOrd="0" parTransId="{EB3847AA-8577-4514-973C-284C40E82665}" sibTransId="{57BD1702-2647-45B4-A0D3-F2BC8036F4AF}"/>
    <dgm:cxn modelId="{7EAE0E5A-1273-45DB-92F1-1D3A54A3977E}" srcId="{CA2286A5-7089-41D0-9994-9A8931FDB159}" destId="{3FC928E0-BC0E-47CB-A28B-55B1FB5BEEAA}" srcOrd="4" destOrd="0" parTransId="{C218714A-1BC1-419D-A946-A7977C9EBFB8}" sibTransId="{10209D6F-499F-4989-B57A-ADF0DFD3F91E}"/>
    <dgm:cxn modelId="{A23EDEEB-53F4-481A-AB52-86EEDF456B1D}" type="presOf" srcId="{FB1F0A8F-8DB4-4303-A0C0-7F3CB8381947}" destId="{DE39477B-241F-4716-80C1-1A96C4B91B26}" srcOrd="0" destOrd="0" presId="urn:microsoft.com/office/officeart/2005/8/layout/cycle6"/>
    <dgm:cxn modelId="{ED17F79A-1A43-48B9-A82B-1E7DB7B5C4E2}" type="presOf" srcId="{94055E1C-8D3E-43D2-A595-F010AC76C31D}" destId="{DB5EF367-B35A-4495-86C0-DD0CA12E62CA}" srcOrd="0" destOrd="0" presId="urn:microsoft.com/office/officeart/2005/8/layout/cycle6"/>
    <dgm:cxn modelId="{B93C3F98-9F84-4143-B64D-BE1B9E8D34FF}" type="presOf" srcId="{10209D6F-499F-4989-B57A-ADF0DFD3F91E}" destId="{E721502D-C4DB-4FCF-9A3B-5AF00916CEDC}" srcOrd="0" destOrd="0" presId="urn:microsoft.com/office/officeart/2005/8/layout/cycle6"/>
    <dgm:cxn modelId="{2A840221-133C-470D-9C24-F1E155122EC2}" type="presOf" srcId="{7AE36291-8845-4E02-BC40-867CFD1326D2}" destId="{0FD2E7DE-3527-46E7-8D68-5E0780D22E56}" srcOrd="0" destOrd="0" presId="urn:microsoft.com/office/officeart/2005/8/layout/cycle6"/>
    <dgm:cxn modelId="{718E7B89-7585-4027-B7D1-D8F19DB85E42}" srcId="{CA2286A5-7089-41D0-9994-9A8931FDB159}" destId="{69F7E633-AA34-4489-BB70-E1F90E715AA1}" srcOrd="0" destOrd="0" parTransId="{F878E701-6165-4887-A461-5AA9324CFD0B}" sibTransId="{FB1F0A8F-8DB4-4303-A0C0-7F3CB8381947}"/>
    <dgm:cxn modelId="{591E2CB0-249E-4CA7-9EDC-8A5F286E544E}" type="presOf" srcId="{CA2286A5-7089-41D0-9994-9A8931FDB159}" destId="{78D4EEC0-FAF0-49E1-9F53-90A9DBAB0264}" srcOrd="0" destOrd="0" presId="urn:microsoft.com/office/officeart/2005/8/layout/cycle6"/>
    <dgm:cxn modelId="{2A7E7555-B821-4152-A0D3-FD59E1994A3E}" type="presOf" srcId="{69F7E633-AA34-4489-BB70-E1F90E715AA1}" destId="{7789B6DB-77C9-44F1-B501-E2952E246C60}" srcOrd="0" destOrd="0" presId="urn:microsoft.com/office/officeart/2005/8/layout/cycle6"/>
    <dgm:cxn modelId="{CE269B7D-966B-4C8C-8106-A6430CE6054D}" type="presOf" srcId="{57BD1702-2647-45B4-A0D3-F2BC8036F4AF}" destId="{BE14FCEF-7962-4C07-AB89-9E94FC0B0C7C}" srcOrd="0" destOrd="0" presId="urn:microsoft.com/office/officeart/2005/8/layout/cycle6"/>
    <dgm:cxn modelId="{88B7F7BC-7720-4BA1-B8EB-73DFAABDE4AF}" type="presOf" srcId="{F3CE97F8-9527-49E1-B1EC-B86FF8021DB3}" destId="{B0979C31-F576-41D4-9E99-2F715EF2566F}" srcOrd="0" destOrd="0" presId="urn:microsoft.com/office/officeart/2005/8/layout/cycle6"/>
    <dgm:cxn modelId="{215FB406-DE42-444D-874A-941AD6E397ED}" srcId="{CA2286A5-7089-41D0-9994-9A8931FDB159}" destId="{0A7B0330-3A07-4597-9D5D-CA2AF66EE1DF}" srcOrd="3" destOrd="0" parTransId="{CA7AB9C3-DBCB-4D23-A696-371E78B9D272}" sibTransId="{0E657F59-083D-402C-96F8-B03E2BAEF0EA}"/>
    <dgm:cxn modelId="{347463F8-F74B-42CF-9159-873350C548C1}" srcId="{CA2286A5-7089-41D0-9994-9A8931FDB159}" destId="{94055E1C-8D3E-43D2-A595-F010AC76C31D}" srcOrd="1" destOrd="0" parTransId="{0EDDDBC0-E3B7-497D-B2B6-DF4BB14919B1}" sibTransId="{7AE36291-8845-4E02-BC40-867CFD1326D2}"/>
    <dgm:cxn modelId="{F89A9F29-E451-44EB-8C25-71CE2B14A0C2}" type="presOf" srcId="{0E657F59-083D-402C-96F8-B03E2BAEF0EA}" destId="{43AFA3E8-E44D-4D19-A3A8-E28980B857C6}" srcOrd="0" destOrd="0" presId="urn:microsoft.com/office/officeart/2005/8/layout/cycle6"/>
    <dgm:cxn modelId="{58243726-8C8B-4129-8292-D357B869F88F}" type="presOf" srcId="{3FC928E0-BC0E-47CB-A28B-55B1FB5BEEAA}" destId="{A7AF0BA6-0F65-4721-A3BB-122E1FDF0F21}" srcOrd="0" destOrd="0" presId="urn:microsoft.com/office/officeart/2005/8/layout/cycle6"/>
    <dgm:cxn modelId="{FE3FE93D-457D-41DA-A377-3988D60C153B}" type="presParOf" srcId="{78D4EEC0-FAF0-49E1-9F53-90A9DBAB0264}" destId="{7789B6DB-77C9-44F1-B501-E2952E246C60}" srcOrd="0" destOrd="0" presId="urn:microsoft.com/office/officeart/2005/8/layout/cycle6"/>
    <dgm:cxn modelId="{DDD9E94F-172F-4E95-8FE7-145B2BBB9EAF}" type="presParOf" srcId="{78D4EEC0-FAF0-49E1-9F53-90A9DBAB0264}" destId="{24D6C54B-60A9-4215-8A7E-36690500A551}" srcOrd="1" destOrd="0" presId="urn:microsoft.com/office/officeart/2005/8/layout/cycle6"/>
    <dgm:cxn modelId="{AD0F58A2-E6E1-4928-8666-F9BB796D8AB7}" type="presParOf" srcId="{78D4EEC0-FAF0-49E1-9F53-90A9DBAB0264}" destId="{DE39477B-241F-4716-80C1-1A96C4B91B26}" srcOrd="2" destOrd="0" presId="urn:microsoft.com/office/officeart/2005/8/layout/cycle6"/>
    <dgm:cxn modelId="{6E471687-1496-43AF-B1D3-4DAF2C58DB6B}" type="presParOf" srcId="{78D4EEC0-FAF0-49E1-9F53-90A9DBAB0264}" destId="{DB5EF367-B35A-4495-86C0-DD0CA12E62CA}" srcOrd="3" destOrd="0" presId="urn:microsoft.com/office/officeart/2005/8/layout/cycle6"/>
    <dgm:cxn modelId="{2162B35F-7373-4D65-9E2A-FAAE223EF4B5}" type="presParOf" srcId="{78D4EEC0-FAF0-49E1-9F53-90A9DBAB0264}" destId="{4CD7DD03-4490-43E8-A8F2-5A5C5C7ED6D1}" srcOrd="4" destOrd="0" presId="urn:microsoft.com/office/officeart/2005/8/layout/cycle6"/>
    <dgm:cxn modelId="{503831AE-6E50-443D-8296-9F122D43C104}" type="presParOf" srcId="{78D4EEC0-FAF0-49E1-9F53-90A9DBAB0264}" destId="{0FD2E7DE-3527-46E7-8D68-5E0780D22E56}" srcOrd="5" destOrd="0" presId="urn:microsoft.com/office/officeart/2005/8/layout/cycle6"/>
    <dgm:cxn modelId="{77CFACEA-7653-4563-89E9-6528F390523C}" type="presParOf" srcId="{78D4EEC0-FAF0-49E1-9F53-90A9DBAB0264}" destId="{B0979C31-F576-41D4-9E99-2F715EF2566F}" srcOrd="6" destOrd="0" presId="urn:microsoft.com/office/officeart/2005/8/layout/cycle6"/>
    <dgm:cxn modelId="{D6D84DF4-4928-4E95-BE5E-D858969030B8}" type="presParOf" srcId="{78D4EEC0-FAF0-49E1-9F53-90A9DBAB0264}" destId="{81236288-E390-483F-BF2E-FC742B48D502}" srcOrd="7" destOrd="0" presId="urn:microsoft.com/office/officeart/2005/8/layout/cycle6"/>
    <dgm:cxn modelId="{19A87789-213F-4510-BD57-4799E2C0AE68}" type="presParOf" srcId="{78D4EEC0-FAF0-49E1-9F53-90A9DBAB0264}" destId="{BE14FCEF-7962-4C07-AB89-9E94FC0B0C7C}" srcOrd="8" destOrd="0" presId="urn:microsoft.com/office/officeart/2005/8/layout/cycle6"/>
    <dgm:cxn modelId="{E12B7A08-AA1B-4807-A21D-00A3A4CC2927}" type="presParOf" srcId="{78D4EEC0-FAF0-49E1-9F53-90A9DBAB0264}" destId="{D03A0830-7209-4350-9A98-6766D883F13E}" srcOrd="9" destOrd="0" presId="urn:microsoft.com/office/officeart/2005/8/layout/cycle6"/>
    <dgm:cxn modelId="{D1B6A1F1-2CD5-43D4-8C48-872AA222EF3E}" type="presParOf" srcId="{78D4EEC0-FAF0-49E1-9F53-90A9DBAB0264}" destId="{0BB04FE0-E2BC-44A6-9BB0-C5D2CAE10CA0}" srcOrd="10" destOrd="0" presId="urn:microsoft.com/office/officeart/2005/8/layout/cycle6"/>
    <dgm:cxn modelId="{4F85B5FD-988E-4BAD-BE9E-89A2EC2B4CB2}" type="presParOf" srcId="{78D4EEC0-FAF0-49E1-9F53-90A9DBAB0264}" destId="{43AFA3E8-E44D-4D19-A3A8-E28980B857C6}" srcOrd="11" destOrd="0" presId="urn:microsoft.com/office/officeart/2005/8/layout/cycle6"/>
    <dgm:cxn modelId="{9729E6A9-7434-4FFE-9F06-F2D0AC012CC3}" type="presParOf" srcId="{78D4EEC0-FAF0-49E1-9F53-90A9DBAB0264}" destId="{A7AF0BA6-0F65-4721-A3BB-122E1FDF0F21}" srcOrd="12" destOrd="0" presId="urn:microsoft.com/office/officeart/2005/8/layout/cycle6"/>
    <dgm:cxn modelId="{D0E2A1D7-E848-405B-9566-B7857E18F3F9}" type="presParOf" srcId="{78D4EEC0-FAF0-49E1-9F53-90A9DBAB0264}" destId="{CDB1D895-B88D-40C5-B355-D1E873326367}" srcOrd="13" destOrd="0" presId="urn:microsoft.com/office/officeart/2005/8/layout/cycle6"/>
    <dgm:cxn modelId="{2CB36450-B285-4A69-84E9-ABEA7BCDF4A9}" type="presParOf" srcId="{78D4EEC0-FAF0-49E1-9F53-90A9DBAB0264}" destId="{E721502D-C4DB-4FCF-9A3B-5AF00916CEDC}" srcOrd="14"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E3C777D-CC13-4E1E-ADA7-36296CD49D16}" type="doc">
      <dgm:prSet loTypeId="urn:microsoft.com/office/officeart/2005/8/layout/chevron2" loCatId="list" qsTypeId="urn:microsoft.com/office/officeart/2005/8/quickstyle/3d2" qsCatId="3D" csTypeId="urn:microsoft.com/office/officeart/2005/8/colors/colorful1#1" csCatId="colorful" phldr="1"/>
      <dgm:spPr/>
      <dgm:t>
        <a:bodyPr/>
        <a:lstStyle/>
        <a:p>
          <a:endParaRPr lang="en-US"/>
        </a:p>
      </dgm:t>
    </dgm:pt>
    <dgm:pt modelId="{9CC0326C-F00A-45CE-A6A2-C0DBFF4E0D51}">
      <dgm:prSet phldrT="[Text]" custT="1"/>
      <dgm:spPr/>
      <dgm:t>
        <a:bodyPr/>
        <a:lstStyle/>
        <a:p>
          <a:r>
            <a:rPr lang="en-US" sz="3000" dirty="0" smtClean="0"/>
            <a:t>1</a:t>
          </a:r>
          <a:endParaRPr lang="en-US" sz="3000" dirty="0"/>
        </a:p>
      </dgm:t>
    </dgm:pt>
    <dgm:pt modelId="{1822C88E-AA18-4D30-8631-2E3154DE10B6}" type="parTrans" cxnId="{ED880C78-1447-4B07-B1B4-AFB0F0094742}">
      <dgm:prSet/>
      <dgm:spPr/>
      <dgm:t>
        <a:bodyPr/>
        <a:lstStyle/>
        <a:p>
          <a:endParaRPr lang="en-US"/>
        </a:p>
      </dgm:t>
    </dgm:pt>
    <dgm:pt modelId="{4676D5F4-58FF-4D85-A816-D11F6CD55ADA}" type="sibTrans" cxnId="{ED880C78-1447-4B07-B1B4-AFB0F0094742}">
      <dgm:prSet/>
      <dgm:spPr/>
      <dgm:t>
        <a:bodyPr/>
        <a:lstStyle/>
        <a:p>
          <a:endParaRPr lang="en-US"/>
        </a:p>
      </dgm:t>
    </dgm:pt>
    <dgm:pt modelId="{8BDFB5CD-B755-4988-8881-F9B5C67E94A0}">
      <dgm:prSet phldrT="[Text]"/>
      <dgm:spPr>
        <a:ln w="76200">
          <a:solidFill>
            <a:srgbClr val="FFFF00"/>
          </a:solidFill>
        </a:ln>
      </dgm:spPr>
      <dgm:t>
        <a:bodyPr/>
        <a:lstStyle/>
        <a:p>
          <a:r>
            <a:rPr lang="en-US" dirty="0" smtClean="0"/>
            <a:t>Determine Available Focal Area Funds</a:t>
          </a:r>
          <a:endParaRPr lang="en-US" dirty="0"/>
        </a:p>
      </dgm:t>
    </dgm:pt>
    <dgm:pt modelId="{12270231-45FB-48D1-80A9-765617B7D6D4}" type="parTrans" cxnId="{263B40F6-8354-4AA1-9472-582B6D5E253B}">
      <dgm:prSet/>
      <dgm:spPr/>
      <dgm:t>
        <a:bodyPr/>
        <a:lstStyle/>
        <a:p>
          <a:endParaRPr lang="en-US"/>
        </a:p>
      </dgm:t>
    </dgm:pt>
    <dgm:pt modelId="{89FC8AF8-170F-4333-9A4C-22FFBBA95369}" type="sibTrans" cxnId="{263B40F6-8354-4AA1-9472-582B6D5E253B}">
      <dgm:prSet/>
      <dgm:spPr/>
      <dgm:t>
        <a:bodyPr/>
        <a:lstStyle/>
        <a:p>
          <a:endParaRPr lang="en-US"/>
        </a:p>
      </dgm:t>
    </dgm:pt>
    <dgm:pt modelId="{8DB1309F-666F-409D-B5B9-D04D14425E39}">
      <dgm:prSet phldrT="[Text]" custT="1"/>
      <dgm:spPr/>
      <dgm:t>
        <a:bodyPr/>
        <a:lstStyle/>
        <a:p>
          <a:r>
            <a:rPr lang="en-US" sz="3000" dirty="0" smtClean="0"/>
            <a:t>2</a:t>
          </a:r>
          <a:endParaRPr lang="en-US" sz="3000" dirty="0"/>
        </a:p>
      </dgm:t>
    </dgm:pt>
    <dgm:pt modelId="{007D6279-C7DB-4154-93F6-E747AFE68F7F}" type="parTrans" cxnId="{99676724-06E3-451D-BECE-EA4E49C013E4}">
      <dgm:prSet/>
      <dgm:spPr/>
      <dgm:t>
        <a:bodyPr/>
        <a:lstStyle/>
        <a:p>
          <a:endParaRPr lang="en-US"/>
        </a:p>
      </dgm:t>
    </dgm:pt>
    <dgm:pt modelId="{8C755483-9819-410D-8FC1-ADE098437016}" type="sibTrans" cxnId="{99676724-06E3-451D-BECE-EA4E49C013E4}">
      <dgm:prSet/>
      <dgm:spPr/>
      <dgm:t>
        <a:bodyPr/>
        <a:lstStyle/>
        <a:p>
          <a:endParaRPr lang="en-US"/>
        </a:p>
      </dgm:t>
    </dgm:pt>
    <dgm:pt modelId="{DE6E7E3E-8551-49FB-A6F2-F571BFD1F25E}">
      <dgm:prSet phldrT="[Text]" custT="1"/>
      <dgm:spPr/>
      <dgm:t>
        <a:bodyPr/>
        <a:lstStyle/>
        <a:p>
          <a:r>
            <a:rPr lang="en-US" sz="3000" dirty="0" smtClean="0"/>
            <a:t>Calculate “Country Scores”</a:t>
          </a:r>
          <a:endParaRPr lang="en-US" sz="3000" dirty="0"/>
        </a:p>
      </dgm:t>
    </dgm:pt>
    <dgm:pt modelId="{88F3F6AA-8D11-481A-BD50-7671DE90FAF7}" type="parTrans" cxnId="{8399CE8B-8CB2-4F48-B6E8-228D4BA54E48}">
      <dgm:prSet/>
      <dgm:spPr/>
      <dgm:t>
        <a:bodyPr/>
        <a:lstStyle/>
        <a:p>
          <a:endParaRPr lang="en-US"/>
        </a:p>
      </dgm:t>
    </dgm:pt>
    <dgm:pt modelId="{AA0EBEE9-7883-4687-B317-DD41D427D594}" type="sibTrans" cxnId="{8399CE8B-8CB2-4F48-B6E8-228D4BA54E48}">
      <dgm:prSet/>
      <dgm:spPr/>
      <dgm:t>
        <a:bodyPr/>
        <a:lstStyle/>
        <a:p>
          <a:endParaRPr lang="en-US"/>
        </a:p>
      </dgm:t>
    </dgm:pt>
    <dgm:pt modelId="{DA9D85D2-7396-4E4B-9572-5450648B1448}">
      <dgm:prSet phldrT="[Text]" custT="1"/>
      <dgm:spPr/>
      <dgm:t>
        <a:bodyPr/>
        <a:lstStyle/>
        <a:p>
          <a:r>
            <a:rPr lang="en-US" sz="3000" dirty="0" smtClean="0"/>
            <a:t>3</a:t>
          </a:r>
        </a:p>
      </dgm:t>
    </dgm:pt>
    <dgm:pt modelId="{B0B9D781-5052-4C5F-A9DA-7C7D7EEE08E2}" type="parTrans" cxnId="{4387C0AC-87A6-4916-BE4E-349A75B50F2C}">
      <dgm:prSet/>
      <dgm:spPr/>
      <dgm:t>
        <a:bodyPr/>
        <a:lstStyle/>
        <a:p>
          <a:endParaRPr lang="en-US"/>
        </a:p>
      </dgm:t>
    </dgm:pt>
    <dgm:pt modelId="{7E14F4CB-F1A8-45F1-926D-BAD87194A7CD}" type="sibTrans" cxnId="{4387C0AC-87A6-4916-BE4E-349A75B50F2C}">
      <dgm:prSet/>
      <dgm:spPr/>
      <dgm:t>
        <a:bodyPr/>
        <a:lstStyle/>
        <a:p>
          <a:endParaRPr lang="en-US"/>
        </a:p>
      </dgm:t>
    </dgm:pt>
    <dgm:pt modelId="{39723DDC-3239-4B4F-BF48-759C59EA5559}">
      <dgm:prSet phldrT="[Text]" custT="1"/>
      <dgm:spPr/>
      <dgm:t>
        <a:bodyPr/>
        <a:lstStyle/>
        <a:p>
          <a:r>
            <a:rPr lang="en-US" sz="3000" dirty="0" smtClean="0"/>
            <a:t>Calculate Preliminary Country Allocations</a:t>
          </a:r>
          <a:endParaRPr lang="en-US" sz="3000" dirty="0"/>
        </a:p>
      </dgm:t>
    </dgm:pt>
    <dgm:pt modelId="{7B294429-2DCC-4784-AD68-5DAE56AF76AA}" type="parTrans" cxnId="{1B79F1A4-BE16-4DCB-9D81-FD3AD27D9975}">
      <dgm:prSet/>
      <dgm:spPr/>
      <dgm:t>
        <a:bodyPr/>
        <a:lstStyle/>
        <a:p>
          <a:endParaRPr lang="en-US"/>
        </a:p>
      </dgm:t>
    </dgm:pt>
    <dgm:pt modelId="{AF51A16E-5C64-4BEA-A4FD-F6F1760B09D6}" type="sibTrans" cxnId="{1B79F1A4-BE16-4DCB-9D81-FD3AD27D9975}">
      <dgm:prSet/>
      <dgm:spPr/>
      <dgm:t>
        <a:bodyPr/>
        <a:lstStyle/>
        <a:p>
          <a:endParaRPr lang="en-US"/>
        </a:p>
      </dgm:t>
    </dgm:pt>
    <dgm:pt modelId="{AEED0E7E-6B16-4878-9772-35EC386FE47D}">
      <dgm:prSet custT="1"/>
      <dgm:spPr/>
      <dgm:t>
        <a:bodyPr/>
        <a:lstStyle/>
        <a:p>
          <a:r>
            <a:rPr lang="en-US" sz="3000" dirty="0" smtClean="0"/>
            <a:t>4</a:t>
          </a:r>
          <a:endParaRPr lang="en-US" sz="3000" dirty="0"/>
        </a:p>
      </dgm:t>
    </dgm:pt>
    <dgm:pt modelId="{156C291B-0D4A-4C37-84F5-168EC7BCFCB7}" type="parTrans" cxnId="{CA9EC621-6AD7-4C29-8067-9E7D69AB0993}">
      <dgm:prSet/>
      <dgm:spPr/>
      <dgm:t>
        <a:bodyPr/>
        <a:lstStyle/>
        <a:p>
          <a:endParaRPr lang="en-US"/>
        </a:p>
      </dgm:t>
    </dgm:pt>
    <dgm:pt modelId="{941849F2-1D45-4152-9A14-4D467EB761E2}" type="sibTrans" cxnId="{CA9EC621-6AD7-4C29-8067-9E7D69AB0993}">
      <dgm:prSet/>
      <dgm:spPr/>
      <dgm:t>
        <a:bodyPr/>
        <a:lstStyle/>
        <a:p>
          <a:endParaRPr lang="en-US"/>
        </a:p>
      </dgm:t>
    </dgm:pt>
    <dgm:pt modelId="{A74F1F23-C7A5-47A3-8B0A-D4F03EED38FB}">
      <dgm:prSet custT="1"/>
      <dgm:spPr/>
      <dgm:t>
        <a:bodyPr/>
        <a:lstStyle/>
        <a:p>
          <a:r>
            <a:rPr lang="en-US" sz="3000" dirty="0" smtClean="0"/>
            <a:t>Adjust for Floors and Ceilings</a:t>
          </a:r>
          <a:endParaRPr lang="en-US" sz="3000" dirty="0"/>
        </a:p>
      </dgm:t>
    </dgm:pt>
    <dgm:pt modelId="{17EA82B3-B3FE-4A1B-A4AC-95C0C3F502BC}" type="parTrans" cxnId="{7A17FB77-0907-4423-8245-8597884EC2D5}">
      <dgm:prSet/>
      <dgm:spPr/>
      <dgm:t>
        <a:bodyPr/>
        <a:lstStyle/>
        <a:p>
          <a:endParaRPr lang="en-US"/>
        </a:p>
      </dgm:t>
    </dgm:pt>
    <dgm:pt modelId="{72ED97B5-DE62-485F-A749-F57194E34728}" type="sibTrans" cxnId="{7A17FB77-0907-4423-8245-8597884EC2D5}">
      <dgm:prSet/>
      <dgm:spPr/>
      <dgm:t>
        <a:bodyPr/>
        <a:lstStyle/>
        <a:p>
          <a:endParaRPr lang="en-US"/>
        </a:p>
      </dgm:t>
    </dgm:pt>
    <dgm:pt modelId="{D8C12C3D-756E-4409-B3CA-788AB7F56C8B}">
      <dgm:prSet custT="1"/>
      <dgm:spPr/>
      <dgm:t>
        <a:bodyPr/>
        <a:lstStyle/>
        <a:p>
          <a:r>
            <a:rPr lang="en-US" sz="3000" b="0" dirty="0" smtClean="0"/>
            <a:t>5</a:t>
          </a:r>
          <a:endParaRPr lang="en-US" sz="3000" b="0" dirty="0"/>
        </a:p>
      </dgm:t>
    </dgm:pt>
    <dgm:pt modelId="{F7BA5126-BEF8-4E7C-A79A-DECA8F348DD0}" type="parTrans" cxnId="{C67DD13C-3885-4076-97C5-350F97F54F69}">
      <dgm:prSet/>
      <dgm:spPr/>
      <dgm:t>
        <a:bodyPr/>
        <a:lstStyle/>
        <a:p>
          <a:endParaRPr lang="en-US"/>
        </a:p>
      </dgm:t>
    </dgm:pt>
    <dgm:pt modelId="{FEC479A9-C964-4D77-A0BE-6E6F98B1B22D}" type="sibTrans" cxnId="{C67DD13C-3885-4076-97C5-350F97F54F69}">
      <dgm:prSet/>
      <dgm:spPr/>
      <dgm:t>
        <a:bodyPr/>
        <a:lstStyle/>
        <a:p>
          <a:endParaRPr lang="en-US"/>
        </a:p>
      </dgm:t>
    </dgm:pt>
    <dgm:pt modelId="{3E4764AE-434D-4C80-86A8-67A648D0EFCF}">
      <dgm:prSet custT="1"/>
      <dgm:spPr/>
      <dgm:t>
        <a:bodyPr/>
        <a:lstStyle/>
        <a:p>
          <a:r>
            <a:rPr lang="en-US" sz="3000" dirty="0" smtClean="0"/>
            <a:t>Obtain Final Allocations</a:t>
          </a:r>
          <a:endParaRPr lang="en-US" sz="3000" dirty="0"/>
        </a:p>
      </dgm:t>
    </dgm:pt>
    <dgm:pt modelId="{A2B5C980-A9DF-46BA-BE09-676B9100FE35}" type="parTrans" cxnId="{ECD5F16D-3883-4F42-80AA-DD69E4445BEE}">
      <dgm:prSet/>
      <dgm:spPr/>
      <dgm:t>
        <a:bodyPr/>
        <a:lstStyle/>
        <a:p>
          <a:endParaRPr lang="en-US"/>
        </a:p>
      </dgm:t>
    </dgm:pt>
    <dgm:pt modelId="{0D61B005-E8B6-442A-B8D1-2D822219BA35}" type="sibTrans" cxnId="{ECD5F16D-3883-4F42-80AA-DD69E4445BEE}">
      <dgm:prSet/>
      <dgm:spPr/>
      <dgm:t>
        <a:bodyPr/>
        <a:lstStyle/>
        <a:p>
          <a:endParaRPr lang="en-US"/>
        </a:p>
      </dgm:t>
    </dgm:pt>
    <dgm:pt modelId="{1A6A4C6F-465D-4F5D-A0A7-FB0ED31EBF9A}">
      <dgm:prSet custT="1"/>
      <dgm:spPr/>
      <dgm:t>
        <a:bodyPr/>
        <a:lstStyle/>
        <a:p>
          <a:r>
            <a:rPr lang="en-US" sz="3000" dirty="0" smtClean="0"/>
            <a:t>6</a:t>
          </a:r>
          <a:endParaRPr lang="en-US" sz="3000" dirty="0"/>
        </a:p>
      </dgm:t>
    </dgm:pt>
    <dgm:pt modelId="{B36052B0-9AD1-4552-86C5-E2E085B05FB2}" type="parTrans" cxnId="{C70361EB-4134-44A4-A5F2-D13590771548}">
      <dgm:prSet/>
      <dgm:spPr/>
      <dgm:t>
        <a:bodyPr/>
        <a:lstStyle/>
        <a:p>
          <a:endParaRPr lang="en-US"/>
        </a:p>
      </dgm:t>
    </dgm:pt>
    <dgm:pt modelId="{57EF1DE8-9EF0-452F-9775-37CB4715BDFF}" type="sibTrans" cxnId="{C70361EB-4134-44A4-A5F2-D13590771548}">
      <dgm:prSet/>
      <dgm:spPr/>
      <dgm:t>
        <a:bodyPr/>
        <a:lstStyle/>
        <a:p>
          <a:endParaRPr lang="en-US"/>
        </a:p>
      </dgm:t>
    </dgm:pt>
    <dgm:pt modelId="{427AE357-2A0C-4CC4-B747-4F4C14D280FC}">
      <dgm:prSet custT="1"/>
      <dgm:spPr/>
      <dgm:t>
        <a:bodyPr/>
        <a:lstStyle/>
        <a:p>
          <a:r>
            <a:rPr lang="en-US" sz="3000" dirty="0" smtClean="0"/>
            <a:t>Determine post-allocation Flexibilities</a:t>
          </a:r>
          <a:endParaRPr lang="en-US" sz="3000" dirty="0"/>
        </a:p>
      </dgm:t>
    </dgm:pt>
    <dgm:pt modelId="{A2423A18-5293-49BF-A4BE-5787A444A06D}" type="parTrans" cxnId="{F8615E56-C5DD-4FBF-AEFF-A32E2D489643}">
      <dgm:prSet/>
      <dgm:spPr/>
      <dgm:t>
        <a:bodyPr/>
        <a:lstStyle/>
        <a:p>
          <a:endParaRPr lang="en-US"/>
        </a:p>
      </dgm:t>
    </dgm:pt>
    <dgm:pt modelId="{1447EE2E-912A-4AD0-90B1-1111D0BD3091}" type="sibTrans" cxnId="{F8615E56-C5DD-4FBF-AEFF-A32E2D489643}">
      <dgm:prSet/>
      <dgm:spPr/>
      <dgm:t>
        <a:bodyPr/>
        <a:lstStyle/>
        <a:p>
          <a:endParaRPr lang="en-US"/>
        </a:p>
      </dgm:t>
    </dgm:pt>
    <dgm:pt modelId="{FC37AEDD-360F-4875-A483-E75C98CA692D}" type="pres">
      <dgm:prSet presAssocID="{1E3C777D-CC13-4E1E-ADA7-36296CD49D16}" presName="linearFlow" presStyleCnt="0">
        <dgm:presLayoutVars>
          <dgm:dir/>
          <dgm:animLvl val="lvl"/>
          <dgm:resizeHandles val="exact"/>
        </dgm:presLayoutVars>
      </dgm:prSet>
      <dgm:spPr/>
      <dgm:t>
        <a:bodyPr/>
        <a:lstStyle/>
        <a:p>
          <a:endParaRPr lang="en-US"/>
        </a:p>
      </dgm:t>
    </dgm:pt>
    <dgm:pt modelId="{FCCAFE90-B5E6-475D-A199-1F0571469E06}" type="pres">
      <dgm:prSet presAssocID="{9CC0326C-F00A-45CE-A6A2-C0DBFF4E0D51}" presName="composite" presStyleCnt="0"/>
      <dgm:spPr/>
    </dgm:pt>
    <dgm:pt modelId="{8D0D5279-F7C7-4118-BFD9-791E347E0538}" type="pres">
      <dgm:prSet presAssocID="{9CC0326C-F00A-45CE-A6A2-C0DBFF4E0D51}" presName="parentText" presStyleLbl="alignNode1" presStyleIdx="0" presStyleCnt="6">
        <dgm:presLayoutVars>
          <dgm:chMax val="1"/>
          <dgm:bulletEnabled val="1"/>
        </dgm:presLayoutVars>
      </dgm:prSet>
      <dgm:spPr/>
      <dgm:t>
        <a:bodyPr/>
        <a:lstStyle/>
        <a:p>
          <a:endParaRPr lang="en-US"/>
        </a:p>
      </dgm:t>
    </dgm:pt>
    <dgm:pt modelId="{61AB48AC-EE08-4E90-8348-6F5377A7F320}" type="pres">
      <dgm:prSet presAssocID="{9CC0326C-F00A-45CE-A6A2-C0DBFF4E0D51}" presName="descendantText" presStyleLbl="alignAcc1" presStyleIdx="0" presStyleCnt="6">
        <dgm:presLayoutVars>
          <dgm:bulletEnabled val="1"/>
        </dgm:presLayoutVars>
      </dgm:prSet>
      <dgm:spPr/>
      <dgm:t>
        <a:bodyPr/>
        <a:lstStyle/>
        <a:p>
          <a:endParaRPr lang="en-US"/>
        </a:p>
      </dgm:t>
    </dgm:pt>
    <dgm:pt modelId="{FB3B9509-6CDF-4639-858F-0686F4423E26}" type="pres">
      <dgm:prSet presAssocID="{4676D5F4-58FF-4D85-A816-D11F6CD55ADA}" presName="sp" presStyleCnt="0"/>
      <dgm:spPr/>
    </dgm:pt>
    <dgm:pt modelId="{69A3C548-9B77-4589-8414-87258D2C4D40}" type="pres">
      <dgm:prSet presAssocID="{8DB1309F-666F-409D-B5B9-D04D14425E39}" presName="composite" presStyleCnt="0"/>
      <dgm:spPr/>
    </dgm:pt>
    <dgm:pt modelId="{706ED46A-7216-4033-99AB-3ECC95E673BE}" type="pres">
      <dgm:prSet presAssocID="{8DB1309F-666F-409D-B5B9-D04D14425E39}" presName="parentText" presStyleLbl="alignNode1" presStyleIdx="1" presStyleCnt="6">
        <dgm:presLayoutVars>
          <dgm:chMax val="1"/>
          <dgm:bulletEnabled val="1"/>
        </dgm:presLayoutVars>
      </dgm:prSet>
      <dgm:spPr/>
      <dgm:t>
        <a:bodyPr/>
        <a:lstStyle/>
        <a:p>
          <a:endParaRPr lang="en-US"/>
        </a:p>
      </dgm:t>
    </dgm:pt>
    <dgm:pt modelId="{8DCE5DA1-07AD-48F8-BE1A-C84AB665BF04}" type="pres">
      <dgm:prSet presAssocID="{8DB1309F-666F-409D-B5B9-D04D14425E39}" presName="descendantText" presStyleLbl="alignAcc1" presStyleIdx="1" presStyleCnt="6">
        <dgm:presLayoutVars>
          <dgm:bulletEnabled val="1"/>
        </dgm:presLayoutVars>
      </dgm:prSet>
      <dgm:spPr/>
      <dgm:t>
        <a:bodyPr/>
        <a:lstStyle/>
        <a:p>
          <a:endParaRPr lang="en-US"/>
        </a:p>
      </dgm:t>
    </dgm:pt>
    <dgm:pt modelId="{49B09A8B-818F-49C3-9583-ED802F84584D}" type="pres">
      <dgm:prSet presAssocID="{8C755483-9819-410D-8FC1-ADE098437016}" presName="sp" presStyleCnt="0"/>
      <dgm:spPr/>
    </dgm:pt>
    <dgm:pt modelId="{B1BA6215-4DEB-40E0-9990-D33301C90771}" type="pres">
      <dgm:prSet presAssocID="{DA9D85D2-7396-4E4B-9572-5450648B1448}" presName="composite" presStyleCnt="0"/>
      <dgm:spPr/>
    </dgm:pt>
    <dgm:pt modelId="{93054748-4EF4-4692-84E7-A3A1B7D6ED99}" type="pres">
      <dgm:prSet presAssocID="{DA9D85D2-7396-4E4B-9572-5450648B1448}" presName="parentText" presStyleLbl="alignNode1" presStyleIdx="2" presStyleCnt="6">
        <dgm:presLayoutVars>
          <dgm:chMax val="1"/>
          <dgm:bulletEnabled val="1"/>
        </dgm:presLayoutVars>
      </dgm:prSet>
      <dgm:spPr/>
      <dgm:t>
        <a:bodyPr/>
        <a:lstStyle/>
        <a:p>
          <a:endParaRPr lang="en-US"/>
        </a:p>
      </dgm:t>
    </dgm:pt>
    <dgm:pt modelId="{AB623696-E7D3-4C0B-8FC0-FEA14D75C612}" type="pres">
      <dgm:prSet presAssocID="{DA9D85D2-7396-4E4B-9572-5450648B1448}" presName="descendantText" presStyleLbl="alignAcc1" presStyleIdx="2" presStyleCnt="6">
        <dgm:presLayoutVars>
          <dgm:bulletEnabled val="1"/>
        </dgm:presLayoutVars>
      </dgm:prSet>
      <dgm:spPr/>
      <dgm:t>
        <a:bodyPr/>
        <a:lstStyle/>
        <a:p>
          <a:endParaRPr lang="en-US"/>
        </a:p>
      </dgm:t>
    </dgm:pt>
    <dgm:pt modelId="{075925A5-743B-4F85-9954-54F8D85D74E8}" type="pres">
      <dgm:prSet presAssocID="{7E14F4CB-F1A8-45F1-926D-BAD87194A7CD}" presName="sp" presStyleCnt="0"/>
      <dgm:spPr/>
    </dgm:pt>
    <dgm:pt modelId="{F444617D-AB43-4FA9-BAB9-CD1E1D4652F7}" type="pres">
      <dgm:prSet presAssocID="{AEED0E7E-6B16-4878-9772-35EC386FE47D}" presName="composite" presStyleCnt="0"/>
      <dgm:spPr/>
    </dgm:pt>
    <dgm:pt modelId="{48A83130-6CA4-46CC-B544-F684BEFB8667}" type="pres">
      <dgm:prSet presAssocID="{AEED0E7E-6B16-4878-9772-35EC386FE47D}" presName="parentText" presStyleLbl="alignNode1" presStyleIdx="3" presStyleCnt="6">
        <dgm:presLayoutVars>
          <dgm:chMax val="1"/>
          <dgm:bulletEnabled val="1"/>
        </dgm:presLayoutVars>
      </dgm:prSet>
      <dgm:spPr/>
      <dgm:t>
        <a:bodyPr/>
        <a:lstStyle/>
        <a:p>
          <a:endParaRPr lang="en-US"/>
        </a:p>
      </dgm:t>
    </dgm:pt>
    <dgm:pt modelId="{C516F9DD-F4CD-427E-8D95-D35293BD3AAA}" type="pres">
      <dgm:prSet presAssocID="{AEED0E7E-6B16-4878-9772-35EC386FE47D}" presName="descendantText" presStyleLbl="alignAcc1" presStyleIdx="3" presStyleCnt="6">
        <dgm:presLayoutVars>
          <dgm:bulletEnabled val="1"/>
        </dgm:presLayoutVars>
      </dgm:prSet>
      <dgm:spPr/>
      <dgm:t>
        <a:bodyPr/>
        <a:lstStyle/>
        <a:p>
          <a:endParaRPr lang="en-US"/>
        </a:p>
      </dgm:t>
    </dgm:pt>
    <dgm:pt modelId="{CE684A32-6A64-4CB0-A99E-D0264402A614}" type="pres">
      <dgm:prSet presAssocID="{941849F2-1D45-4152-9A14-4D467EB761E2}" presName="sp" presStyleCnt="0"/>
      <dgm:spPr/>
    </dgm:pt>
    <dgm:pt modelId="{2C82177F-D21E-43D5-8468-746079A0C3A7}" type="pres">
      <dgm:prSet presAssocID="{D8C12C3D-756E-4409-B3CA-788AB7F56C8B}" presName="composite" presStyleCnt="0"/>
      <dgm:spPr/>
    </dgm:pt>
    <dgm:pt modelId="{54CE6A94-CF24-4B94-8870-3EC682C763A0}" type="pres">
      <dgm:prSet presAssocID="{D8C12C3D-756E-4409-B3CA-788AB7F56C8B}" presName="parentText" presStyleLbl="alignNode1" presStyleIdx="4" presStyleCnt="6">
        <dgm:presLayoutVars>
          <dgm:chMax val="1"/>
          <dgm:bulletEnabled val="1"/>
        </dgm:presLayoutVars>
      </dgm:prSet>
      <dgm:spPr/>
      <dgm:t>
        <a:bodyPr/>
        <a:lstStyle/>
        <a:p>
          <a:endParaRPr lang="en-US"/>
        </a:p>
      </dgm:t>
    </dgm:pt>
    <dgm:pt modelId="{B5788FB2-C6B1-4BC0-970C-52A6C8EB9F33}" type="pres">
      <dgm:prSet presAssocID="{D8C12C3D-756E-4409-B3CA-788AB7F56C8B}" presName="descendantText" presStyleLbl="alignAcc1" presStyleIdx="4" presStyleCnt="6">
        <dgm:presLayoutVars>
          <dgm:bulletEnabled val="1"/>
        </dgm:presLayoutVars>
      </dgm:prSet>
      <dgm:spPr/>
      <dgm:t>
        <a:bodyPr/>
        <a:lstStyle/>
        <a:p>
          <a:endParaRPr lang="en-US"/>
        </a:p>
      </dgm:t>
    </dgm:pt>
    <dgm:pt modelId="{53CE5E43-BC67-4ED5-BD54-20AEE1AF9467}" type="pres">
      <dgm:prSet presAssocID="{FEC479A9-C964-4D77-A0BE-6E6F98B1B22D}" presName="sp" presStyleCnt="0"/>
      <dgm:spPr/>
    </dgm:pt>
    <dgm:pt modelId="{B5DAD4D1-0C3C-4C45-9D7B-62DE8BDA72C1}" type="pres">
      <dgm:prSet presAssocID="{1A6A4C6F-465D-4F5D-A0A7-FB0ED31EBF9A}" presName="composite" presStyleCnt="0"/>
      <dgm:spPr/>
    </dgm:pt>
    <dgm:pt modelId="{0C155660-E2A8-4B35-9DDF-10B9E8FDF72D}" type="pres">
      <dgm:prSet presAssocID="{1A6A4C6F-465D-4F5D-A0A7-FB0ED31EBF9A}" presName="parentText" presStyleLbl="alignNode1" presStyleIdx="5" presStyleCnt="6">
        <dgm:presLayoutVars>
          <dgm:chMax val="1"/>
          <dgm:bulletEnabled val="1"/>
        </dgm:presLayoutVars>
      </dgm:prSet>
      <dgm:spPr/>
      <dgm:t>
        <a:bodyPr/>
        <a:lstStyle/>
        <a:p>
          <a:endParaRPr lang="en-US"/>
        </a:p>
      </dgm:t>
    </dgm:pt>
    <dgm:pt modelId="{0F643CBE-EF51-4DEF-A527-2823981944F4}" type="pres">
      <dgm:prSet presAssocID="{1A6A4C6F-465D-4F5D-A0A7-FB0ED31EBF9A}" presName="descendantText" presStyleLbl="alignAcc1" presStyleIdx="5" presStyleCnt="6">
        <dgm:presLayoutVars>
          <dgm:bulletEnabled val="1"/>
        </dgm:presLayoutVars>
      </dgm:prSet>
      <dgm:spPr/>
      <dgm:t>
        <a:bodyPr/>
        <a:lstStyle/>
        <a:p>
          <a:endParaRPr lang="en-US"/>
        </a:p>
      </dgm:t>
    </dgm:pt>
  </dgm:ptLst>
  <dgm:cxnLst>
    <dgm:cxn modelId="{396C99DC-F3C9-482C-BAB7-8F47A7ADEF39}" type="presOf" srcId="{DE6E7E3E-8551-49FB-A6F2-F571BFD1F25E}" destId="{8DCE5DA1-07AD-48F8-BE1A-C84AB665BF04}" srcOrd="0" destOrd="0" presId="urn:microsoft.com/office/officeart/2005/8/layout/chevron2"/>
    <dgm:cxn modelId="{F8615E56-C5DD-4FBF-AEFF-A32E2D489643}" srcId="{1A6A4C6F-465D-4F5D-A0A7-FB0ED31EBF9A}" destId="{427AE357-2A0C-4CC4-B747-4F4C14D280FC}" srcOrd="0" destOrd="0" parTransId="{A2423A18-5293-49BF-A4BE-5787A444A06D}" sibTransId="{1447EE2E-912A-4AD0-90B1-1111D0BD3091}"/>
    <dgm:cxn modelId="{C67DD13C-3885-4076-97C5-350F97F54F69}" srcId="{1E3C777D-CC13-4E1E-ADA7-36296CD49D16}" destId="{D8C12C3D-756E-4409-B3CA-788AB7F56C8B}" srcOrd="4" destOrd="0" parTransId="{F7BA5126-BEF8-4E7C-A79A-DECA8F348DD0}" sibTransId="{FEC479A9-C964-4D77-A0BE-6E6F98B1B22D}"/>
    <dgm:cxn modelId="{1B79F1A4-BE16-4DCB-9D81-FD3AD27D9975}" srcId="{DA9D85D2-7396-4E4B-9572-5450648B1448}" destId="{39723DDC-3239-4B4F-BF48-759C59EA5559}" srcOrd="0" destOrd="0" parTransId="{7B294429-2DCC-4784-AD68-5DAE56AF76AA}" sibTransId="{AF51A16E-5C64-4BEA-A4FD-F6F1760B09D6}"/>
    <dgm:cxn modelId="{90F50ADB-F175-4347-AFDB-E6F9745C3F99}" type="presOf" srcId="{9CC0326C-F00A-45CE-A6A2-C0DBFF4E0D51}" destId="{8D0D5279-F7C7-4118-BFD9-791E347E0538}" srcOrd="0" destOrd="0" presId="urn:microsoft.com/office/officeart/2005/8/layout/chevron2"/>
    <dgm:cxn modelId="{CA9EC621-6AD7-4C29-8067-9E7D69AB0993}" srcId="{1E3C777D-CC13-4E1E-ADA7-36296CD49D16}" destId="{AEED0E7E-6B16-4878-9772-35EC386FE47D}" srcOrd="3" destOrd="0" parTransId="{156C291B-0D4A-4C37-84F5-168EC7BCFCB7}" sibTransId="{941849F2-1D45-4152-9A14-4D467EB761E2}"/>
    <dgm:cxn modelId="{8399CE8B-8CB2-4F48-B6E8-228D4BA54E48}" srcId="{8DB1309F-666F-409D-B5B9-D04D14425E39}" destId="{DE6E7E3E-8551-49FB-A6F2-F571BFD1F25E}" srcOrd="0" destOrd="0" parTransId="{88F3F6AA-8D11-481A-BD50-7671DE90FAF7}" sibTransId="{AA0EBEE9-7883-4687-B317-DD41D427D594}"/>
    <dgm:cxn modelId="{7A17FB77-0907-4423-8245-8597884EC2D5}" srcId="{AEED0E7E-6B16-4878-9772-35EC386FE47D}" destId="{A74F1F23-C7A5-47A3-8B0A-D4F03EED38FB}" srcOrd="0" destOrd="0" parTransId="{17EA82B3-B3FE-4A1B-A4AC-95C0C3F502BC}" sibTransId="{72ED97B5-DE62-485F-A749-F57194E34728}"/>
    <dgm:cxn modelId="{E2BD0128-9F53-43FF-89BE-EAD7422619D3}" type="presOf" srcId="{A74F1F23-C7A5-47A3-8B0A-D4F03EED38FB}" destId="{C516F9DD-F4CD-427E-8D95-D35293BD3AAA}" srcOrd="0" destOrd="0" presId="urn:microsoft.com/office/officeart/2005/8/layout/chevron2"/>
    <dgm:cxn modelId="{263B40F6-8354-4AA1-9472-582B6D5E253B}" srcId="{9CC0326C-F00A-45CE-A6A2-C0DBFF4E0D51}" destId="{8BDFB5CD-B755-4988-8881-F9B5C67E94A0}" srcOrd="0" destOrd="0" parTransId="{12270231-45FB-48D1-80A9-765617B7D6D4}" sibTransId="{89FC8AF8-170F-4333-9A4C-22FFBBA95369}"/>
    <dgm:cxn modelId="{4387C0AC-87A6-4916-BE4E-349A75B50F2C}" srcId="{1E3C777D-CC13-4E1E-ADA7-36296CD49D16}" destId="{DA9D85D2-7396-4E4B-9572-5450648B1448}" srcOrd="2" destOrd="0" parTransId="{B0B9D781-5052-4C5F-A9DA-7C7D7EEE08E2}" sibTransId="{7E14F4CB-F1A8-45F1-926D-BAD87194A7CD}"/>
    <dgm:cxn modelId="{17E48AC6-A8D3-4333-BCCE-36A477E1095B}" type="presOf" srcId="{8DB1309F-666F-409D-B5B9-D04D14425E39}" destId="{706ED46A-7216-4033-99AB-3ECC95E673BE}" srcOrd="0" destOrd="0" presId="urn:microsoft.com/office/officeart/2005/8/layout/chevron2"/>
    <dgm:cxn modelId="{CA8A03EC-C3F9-4A77-836A-7D128287DA56}" type="presOf" srcId="{39723DDC-3239-4B4F-BF48-759C59EA5559}" destId="{AB623696-E7D3-4C0B-8FC0-FEA14D75C612}" srcOrd="0" destOrd="0" presId="urn:microsoft.com/office/officeart/2005/8/layout/chevron2"/>
    <dgm:cxn modelId="{D170B965-D5C1-4677-8594-EB9DA19EF62B}" type="presOf" srcId="{AEED0E7E-6B16-4878-9772-35EC386FE47D}" destId="{48A83130-6CA4-46CC-B544-F684BEFB8667}" srcOrd="0" destOrd="0" presId="urn:microsoft.com/office/officeart/2005/8/layout/chevron2"/>
    <dgm:cxn modelId="{82915C94-1709-43D3-A1E1-7869B8F3C1D5}" type="presOf" srcId="{3E4764AE-434D-4C80-86A8-67A648D0EFCF}" destId="{B5788FB2-C6B1-4BC0-970C-52A6C8EB9F33}" srcOrd="0" destOrd="0" presId="urn:microsoft.com/office/officeart/2005/8/layout/chevron2"/>
    <dgm:cxn modelId="{29909DA2-1553-4375-BB4F-EEA5B2A87381}" type="presOf" srcId="{D8C12C3D-756E-4409-B3CA-788AB7F56C8B}" destId="{54CE6A94-CF24-4B94-8870-3EC682C763A0}" srcOrd="0" destOrd="0" presId="urn:microsoft.com/office/officeart/2005/8/layout/chevron2"/>
    <dgm:cxn modelId="{F7C1FFF8-9478-4C46-8C66-657FF81D5DC6}" type="presOf" srcId="{1A6A4C6F-465D-4F5D-A0A7-FB0ED31EBF9A}" destId="{0C155660-E2A8-4B35-9DDF-10B9E8FDF72D}" srcOrd="0" destOrd="0" presId="urn:microsoft.com/office/officeart/2005/8/layout/chevron2"/>
    <dgm:cxn modelId="{401C31B4-B0B7-45EC-8FD1-4CB819DDF62A}" type="presOf" srcId="{DA9D85D2-7396-4E4B-9572-5450648B1448}" destId="{93054748-4EF4-4692-84E7-A3A1B7D6ED99}" srcOrd="0" destOrd="0" presId="urn:microsoft.com/office/officeart/2005/8/layout/chevron2"/>
    <dgm:cxn modelId="{C70361EB-4134-44A4-A5F2-D13590771548}" srcId="{1E3C777D-CC13-4E1E-ADA7-36296CD49D16}" destId="{1A6A4C6F-465D-4F5D-A0A7-FB0ED31EBF9A}" srcOrd="5" destOrd="0" parTransId="{B36052B0-9AD1-4552-86C5-E2E085B05FB2}" sibTransId="{57EF1DE8-9EF0-452F-9775-37CB4715BDFF}"/>
    <dgm:cxn modelId="{99676724-06E3-451D-BECE-EA4E49C013E4}" srcId="{1E3C777D-CC13-4E1E-ADA7-36296CD49D16}" destId="{8DB1309F-666F-409D-B5B9-D04D14425E39}" srcOrd="1" destOrd="0" parTransId="{007D6279-C7DB-4154-93F6-E747AFE68F7F}" sibTransId="{8C755483-9819-410D-8FC1-ADE098437016}"/>
    <dgm:cxn modelId="{6A3FC96F-FE07-4D71-9BEB-FAF19CB3365F}" type="presOf" srcId="{427AE357-2A0C-4CC4-B747-4F4C14D280FC}" destId="{0F643CBE-EF51-4DEF-A527-2823981944F4}" srcOrd="0" destOrd="0" presId="urn:microsoft.com/office/officeart/2005/8/layout/chevron2"/>
    <dgm:cxn modelId="{ECD5F16D-3883-4F42-80AA-DD69E4445BEE}" srcId="{D8C12C3D-756E-4409-B3CA-788AB7F56C8B}" destId="{3E4764AE-434D-4C80-86A8-67A648D0EFCF}" srcOrd="0" destOrd="0" parTransId="{A2B5C980-A9DF-46BA-BE09-676B9100FE35}" sibTransId="{0D61B005-E8B6-442A-B8D1-2D822219BA35}"/>
    <dgm:cxn modelId="{EF3185B6-521C-43DA-B259-179D2D2F28DB}" type="presOf" srcId="{1E3C777D-CC13-4E1E-ADA7-36296CD49D16}" destId="{FC37AEDD-360F-4875-A483-E75C98CA692D}" srcOrd="0" destOrd="0" presId="urn:microsoft.com/office/officeart/2005/8/layout/chevron2"/>
    <dgm:cxn modelId="{ED880C78-1447-4B07-B1B4-AFB0F0094742}" srcId="{1E3C777D-CC13-4E1E-ADA7-36296CD49D16}" destId="{9CC0326C-F00A-45CE-A6A2-C0DBFF4E0D51}" srcOrd="0" destOrd="0" parTransId="{1822C88E-AA18-4D30-8631-2E3154DE10B6}" sibTransId="{4676D5F4-58FF-4D85-A816-D11F6CD55ADA}"/>
    <dgm:cxn modelId="{E065ECB5-3B69-4A63-9A14-FA73759C9B4B}" type="presOf" srcId="{8BDFB5CD-B755-4988-8881-F9B5C67E94A0}" destId="{61AB48AC-EE08-4E90-8348-6F5377A7F320}" srcOrd="0" destOrd="0" presId="urn:microsoft.com/office/officeart/2005/8/layout/chevron2"/>
    <dgm:cxn modelId="{5B958B3E-24F5-4E18-BF2E-C6816DD3D661}" type="presParOf" srcId="{FC37AEDD-360F-4875-A483-E75C98CA692D}" destId="{FCCAFE90-B5E6-475D-A199-1F0571469E06}" srcOrd="0" destOrd="0" presId="urn:microsoft.com/office/officeart/2005/8/layout/chevron2"/>
    <dgm:cxn modelId="{20B08FE3-6B96-44AC-A120-B5F37BEC3035}" type="presParOf" srcId="{FCCAFE90-B5E6-475D-A199-1F0571469E06}" destId="{8D0D5279-F7C7-4118-BFD9-791E347E0538}" srcOrd="0" destOrd="0" presId="urn:microsoft.com/office/officeart/2005/8/layout/chevron2"/>
    <dgm:cxn modelId="{4FAE7060-174F-4A7F-A6E7-091C102084DF}" type="presParOf" srcId="{FCCAFE90-B5E6-475D-A199-1F0571469E06}" destId="{61AB48AC-EE08-4E90-8348-6F5377A7F320}" srcOrd="1" destOrd="0" presId="urn:microsoft.com/office/officeart/2005/8/layout/chevron2"/>
    <dgm:cxn modelId="{9354A722-B3E5-48F2-9C57-B10446B9EB1B}" type="presParOf" srcId="{FC37AEDD-360F-4875-A483-E75C98CA692D}" destId="{FB3B9509-6CDF-4639-858F-0686F4423E26}" srcOrd="1" destOrd="0" presId="urn:microsoft.com/office/officeart/2005/8/layout/chevron2"/>
    <dgm:cxn modelId="{8DAD2644-D7EE-4903-A79B-2588CCBD8445}" type="presParOf" srcId="{FC37AEDD-360F-4875-A483-E75C98CA692D}" destId="{69A3C548-9B77-4589-8414-87258D2C4D40}" srcOrd="2" destOrd="0" presId="urn:microsoft.com/office/officeart/2005/8/layout/chevron2"/>
    <dgm:cxn modelId="{6F3C1E11-E1EE-4FC2-AEA9-D8181CFD0173}" type="presParOf" srcId="{69A3C548-9B77-4589-8414-87258D2C4D40}" destId="{706ED46A-7216-4033-99AB-3ECC95E673BE}" srcOrd="0" destOrd="0" presId="urn:microsoft.com/office/officeart/2005/8/layout/chevron2"/>
    <dgm:cxn modelId="{B21CD5C0-D8AF-4062-A963-DF0C282E517A}" type="presParOf" srcId="{69A3C548-9B77-4589-8414-87258D2C4D40}" destId="{8DCE5DA1-07AD-48F8-BE1A-C84AB665BF04}" srcOrd="1" destOrd="0" presId="urn:microsoft.com/office/officeart/2005/8/layout/chevron2"/>
    <dgm:cxn modelId="{8F640B12-1EFE-4741-96CA-F0ECAFD20049}" type="presParOf" srcId="{FC37AEDD-360F-4875-A483-E75C98CA692D}" destId="{49B09A8B-818F-49C3-9583-ED802F84584D}" srcOrd="3" destOrd="0" presId="urn:microsoft.com/office/officeart/2005/8/layout/chevron2"/>
    <dgm:cxn modelId="{2803086E-950D-4EAA-B815-B041FF587DAD}" type="presParOf" srcId="{FC37AEDD-360F-4875-A483-E75C98CA692D}" destId="{B1BA6215-4DEB-40E0-9990-D33301C90771}" srcOrd="4" destOrd="0" presId="urn:microsoft.com/office/officeart/2005/8/layout/chevron2"/>
    <dgm:cxn modelId="{13398149-552C-4183-A63F-B3B80E4473A5}" type="presParOf" srcId="{B1BA6215-4DEB-40E0-9990-D33301C90771}" destId="{93054748-4EF4-4692-84E7-A3A1B7D6ED99}" srcOrd="0" destOrd="0" presId="urn:microsoft.com/office/officeart/2005/8/layout/chevron2"/>
    <dgm:cxn modelId="{FD9DD9B9-A9E2-4556-A9A0-192D0C00EC34}" type="presParOf" srcId="{B1BA6215-4DEB-40E0-9990-D33301C90771}" destId="{AB623696-E7D3-4C0B-8FC0-FEA14D75C612}" srcOrd="1" destOrd="0" presId="urn:microsoft.com/office/officeart/2005/8/layout/chevron2"/>
    <dgm:cxn modelId="{19E2D097-B173-4DD0-8FA6-4536EE3A8C96}" type="presParOf" srcId="{FC37AEDD-360F-4875-A483-E75C98CA692D}" destId="{075925A5-743B-4F85-9954-54F8D85D74E8}" srcOrd="5" destOrd="0" presId="urn:microsoft.com/office/officeart/2005/8/layout/chevron2"/>
    <dgm:cxn modelId="{7E9C2A84-D095-4457-9EA2-AD24E6DF3ED9}" type="presParOf" srcId="{FC37AEDD-360F-4875-A483-E75C98CA692D}" destId="{F444617D-AB43-4FA9-BAB9-CD1E1D4652F7}" srcOrd="6" destOrd="0" presId="urn:microsoft.com/office/officeart/2005/8/layout/chevron2"/>
    <dgm:cxn modelId="{665F7CA0-4243-4954-B39C-95B5E86FACC9}" type="presParOf" srcId="{F444617D-AB43-4FA9-BAB9-CD1E1D4652F7}" destId="{48A83130-6CA4-46CC-B544-F684BEFB8667}" srcOrd="0" destOrd="0" presId="urn:microsoft.com/office/officeart/2005/8/layout/chevron2"/>
    <dgm:cxn modelId="{5CE64035-F02A-4811-82C2-5496E7CAA2C7}" type="presParOf" srcId="{F444617D-AB43-4FA9-BAB9-CD1E1D4652F7}" destId="{C516F9DD-F4CD-427E-8D95-D35293BD3AAA}" srcOrd="1" destOrd="0" presId="urn:microsoft.com/office/officeart/2005/8/layout/chevron2"/>
    <dgm:cxn modelId="{542C9346-2952-47F9-B16D-CBD560A1BC21}" type="presParOf" srcId="{FC37AEDD-360F-4875-A483-E75C98CA692D}" destId="{CE684A32-6A64-4CB0-A99E-D0264402A614}" srcOrd="7" destOrd="0" presId="urn:microsoft.com/office/officeart/2005/8/layout/chevron2"/>
    <dgm:cxn modelId="{4DD6290B-7AB6-4025-943A-F42E3818A748}" type="presParOf" srcId="{FC37AEDD-360F-4875-A483-E75C98CA692D}" destId="{2C82177F-D21E-43D5-8468-746079A0C3A7}" srcOrd="8" destOrd="0" presId="urn:microsoft.com/office/officeart/2005/8/layout/chevron2"/>
    <dgm:cxn modelId="{819B66B9-0FA4-4B80-82F5-83D3D70595A1}" type="presParOf" srcId="{2C82177F-D21E-43D5-8468-746079A0C3A7}" destId="{54CE6A94-CF24-4B94-8870-3EC682C763A0}" srcOrd="0" destOrd="0" presId="urn:microsoft.com/office/officeart/2005/8/layout/chevron2"/>
    <dgm:cxn modelId="{6098CFD1-A968-4D9A-8C45-BEAC39231878}" type="presParOf" srcId="{2C82177F-D21E-43D5-8468-746079A0C3A7}" destId="{B5788FB2-C6B1-4BC0-970C-52A6C8EB9F33}" srcOrd="1" destOrd="0" presId="urn:microsoft.com/office/officeart/2005/8/layout/chevron2"/>
    <dgm:cxn modelId="{071F002B-906B-488B-9694-62CCB304C677}" type="presParOf" srcId="{FC37AEDD-360F-4875-A483-E75C98CA692D}" destId="{53CE5E43-BC67-4ED5-BD54-20AEE1AF9467}" srcOrd="9" destOrd="0" presId="urn:microsoft.com/office/officeart/2005/8/layout/chevron2"/>
    <dgm:cxn modelId="{C0D9A57A-D36A-408A-B38F-358F7E8150A5}" type="presParOf" srcId="{FC37AEDD-360F-4875-A483-E75C98CA692D}" destId="{B5DAD4D1-0C3C-4C45-9D7B-62DE8BDA72C1}" srcOrd="10" destOrd="0" presId="urn:microsoft.com/office/officeart/2005/8/layout/chevron2"/>
    <dgm:cxn modelId="{9100BB60-49BB-400A-974B-640C75B05ECC}" type="presParOf" srcId="{B5DAD4D1-0C3C-4C45-9D7B-62DE8BDA72C1}" destId="{0C155660-E2A8-4B35-9DDF-10B9E8FDF72D}" srcOrd="0" destOrd="0" presId="urn:microsoft.com/office/officeart/2005/8/layout/chevron2"/>
    <dgm:cxn modelId="{F735B710-3798-4184-844D-45F858F503D7}" type="presParOf" srcId="{B5DAD4D1-0C3C-4C45-9D7B-62DE8BDA72C1}" destId="{0F643CBE-EF51-4DEF-A527-2823981944F4}"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C722372-7BA1-4F8A-8A19-F053C71144AB}" type="doc">
      <dgm:prSet loTypeId="urn:microsoft.com/office/officeart/2005/8/layout/venn2" loCatId="relationship" qsTypeId="urn:microsoft.com/office/officeart/2005/8/quickstyle/simple2" qsCatId="simple" csTypeId="urn:microsoft.com/office/officeart/2005/8/colors/colorful1#2" csCatId="colorful" phldr="1"/>
      <dgm:spPr/>
    </dgm:pt>
    <dgm:pt modelId="{5E6D1472-5BFF-49B7-B3AF-1F7C1070FD16}">
      <dgm:prSet phldrT="[Text]" custT="1"/>
      <dgm:spPr/>
      <dgm:t>
        <a:bodyPr>
          <a:prstTxWarp prst="textArchUp">
            <a:avLst/>
          </a:prstTxWarp>
        </a:bodyPr>
        <a:lstStyle/>
        <a:p>
          <a:r>
            <a:rPr lang="en-US" sz="3200" dirty="0" smtClean="0"/>
            <a:t>Total Envelope</a:t>
          </a:r>
          <a:endParaRPr lang="en-US" sz="3200" dirty="0"/>
        </a:p>
      </dgm:t>
    </dgm:pt>
    <dgm:pt modelId="{D0031D62-AD3C-408A-924F-AD7F210AD7AE}" type="parTrans" cxnId="{49037500-AF51-4642-908E-F70F07B5D7E4}">
      <dgm:prSet/>
      <dgm:spPr/>
      <dgm:t>
        <a:bodyPr/>
        <a:lstStyle/>
        <a:p>
          <a:endParaRPr lang="en-US"/>
        </a:p>
      </dgm:t>
    </dgm:pt>
    <dgm:pt modelId="{98AC47FC-3B8D-475E-AE23-989FDE9A2F14}" type="sibTrans" cxnId="{49037500-AF51-4642-908E-F70F07B5D7E4}">
      <dgm:prSet/>
      <dgm:spPr/>
      <dgm:t>
        <a:bodyPr/>
        <a:lstStyle/>
        <a:p>
          <a:endParaRPr lang="en-US"/>
        </a:p>
      </dgm:t>
    </dgm:pt>
    <dgm:pt modelId="{6E64CC68-3336-44A7-BAC0-73F117C31E4C}">
      <dgm:prSet phldrT="[Text]" custT="1"/>
      <dgm:spPr/>
      <dgm:t>
        <a:bodyPr>
          <a:prstTxWarp prst="textButton">
            <a:avLst/>
          </a:prstTxWarp>
        </a:bodyPr>
        <a:lstStyle/>
        <a:p>
          <a:r>
            <a:rPr lang="en-US" sz="3200" dirty="0" smtClean="0"/>
            <a:t>Focal Areas</a:t>
          </a:r>
          <a:endParaRPr lang="en-US" sz="3200" dirty="0"/>
        </a:p>
      </dgm:t>
    </dgm:pt>
    <dgm:pt modelId="{790768DC-920A-4197-83A3-ACA9779B2F78}" type="parTrans" cxnId="{98954EB5-3B1B-470E-93CF-5468012DF1A0}">
      <dgm:prSet/>
      <dgm:spPr/>
      <dgm:t>
        <a:bodyPr/>
        <a:lstStyle/>
        <a:p>
          <a:endParaRPr lang="en-US"/>
        </a:p>
      </dgm:t>
    </dgm:pt>
    <dgm:pt modelId="{CD9A3C2E-6F10-499A-A849-C1EC8CD9DA7B}" type="sibTrans" cxnId="{98954EB5-3B1B-470E-93CF-5468012DF1A0}">
      <dgm:prSet/>
      <dgm:spPr/>
      <dgm:t>
        <a:bodyPr/>
        <a:lstStyle/>
        <a:p>
          <a:endParaRPr lang="en-US"/>
        </a:p>
      </dgm:t>
    </dgm:pt>
    <dgm:pt modelId="{5FE65FCB-C3CB-4DC4-B126-3D79D49D4A43}">
      <dgm:prSet phldrT="[Text]" custT="1"/>
      <dgm:spPr/>
      <dgm:t>
        <a:bodyPr>
          <a:prstTxWarp prst="textArchUp">
            <a:avLst/>
          </a:prstTxWarp>
        </a:bodyPr>
        <a:lstStyle/>
        <a:p>
          <a:pPr>
            <a:lnSpc>
              <a:spcPct val="100000"/>
            </a:lnSpc>
            <a:spcAft>
              <a:spcPts val="0"/>
            </a:spcAft>
          </a:pPr>
          <a:r>
            <a:rPr lang="en-US" sz="3200" dirty="0" smtClean="0"/>
            <a:t>less Set Asides</a:t>
          </a:r>
          <a:endParaRPr lang="en-US" sz="3200" dirty="0"/>
        </a:p>
      </dgm:t>
    </dgm:pt>
    <dgm:pt modelId="{0874A117-7563-484C-B917-12BA62B48A3F}" type="parTrans" cxnId="{DE094CE4-6221-4DBA-86F8-EFE6628621D7}">
      <dgm:prSet/>
      <dgm:spPr/>
      <dgm:t>
        <a:bodyPr/>
        <a:lstStyle/>
        <a:p>
          <a:endParaRPr lang="en-US"/>
        </a:p>
      </dgm:t>
    </dgm:pt>
    <dgm:pt modelId="{7A859F24-9082-456C-9F81-B4C9734A5426}" type="sibTrans" cxnId="{DE094CE4-6221-4DBA-86F8-EFE6628621D7}">
      <dgm:prSet/>
      <dgm:spPr/>
      <dgm:t>
        <a:bodyPr/>
        <a:lstStyle/>
        <a:p>
          <a:endParaRPr lang="en-US"/>
        </a:p>
      </dgm:t>
    </dgm:pt>
    <dgm:pt modelId="{9A6BC9E0-4435-4776-9A4E-943413EBF3AE}">
      <dgm:prSet custT="1"/>
      <dgm:spPr/>
      <dgm:t>
        <a:bodyPr>
          <a:prstTxWarp prst="textArchUp">
            <a:avLst/>
          </a:prstTxWarp>
        </a:bodyPr>
        <a:lstStyle/>
        <a:p>
          <a:r>
            <a:rPr lang="en-US" sz="3200" dirty="0" smtClean="0"/>
            <a:t>	Country Allocations</a:t>
          </a:r>
          <a:endParaRPr lang="en-US" sz="3200" dirty="0"/>
        </a:p>
      </dgm:t>
    </dgm:pt>
    <dgm:pt modelId="{B892E5AC-EF0F-4604-A3FF-B66784BF3F7A}" type="parTrans" cxnId="{AD8C79F5-DF4D-4322-B650-86868265473E}">
      <dgm:prSet/>
      <dgm:spPr/>
      <dgm:t>
        <a:bodyPr/>
        <a:lstStyle/>
        <a:p>
          <a:endParaRPr lang="en-US"/>
        </a:p>
      </dgm:t>
    </dgm:pt>
    <dgm:pt modelId="{D30ABB47-C319-44F2-B4BD-5E4375FBA12C}" type="sibTrans" cxnId="{AD8C79F5-DF4D-4322-B650-86868265473E}">
      <dgm:prSet/>
      <dgm:spPr/>
      <dgm:t>
        <a:bodyPr/>
        <a:lstStyle/>
        <a:p>
          <a:endParaRPr lang="en-US"/>
        </a:p>
      </dgm:t>
    </dgm:pt>
    <dgm:pt modelId="{F910C6D7-E97B-4083-9554-58D4E8FEF309}">
      <dgm:prSet phldrT="[Text]" custT="1"/>
      <dgm:spPr/>
      <dgm:t>
        <a:bodyPr>
          <a:prstTxWarp prst="textArchUp">
            <a:avLst/>
          </a:prstTxWarp>
        </a:bodyPr>
        <a:lstStyle/>
        <a:p>
          <a:r>
            <a:rPr lang="en-US" sz="3200" dirty="0" smtClean="0"/>
            <a:t>STAR Focal Areas</a:t>
          </a:r>
          <a:endParaRPr lang="en-US" sz="3200" dirty="0"/>
        </a:p>
      </dgm:t>
    </dgm:pt>
    <dgm:pt modelId="{A05B2662-3209-4E4C-8618-ED236EC62AD7}" type="parTrans" cxnId="{8D44DD88-D3FC-4BF8-A902-49AEAF6A11BF}">
      <dgm:prSet/>
      <dgm:spPr/>
      <dgm:t>
        <a:bodyPr/>
        <a:lstStyle/>
        <a:p>
          <a:endParaRPr lang="en-US"/>
        </a:p>
      </dgm:t>
    </dgm:pt>
    <dgm:pt modelId="{9DE8D7FD-3FB5-43D7-8A13-2B84519A0E73}" type="sibTrans" cxnId="{8D44DD88-D3FC-4BF8-A902-49AEAF6A11BF}">
      <dgm:prSet/>
      <dgm:spPr/>
      <dgm:t>
        <a:bodyPr/>
        <a:lstStyle/>
        <a:p>
          <a:endParaRPr lang="en-US"/>
        </a:p>
      </dgm:t>
    </dgm:pt>
    <dgm:pt modelId="{37B56817-CEF6-4016-BB66-AC6AC288C196}" type="pres">
      <dgm:prSet presAssocID="{FC722372-7BA1-4F8A-8A19-F053C71144AB}" presName="Name0" presStyleCnt="0">
        <dgm:presLayoutVars>
          <dgm:chMax val="7"/>
          <dgm:resizeHandles val="exact"/>
        </dgm:presLayoutVars>
      </dgm:prSet>
      <dgm:spPr/>
    </dgm:pt>
    <dgm:pt modelId="{508F7D62-7CF1-4844-A5EF-E4CB910A86C9}" type="pres">
      <dgm:prSet presAssocID="{FC722372-7BA1-4F8A-8A19-F053C71144AB}" presName="comp1" presStyleCnt="0"/>
      <dgm:spPr/>
    </dgm:pt>
    <dgm:pt modelId="{B9682A69-582A-4963-90B7-2D39ED422119}" type="pres">
      <dgm:prSet presAssocID="{FC722372-7BA1-4F8A-8A19-F053C71144AB}" presName="circle1" presStyleLbl="node1" presStyleIdx="0" presStyleCnt="5" custScaleX="182628" custScaleY="95161" custLinFactNeighborX="185" custLinFactNeighborY="2016"/>
      <dgm:spPr/>
      <dgm:t>
        <a:bodyPr/>
        <a:lstStyle/>
        <a:p>
          <a:endParaRPr lang="en-US"/>
        </a:p>
      </dgm:t>
    </dgm:pt>
    <dgm:pt modelId="{90CE892B-A87F-4672-85F0-28DFB83EF829}" type="pres">
      <dgm:prSet presAssocID="{FC722372-7BA1-4F8A-8A19-F053C71144AB}" presName="c1text" presStyleLbl="node1" presStyleIdx="0" presStyleCnt="5">
        <dgm:presLayoutVars>
          <dgm:bulletEnabled val="1"/>
        </dgm:presLayoutVars>
      </dgm:prSet>
      <dgm:spPr/>
      <dgm:t>
        <a:bodyPr/>
        <a:lstStyle/>
        <a:p>
          <a:endParaRPr lang="en-US"/>
        </a:p>
      </dgm:t>
    </dgm:pt>
    <dgm:pt modelId="{F796AB71-B850-40DB-8409-D4199CF7D570}" type="pres">
      <dgm:prSet presAssocID="{FC722372-7BA1-4F8A-8A19-F053C71144AB}" presName="comp2" presStyleCnt="0"/>
      <dgm:spPr/>
    </dgm:pt>
    <dgm:pt modelId="{58AAC34A-7D94-4620-86BB-589EB6168834}" type="pres">
      <dgm:prSet presAssocID="{FC722372-7BA1-4F8A-8A19-F053C71144AB}" presName="circle2" presStyleLbl="node1" presStyleIdx="1" presStyleCnt="5" custScaleX="196678" custScaleY="92056" custLinFactNeighborX="-616" custLinFactNeighborY="-297"/>
      <dgm:spPr/>
      <dgm:t>
        <a:bodyPr/>
        <a:lstStyle/>
        <a:p>
          <a:endParaRPr lang="en-US"/>
        </a:p>
      </dgm:t>
    </dgm:pt>
    <dgm:pt modelId="{8B8EB32F-999D-4E7A-A118-A75607086405}" type="pres">
      <dgm:prSet presAssocID="{FC722372-7BA1-4F8A-8A19-F053C71144AB}" presName="c2text" presStyleLbl="node1" presStyleIdx="1" presStyleCnt="5">
        <dgm:presLayoutVars>
          <dgm:bulletEnabled val="1"/>
        </dgm:presLayoutVars>
      </dgm:prSet>
      <dgm:spPr/>
      <dgm:t>
        <a:bodyPr/>
        <a:lstStyle/>
        <a:p>
          <a:endParaRPr lang="en-US"/>
        </a:p>
      </dgm:t>
    </dgm:pt>
    <dgm:pt modelId="{D5850CCD-807A-4F7A-9C38-85F0E6B48DFC}" type="pres">
      <dgm:prSet presAssocID="{FC722372-7BA1-4F8A-8A19-F053C71144AB}" presName="comp3" presStyleCnt="0"/>
      <dgm:spPr/>
    </dgm:pt>
    <dgm:pt modelId="{21620122-D8ED-404B-B1E0-194BBBDC2537}" type="pres">
      <dgm:prSet presAssocID="{FC722372-7BA1-4F8A-8A19-F053C71144AB}" presName="circle3" presStyleLbl="node1" presStyleIdx="2" presStyleCnt="5" custScaleX="214286" custScaleY="98157" custLinFactNeighborY="-2880"/>
      <dgm:spPr/>
      <dgm:t>
        <a:bodyPr/>
        <a:lstStyle/>
        <a:p>
          <a:endParaRPr lang="en-US"/>
        </a:p>
      </dgm:t>
    </dgm:pt>
    <dgm:pt modelId="{95CFE659-2221-4BA6-AFD7-F711FAF32CD9}" type="pres">
      <dgm:prSet presAssocID="{FC722372-7BA1-4F8A-8A19-F053C71144AB}" presName="c3text" presStyleLbl="node1" presStyleIdx="2" presStyleCnt="5">
        <dgm:presLayoutVars>
          <dgm:bulletEnabled val="1"/>
        </dgm:presLayoutVars>
      </dgm:prSet>
      <dgm:spPr/>
      <dgm:t>
        <a:bodyPr/>
        <a:lstStyle/>
        <a:p>
          <a:endParaRPr lang="en-US"/>
        </a:p>
      </dgm:t>
    </dgm:pt>
    <dgm:pt modelId="{65DA7103-7A63-4B8C-8922-164B85A6980E}" type="pres">
      <dgm:prSet presAssocID="{FC722372-7BA1-4F8A-8A19-F053C71144AB}" presName="comp4" presStyleCnt="0"/>
      <dgm:spPr/>
    </dgm:pt>
    <dgm:pt modelId="{E16207AE-09CB-49D0-9CE0-65F3F25EE064}" type="pres">
      <dgm:prSet presAssocID="{FC722372-7BA1-4F8A-8A19-F053C71144AB}" presName="circle4" presStyleLbl="node1" presStyleIdx="3" presStyleCnt="5" custScaleX="202346" custLinFactNeighborY="5132"/>
      <dgm:spPr/>
      <dgm:t>
        <a:bodyPr/>
        <a:lstStyle/>
        <a:p>
          <a:endParaRPr lang="en-US"/>
        </a:p>
      </dgm:t>
    </dgm:pt>
    <dgm:pt modelId="{F1CEE541-69C4-4C30-B72F-86F67C229952}" type="pres">
      <dgm:prSet presAssocID="{FC722372-7BA1-4F8A-8A19-F053C71144AB}" presName="c4text" presStyleLbl="node1" presStyleIdx="3" presStyleCnt="5">
        <dgm:presLayoutVars>
          <dgm:bulletEnabled val="1"/>
        </dgm:presLayoutVars>
      </dgm:prSet>
      <dgm:spPr/>
      <dgm:t>
        <a:bodyPr/>
        <a:lstStyle/>
        <a:p>
          <a:endParaRPr lang="en-US"/>
        </a:p>
      </dgm:t>
    </dgm:pt>
    <dgm:pt modelId="{B2FC8CD1-4C74-45A5-9850-874D4922B109}" type="pres">
      <dgm:prSet presAssocID="{FC722372-7BA1-4F8A-8A19-F053C71144AB}" presName="comp5" presStyleCnt="0"/>
      <dgm:spPr/>
    </dgm:pt>
    <dgm:pt modelId="{6CCA5C3D-1C9A-447C-8331-91A8E57A592D}" type="pres">
      <dgm:prSet presAssocID="{FC722372-7BA1-4F8A-8A19-F053C71144AB}" presName="circle5" presStyleLbl="node1" presStyleIdx="4" presStyleCnt="5" custScaleX="213710"/>
      <dgm:spPr/>
      <dgm:t>
        <a:bodyPr/>
        <a:lstStyle/>
        <a:p>
          <a:endParaRPr lang="en-US"/>
        </a:p>
      </dgm:t>
    </dgm:pt>
    <dgm:pt modelId="{185BA7F6-D238-4FCE-A1D9-8BFDF732437D}" type="pres">
      <dgm:prSet presAssocID="{FC722372-7BA1-4F8A-8A19-F053C71144AB}" presName="c5text" presStyleLbl="node1" presStyleIdx="4" presStyleCnt="5">
        <dgm:presLayoutVars>
          <dgm:bulletEnabled val="1"/>
        </dgm:presLayoutVars>
      </dgm:prSet>
      <dgm:spPr/>
      <dgm:t>
        <a:bodyPr/>
        <a:lstStyle/>
        <a:p>
          <a:endParaRPr lang="en-US"/>
        </a:p>
      </dgm:t>
    </dgm:pt>
  </dgm:ptLst>
  <dgm:cxnLst>
    <dgm:cxn modelId="{E4E85274-D34F-4E96-83C3-095F655D61C1}" type="presOf" srcId="{9A6BC9E0-4435-4776-9A4E-943413EBF3AE}" destId="{6CCA5C3D-1C9A-447C-8331-91A8E57A592D}" srcOrd="0" destOrd="0" presId="urn:microsoft.com/office/officeart/2005/8/layout/venn2"/>
    <dgm:cxn modelId="{98954EB5-3B1B-470E-93CF-5468012DF1A0}" srcId="{FC722372-7BA1-4F8A-8A19-F053C71144AB}" destId="{6E64CC68-3336-44A7-BAC0-73F117C31E4C}" srcOrd="1" destOrd="0" parTransId="{790768DC-920A-4197-83A3-ACA9779B2F78}" sibTransId="{CD9A3C2E-6F10-499A-A849-C1EC8CD9DA7B}"/>
    <dgm:cxn modelId="{2F2DFB69-3222-4B00-9CFE-3F9CCA19C9E5}" type="presOf" srcId="{FC722372-7BA1-4F8A-8A19-F053C71144AB}" destId="{37B56817-CEF6-4016-BB66-AC6AC288C196}" srcOrd="0" destOrd="0" presId="urn:microsoft.com/office/officeart/2005/8/layout/venn2"/>
    <dgm:cxn modelId="{4B1C4FE2-A5AA-453C-88C9-89012528C08E}" type="presOf" srcId="{6E64CC68-3336-44A7-BAC0-73F117C31E4C}" destId="{58AAC34A-7D94-4620-86BB-589EB6168834}" srcOrd="0" destOrd="0" presId="urn:microsoft.com/office/officeart/2005/8/layout/venn2"/>
    <dgm:cxn modelId="{F1989984-6F35-442A-B7D1-F8DFC4328A9F}" type="presOf" srcId="{6E64CC68-3336-44A7-BAC0-73F117C31E4C}" destId="{8B8EB32F-999D-4E7A-A118-A75607086405}" srcOrd="1" destOrd="0" presId="urn:microsoft.com/office/officeart/2005/8/layout/venn2"/>
    <dgm:cxn modelId="{49037500-AF51-4642-908E-F70F07B5D7E4}" srcId="{FC722372-7BA1-4F8A-8A19-F053C71144AB}" destId="{5E6D1472-5BFF-49B7-B3AF-1F7C1070FD16}" srcOrd="0" destOrd="0" parTransId="{D0031D62-AD3C-408A-924F-AD7F210AD7AE}" sibTransId="{98AC47FC-3B8D-475E-AE23-989FDE9A2F14}"/>
    <dgm:cxn modelId="{DE094CE4-6221-4DBA-86F8-EFE6628621D7}" srcId="{FC722372-7BA1-4F8A-8A19-F053C71144AB}" destId="{5FE65FCB-C3CB-4DC4-B126-3D79D49D4A43}" srcOrd="3" destOrd="0" parTransId="{0874A117-7563-484C-B917-12BA62B48A3F}" sibTransId="{7A859F24-9082-456C-9F81-B4C9734A5426}"/>
    <dgm:cxn modelId="{D19A3F2A-D6DD-4C99-9B86-F68E8B32B51D}" type="presOf" srcId="{5FE65FCB-C3CB-4DC4-B126-3D79D49D4A43}" destId="{F1CEE541-69C4-4C30-B72F-86F67C229952}" srcOrd="1" destOrd="0" presId="urn:microsoft.com/office/officeart/2005/8/layout/venn2"/>
    <dgm:cxn modelId="{32E8F952-66A4-4C96-AF5D-8B3DA8618371}" type="presOf" srcId="{F910C6D7-E97B-4083-9554-58D4E8FEF309}" destId="{21620122-D8ED-404B-B1E0-194BBBDC2537}" srcOrd="0" destOrd="0" presId="urn:microsoft.com/office/officeart/2005/8/layout/venn2"/>
    <dgm:cxn modelId="{173C2586-E9F4-4DFD-AA42-36D53CCC4BE9}" type="presOf" srcId="{9A6BC9E0-4435-4776-9A4E-943413EBF3AE}" destId="{185BA7F6-D238-4FCE-A1D9-8BFDF732437D}" srcOrd="1" destOrd="0" presId="urn:microsoft.com/office/officeart/2005/8/layout/venn2"/>
    <dgm:cxn modelId="{BF4B1A6D-4CAA-4757-9AF9-FBDDD4CDEAF8}" type="presOf" srcId="{F910C6D7-E97B-4083-9554-58D4E8FEF309}" destId="{95CFE659-2221-4BA6-AFD7-F711FAF32CD9}" srcOrd="1" destOrd="0" presId="urn:microsoft.com/office/officeart/2005/8/layout/venn2"/>
    <dgm:cxn modelId="{6696E440-723A-4F22-AF14-00AB17ABBCFE}" type="presOf" srcId="{5E6D1472-5BFF-49B7-B3AF-1F7C1070FD16}" destId="{90CE892B-A87F-4672-85F0-28DFB83EF829}" srcOrd="1" destOrd="0" presId="urn:microsoft.com/office/officeart/2005/8/layout/venn2"/>
    <dgm:cxn modelId="{46C9AC09-F93E-425D-BC5C-F4F80433D178}" type="presOf" srcId="{5E6D1472-5BFF-49B7-B3AF-1F7C1070FD16}" destId="{B9682A69-582A-4963-90B7-2D39ED422119}" srcOrd="0" destOrd="0" presId="urn:microsoft.com/office/officeart/2005/8/layout/venn2"/>
    <dgm:cxn modelId="{AD8C79F5-DF4D-4322-B650-86868265473E}" srcId="{FC722372-7BA1-4F8A-8A19-F053C71144AB}" destId="{9A6BC9E0-4435-4776-9A4E-943413EBF3AE}" srcOrd="4" destOrd="0" parTransId="{B892E5AC-EF0F-4604-A3FF-B66784BF3F7A}" sibTransId="{D30ABB47-C319-44F2-B4BD-5E4375FBA12C}"/>
    <dgm:cxn modelId="{C8AF35BB-686F-4631-9BC3-89427912094B}" type="presOf" srcId="{5FE65FCB-C3CB-4DC4-B126-3D79D49D4A43}" destId="{E16207AE-09CB-49D0-9CE0-65F3F25EE064}" srcOrd="0" destOrd="0" presId="urn:microsoft.com/office/officeart/2005/8/layout/venn2"/>
    <dgm:cxn modelId="{8D44DD88-D3FC-4BF8-A902-49AEAF6A11BF}" srcId="{FC722372-7BA1-4F8A-8A19-F053C71144AB}" destId="{F910C6D7-E97B-4083-9554-58D4E8FEF309}" srcOrd="2" destOrd="0" parTransId="{A05B2662-3209-4E4C-8618-ED236EC62AD7}" sibTransId="{9DE8D7FD-3FB5-43D7-8A13-2B84519A0E73}"/>
    <dgm:cxn modelId="{59E94C03-A50C-44FC-9C8F-5C9E58301125}" type="presParOf" srcId="{37B56817-CEF6-4016-BB66-AC6AC288C196}" destId="{508F7D62-7CF1-4844-A5EF-E4CB910A86C9}" srcOrd="0" destOrd="0" presId="urn:microsoft.com/office/officeart/2005/8/layout/venn2"/>
    <dgm:cxn modelId="{CDAE4921-ED7E-4D5E-9F4B-0EDB26C458C7}" type="presParOf" srcId="{508F7D62-7CF1-4844-A5EF-E4CB910A86C9}" destId="{B9682A69-582A-4963-90B7-2D39ED422119}" srcOrd="0" destOrd="0" presId="urn:microsoft.com/office/officeart/2005/8/layout/venn2"/>
    <dgm:cxn modelId="{80A376CD-6DBA-4A2B-A0E6-F48E40B5483E}" type="presParOf" srcId="{508F7D62-7CF1-4844-A5EF-E4CB910A86C9}" destId="{90CE892B-A87F-4672-85F0-28DFB83EF829}" srcOrd="1" destOrd="0" presId="urn:microsoft.com/office/officeart/2005/8/layout/venn2"/>
    <dgm:cxn modelId="{0456CFCA-0FDA-4FE5-8DF2-7A8148D4F429}" type="presParOf" srcId="{37B56817-CEF6-4016-BB66-AC6AC288C196}" destId="{F796AB71-B850-40DB-8409-D4199CF7D570}" srcOrd="1" destOrd="0" presId="urn:microsoft.com/office/officeart/2005/8/layout/venn2"/>
    <dgm:cxn modelId="{2390B168-9136-4719-8362-AF202226101C}" type="presParOf" srcId="{F796AB71-B850-40DB-8409-D4199CF7D570}" destId="{58AAC34A-7D94-4620-86BB-589EB6168834}" srcOrd="0" destOrd="0" presId="urn:microsoft.com/office/officeart/2005/8/layout/venn2"/>
    <dgm:cxn modelId="{2B048FEB-F33E-4056-A192-A083C5DF37E7}" type="presParOf" srcId="{F796AB71-B850-40DB-8409-D4199CF7D570}" destId="{8B8EB32F-999D-4E7A-A118-A75607086405}" srcOrd="1" destOrd="0" presId="urn:microsoft.com/office/officeart/2005/8/layout/venn2"/>
    <dgm:cxn modelId="{F56F8562-9A68-4342-AC74-33A183F89B2F}" type="presParOf" srcId="{37B56817-CEF6-4016-BB66-AC6AC288C196}" destId="{D5850CCD-807A-4F7A-9C38-85F0E6B48DFC}" srcOrd="2" destOrd="0" presId="urn:microsoft.com/office/officeart/2005/8/layout/venn2"/>
    <dgm:cxn modelId="{F7900C64-A91E-4506-B010-F56E3BCFCF1E}" type="presParOf" srcId="{D5850CCD-807A-4F7A-9C38-85F0E6B48DFC}" destId="{21620122-D8ED-404B-B1E0-194BBBDC2537}" srcOrd="0" destOrd="0" presId="urn:microsoft.com/office/officeart/2005/8/layout/venn2"/>
    <dgm:cxn modelId="{EA9D6603-CF12-47CE-B852-A6E3A4364FC2}" type="presParOf" srcId="{D5850CCD-807A-4F7A-9C38-85F0E6B48DFC}" destId="{95CFE659-2221-4BA6-AFD7-F711FAF32CD9}" srcOrd="1" destOrd="0" presId="urn:microsoft.com/office/officeart/2005/8/layout/venn2"/>
    <dgm:cxn modelId="{4B04450C-A968-4A8C-A57C-5CA40B249BD9}" type="presParOf" srcId="{37B56817-CEF6-4016-BB66-AC6AC288C196}" destId="{65DA7103-7A63-4B8C-8922-164B85A6980E}" srcOrd="3" destOrd="0" presId="urn:microsoft.com/office/officeart/2005/8/layout/venn2"/>
    <dgm:cxn modelId="{2D1E3B28-84E0-44D5-BBB3-5C8705063EDB}" type="presParOf" srcId="{65DA7103-7A63-4B8C-8922-164B85A6980E}" destId="{E16207AE-09CB-49D0-9CE0-65F3F25EE064}" srcOrd="0" destOrd="0" presId="urn:microsoft.com/office/officeart/2005/8/layout/venn2"/>
    <dgm:cxn modelId="{8699791B-E3A2-423B-9E50-08B14233CBFD}" type="presParOf" srcId="{65DA7103-7A63-4B8C-8922-164B85A6980E}" destId="{F1CEE541-69C4-4C30-B72F-86F67C229952}" srcOrd="1" destOrd="0" presId="urn:microsoft.com/office/officeart/2005/8/layout/venn2"/>
    <dgm:cxn modelId="{5274BA93-E8E0-4B74-8A6A-E73A7FCA7864}" type="presParOf" srcId="{37B56817-CEF6-4016-BB66-AC6AC288C196}" destId="{B2FC8CD1-4C74-45A5-9850-874D4922B109}" srcOrd="4" destOrd="0" presId="urn:microsoft.com/office/officeart/2005/8/layout/venn2"/>
    <dgm:cxn modelId="{1A96D944-1B92-443B-A185-ABC2A2B26E9E}" type="presParOf" srcId="{B2FC8CD1-4C74-45A5-9850-874D4922B109}" destId="{6CCA5C3D-1C9A-447C-8331-91A8E57A592D}" srcOrd="0" destOrd="0" presId="urn:microsoft.com/office/officeart/2005/8/layout/venn2"/>
    <dgm:cxn modelId="{63A67513-0EE8-43CA-961D-8771928FD038}" type="presParOf" srcId="{B2FC8CD1-4C74-45A5-9850-874D4922B109}" destId="{185BA7F6-D238-4FCE-A1D9-8BFDF732437D}"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E3C777D-CC13-4E1E-ADA7-36296CD49D16}" type="doc">
      <dgm:prSet loTypeId="urn:microsoft.com/office/officeart/2005/8/layout/chevron2" loCatId="list" qsTypeId="urn:microsoft.com/office/officeart/2005/8/quickstyle/3d2" qsCatId="3D" csTypeId="urn:microsoft.com/office/officeart/2005/8/colors/colorful1#1" csCatId="colorful" phldr="1"/>
      <dgm:spPr/>
      <dgm:t>
        <a:bodyPr/>
        <a:lstStyle/>
        <a:p>
          <a:endParaRPr lang="en-US"/>
        </a:p>
      </dgm:t>
    </dgm:pt>
    <dgm:pt modelId="{9CC0326C-F00A-45CE-A6A2-C0DBFF4E0D51}">
      <dgm:prSet phldrT="[Text]" custT="1"/>
      <dgm:spPr/>
      <dgm:t>
        <a:bodyPr/>
        <a:lstStyle/>
        <a:p>
          <a:r>
            <a:rPr lang="en-US" sz="3000" dirty="0" smtClean="0"/>
            <a:t>1</a:t>
          </a:r>
          <a:endParaRPr lang="en-US" sz="3000" dirty="0"/>
        </a:p>
      </dgm:t>
    </dgm:pt>
    <dgm:pt modelId="{1822C88E-AA18-4D30-8631-2E3154DE10B6}" type="parTrans" cxnId="{ED880C78-1447-4B07-B1B4-AFB0F0094742}">
      <dgm:prSet/>
      <dgm:spPr/>
      <dgm:t>
        <a:bodyPr/>
        <a:lstStyle/>
        <a:p>
          <a:endParaRPr lang="en-US"/>
        </a:p>
      </dgm:t>
    </dgm:pt>
    <dgm:pt modelId="{4676D5F4-58FF-4D85-A816-D11F6CD55ADA}" type="sibTrans" cxnId="{ED880C78-1447-4B07-B1B4-AFB0F0094742}">
      <dgm:prSet/>
      <dgm:spPr/>
      <dgm:t>
        <a:bodyPr/>
        <a:lstStyle/>
        <a:p>
          <a:endParaRPr lang="en-US"/>
        </a:p>
      </dgm:t>
    </dgm:pt>
    <dgm:pt modelId="{8BDFB5CD-B755-4988-8881-F9B5C67E94A0}">
      <dgm:prSet phldrT="[Text]"/>
      <dgm:spPr>
        <a:ln w="76200">
          <a:solidFill>
            <a:schemeClr val="bg1"/>
          </a:solidFill>
        </a:ln>
      </dgm:spPr>
      <dgm:t>
        <a:bodyPr/>
        <a:lstStyle/>
        <a:p>
          <a:r>
            <a:rPr lang="en-US" dirty="0" smtClean="0"/>
            <a:t>Determine Available Focal Area Funds</a:t>
          </a:r>
          <a:endParaRPr lang="en-US" dirty="0"/>
        </a:p>
      </dgm:t>
    </dgm:pt>
    <dgm:pt modelId="{12270231-45FB-48D1-80A9-765617B7D6D4}" type="parTrans" cxnId="{263B40F6-8354-4AA1-9472-582B6D5E253B}">
      <dgm:prSet/>
      <dgm:spPr/>
      <dgm:t>
        <a:bodyPr/>
        <a:lstStyle/>
        <a:p>
          <a:endParaRPr lang="en-US"/>
        </a:p>
      </dgm:t>
    </dgm:pt>
    <dgm:pt modelId="{89FC8AF8-170F-4333-9A4C-22FFBBA95369}" type="sibTrans" cxnId="{263B40F6-8354-4AA1-9472-582B6D5E253B}">
      <dgm:prSet/>
      <dgm:spPr/>
      <dgm:t>
        <a:bodyPr/>
        <a:lstStyle/>
        <a:p>
          <a:endParaRPr lang="en-US"/>
        </a:p>
      </dgm:t>
    </dgm:pt>
    <dgm:pt modelId="{8DB1309F-666F-409D-B5B9-D04D14425E39}">
      <dgm:prSet phldrT="[Text]" custT="1"/>
      <dgm:spPr/>
      <dgm:t>
        <a:bodyPr/>
        <a:lstStyle/>
        <a:p>
          <a:r>
            <a:rPr lang="en-US" sz="3000" dirty="0" smtClean="0"/>
            <a:t>2</a:t>
          </a:r>
          <a:endParaRPr lang="en-US" sz="3000" dirty="0"/>
        </a:p>
      </dgm:t>
    </dgm:pt>
    <dgm:pt modelId="{007D6279-C7DB-4154-93F6-E747AFE68F7F}" type="parTrans" cxnId="{99676724-06E3-451D-BECE-EA4E49C013E4}">
      <dgm:prSet/>
      <dgm:spPr/>
      <dgm:t>
        <a:bodyPr/>
        <a:lstStyle/>
        <a:p>
          <a:endParaRPr lang="en-US"/>
        </a:p>
      </dgm:t>
    </dgm:pt>
    <dgm:pt modelId="{8C755483-9819-410D-8FC1-ADE098437016}" type="sibTrans" cxnId="{99676724-06E3-451D-BECE-EA4E49C013E4}">
      <dgm:prSet/>
      <dgm:spPr/>
      <dgm:t>
        <a:bodyPr/>
        <a:lstStyle/>
        <a:p>
          <a:endParaRPr lang="en-US"/>
        </a:p>
      </dgm:t>
    </dgm:pt>
    <dgm:pt modelId="{DE6E7E3E-8551-49FB-A6F2-F571BFD1F25E}">
      <dgm:prSet phldrT="[Text]" custT="1"/>
      <dgm:spPr>
        <a:ln w="76200">
          <a:solidFill>
            <a:srgbClr val="FFFF00"/>
          </a:solidFill>
        </a:ln>
      </dgm:spPr>
      <dgm:t>
        <a:bodyPr/>
        <a:lstStyle/>
        <a:p>
          <a:r>
            <a:rPr lang="en-US" sz="3000" dirty="0" smtClean="0"/>
            <a:t>Calculate “Country Scores”</a:t>
          </a:r>
          <a:endParaRPr lang="en-US" sz="3000" dirty="0"/>
        </a:p>
      </dgm:t>
    </dgm:pt>
    <dgm:pt modelId="{88F3F6AA-8D11-481A-BD50-7671DE90FAF7}" type="parTrans" cxnId="{8399CE8B-8CB2-4F48-B6E8-228D4BA54E48}">
      <dgm:prSet/>
      <dgm:spPr/>
      <dgm:t>
        <a:bodyPr/>
        <a:lstStyle/>
        <a:p>
          <a:endParaRPr lang="en-US"/>
        </a:p>
      </dgm:t>
    </dgm:pt>
    <dgm:pt modelId="{AA0EBEE9-7883-4687-B317-DD41D427D594}" type="sibTrans" cxnId="{8399CE8B-8CB2-4F48-B6E8-228D4BA54E48}">
      <dgm:prSet/>
      <dgm:spPr/>
      <dgm:t>
        <a:bodyPr/>
        <a:lstStyle/>
        <a:p>
          <a:endParaRPr lang="en-US"/>
        </a:p>
      </dgm:t>
    </dgm:pt>
    <dgm:pt modelId="{DA9D85D2-7396-4E4B-9572-5450648B1448}">
      <dgm:prSet phldrT="[Text]" custT="1"/>
      <dgm:spPr/>
      <dgm:t>
        <a:bodyPr/>
        <a:lstStyle/>
        <a:p>
          <a:r>
            <a:rPr lang="en-US" sz="3000" dirty="0" smtClean="0"/>
            <a:t>3</a:t>
          </a:r>
        </a:p>
      </dgm:t>
    </dgm:pt>
    <dgm:pt modelId="{B0B9D781-5052-4C5F-A9DA-7C7D7EEE08E2}" type="parTrans" cxnId="{4387C0AC-87A6-4916-BE4E-349A75B50F2C}">
      <dgm:prSet/>
      <dgm:spPr/>
      <dgm:t>
        <a:bodyPr/>
        <a:lstStyle/>
        <a:p>
          <a:endParaRPr lang="en-US"/>
        </a:p>
      </dgm:t>
    </dgm:pt>
    <dgm:pt modelId="{7E14F4CB-F1A8-45F1-926D-BAD87194A7CD}" type="sibTrans" cxnId="{4387C0AC-87A6-4916-BE4E-349A75B50F2C}">
      <dgm:prSet/>
      <dgm:spPr/>
      <dgm:t>
        <a:bodyPr/>
        <a:lstStyle/>
        <a:p>
          <a:endParaRPr lang="en-US"/>
        </a:p>
      </dgm:t>
    </dgm:pt>
    <dgm:pt modelId="{39723DDC-3239-4B4F-BF48-759C59EA5559}">
      <dgm:prSet phldrT="[Text]" custT="1"/>
      <dgm:spPr/>
      <dgm:t>
        <a:bodyPr/>
        <a:lstStyle/>
        <a:p>
          <a:r>
            <a:rPr lang="en-US" sz="3000" dirty="0" smtClean="0"/>
            <a:t>Calculate Preliminary Country Allocations</a:t>
          </a:r>
          <a:endParaRPr lang="en-US" sz="3000" dirty="0"/>
        </a:p>
      </dgm:t>
    </dgm:pt>
    <dgm:pt modelId="{7B294429-2DCC-4784-AD68-5DAE56AF76AA}" type="parTrans" cxnId="{1B79F1A4-BE16-4DCB-9D81-FD3AD27D9975}">
      <dgm:prSet/>
      <dgm:spPr/>
      <dgm:t>
        <a:bodyPr/>
        <a:lstStyle/>
        <a:p>
          <a:endParaRPr lang="en-US"/>
        </a:p>
      </dgm:t>
    </dgm:pt>
    <dgm:pt modelId="{AF51A16E-5C64-4BEA-A4FD-F6F1760B09D6}" type="sibTrans" cxnId="{1B79F1A4-BE16-4DCB-9D81-FD3AD27D9975}">
      <dgm:prSet/>
      <dgm:spPr/>
      <dgm:t>
        <a:bodyPr/>
        <a:lstStyle/>
        <a:p>
          <a:endParaRPr lang="en-US"/>
        </a:p>
      </dgm:t>
    </dgm:pt>
    <dgm:pt modelId="{AEED0E7E-6B16-4878-9772-35EC386FE47D}">
      <dgm:prSet custT="1"/>
      <dgm:spPr/>
      <dgm:t>
        <a:bodyPr/>
        <a:lstStyle/>
        <a:p>
          <a:r>
            <a:rPr lang="en-US" sz="3000" dirty="0" smtClean="0"/>
            <a:t>4</a:t>
          </a:r>
          <a:endParaRPr lang="en-US" sz="3000" dirty="0"/>
        </a:p>
      </dgm:t>
    </dgm:pt>
    <dgm:pt modelId="{156C291B-0D4A-4C37-84F5-168EC7BCFCB7}" type="parTrans" cxnId="{CA9EC621-6AD7-4C29-8067-9E7D69AB0993}">
      <dgm:prSet/>
      <dgm:spPr/>
      <dgm:t>
        <a:bodyPr/>
        <a:lstStyle/>
        <a:p>
          <a:endParaRPr lang="en-US"/>
        </a:p>
      </dgm:t>
    </dgm:pt>
    <dgm:pt modelId="{941849F2-1D45-4152-9A14-4D467EB761E2}" type="sibTrans" cxnId="{CA9EC621-6AD7-4C29-8067-9E7D69AB0993}">
      <dgm:prSet/>
      <dgm:spPr/>
      <dgm:t>
        <a:bodyPr/>
        <a:lstStyle/>
        <a:p>
          <a:endParaRPr lang="en-US"/>
        </a:p>
      </dgm:t>
    </dgm:pt>
    <dgm:pt modelId="{A74F1F23-C7A5-47A3-8B0A-D4F03EED38FB}">
      <dgm:prSet custT="1"/>
      <dgm:spPr/>
      <dgm:t>
        <a:bodyPr/>
        <a:lstStyle/>
        <a:p>
          <a:r>
            <a:rPr lang="en-US" sz="3000" dirty="0" smtClean="0"/>
            <a:t>Adjust for Floors and Ceilings</a:t>
          </a:r>
          <a:endParaRPr lang="en-US" sz="3000" dirty="0"/>
        </a:p>
      </dgm:t>
    </dgm:pt>
    <dgm:pt modelId="{17EA82B3-B3FE-4A1B-A4AC-95C0C3F502BC}" type="parTrans" cxnId="{7A17FB77-0907-4423-8245-8597884EC2D5}">
      <dgm:prSet/>
      <dgm:spPr/>
      <dgm:t>
        <a:bodyPr/>
        <a:lstStyle/>
        <a:p>
          <a:endParaRPr lang="en-US"/>
        </a:p>
      </dgm:t>
    </dgm:pt>
    <dgm:pt modelId="{72ED97B5-DE62-485F-A749-F57194E34728}" type="sibTrans" cxnId="{7A17FB77-0907-4423-8245-8597884EC2D5}">
      <dgm:prSet/>
      <dgm:spPr/>
      <dgm:t>
        <a:bodyPr/>
        <a:lstStyle/>
        <a:p>
          <a:endParaRPr lang="en-US"/>
        </a:p>
      </dgm:t>
    </dgm:pt>
    <dgm:pt modelId="{D8C12C3D-756E-4409-B3CA-788AB7F56C8B}">
      <dgm:prSet custT="1"/>
      <dgm:spPr/>
      <dgm:t>
        <a:bodyPr/>
        <a:lstStyle/>
        <a:p>
          <a:r>
            <a:rPr lang="en-US" sz="3000" b="0" dirty="0" smtClean="0"/>
            <a:t>5</a:t>
          </a:r>
          <a:endParaRPr lang="en-US" sz="3000" b="0" dirty="0"/>
        </a:p>
      </dgm:t>
    </dgm:pt>
    <dgm:pt modelId="{F7BA5126-BEF8-4E7C-A79A-DECA8F348DD0}" type="parTrans" cxnId="{C67DD13C-3885-4076-97C5-350F97F54F69}">
      <dgm:prSet/>
      <dgm:spPr/>
      <dgm:t>
        <a:bodyPr/>
        <a:lstStyle/>
        <a:p>
          <a:endParaRPr lang="en-US"/>
        </a:p>
      </dgm:t>
    </dgm:pt>
    <dgm:pt modelId="{FEC479A9-C964-4D77-A0BE-6E6F98B1B22D}" type="sibTrans" cxnId="{C67DD13C-3885-4076-97C5-350F97F54F69}">
      <dgm:prSet/>
      <dgm:spPr/>
      <dgm:t>
        <a:bodyPr/>
        <a:lstStyle/>
        <a:p>
          <a:endParaRPr lang="en-US"/>
        </a:p>
      </dgm:t>
    </dgm:pt>
    <dgm:pt modelId="{3E4764AE-434D-4C80-86A8-67A648D0EFCF}">
      <dgm:prSet custT="1"/>
      <dgm:spPr/>
      <dgm:t>
        <a:bodyPr/>
        <a:lstStyle/>
        <a:p>
          <a:r>
            <a:rPr lang="en-US" sz="3000" dirty="0" smtClean="0"/>
            <a:t>Obtain Final Allocations</a:t>
          </a:r>
          <a:endParaRPr lang="en-US" sz="3000" dirty="0"/>
        </a:p>
      </dgm:t>
    </dgm:pt>
    <dgm:pt modelId="{A2B5C980-A9DF-46BA-BE09-676B9100FE35}" type="parTrans" cxnId="{ECD5F16D-3883-4F42-80AA-DD69E4445BEE}">
      <dgm:prSet/>
      <dgm:spPr/>
      <dgm:t>
        <a:bodyPr/>
        <a:lstStyle/>
        <a:p>
          <a:endParaRPr lang="en-US"/>
        </a:p>
      </dgm:t>
    </dgm:pt>
    <dgm:pt modelId="{0D61B005-E8B6-442A-B8D1-2D822219BA35}" type="sibTrans" cxnId="{ECD5F16D-3883-4F42-80AA-DD69E4445BEE}">
      <dgm:prSet/>
      <dgm:spPr/>
      <dgm:t>
        <a:bodyPr/>
        <a:lstStyle/>
        <a:p>
          <a:endParaRPr lang="en-US"/>
        </a:p>
      </dgm:t>
    </dgm:pt>
    <dgm:pt modelId="{1A6A4C6F-465D-4F5D-A0A7-FB0ED31EBF9A}">
      <dgm:prSet custT="1"/>
      <dgm:spPr/>
      <dgm:t>
        <a:bodyPr/>
        <a:lstStyle/>
        <a:p>
          <a:r>
            <a:rPr lang="en-US" sz="3000" dirty="0" smtClean="0"/>
            <a:t>6</a:t>
          </a:r>
          <a:endParaRPr lang="en-US" sz="3000" dirty="0"/>
        </a:p>
      </dgm:t>
    </dgm:pt>
    <dgm:pt modelId="{B36052B0-9AD1-4552-86C5-E2E085B05FB2}" type="parTrans" cxnId="{C70361EB-4134-44A4-A5F2-D13590771548}">
      <dgm:prSet/>
      <dgm:spPr/>
      <dgm:t>
        <a:bodyPr/>
        <a:lstStyle/>
        <a:p>
          <a:endParaRPr lang="en-US"/>
        </a:p>
      </dgm:t>
    </dgm:pt>
    <dgm:pt modelId="{57EF1DE8-9EF0-452F-9775-37CB4715BDFF}" type="sibTrans" cxnId="{C70361EB-4134-44A4-A5F2-D13590771548}">
      <dgm:prSet/>
      <dgm:spPr/>
      <dgm:t>
        <a:bodyPr/>
        <a:lstStyle/>
        <a:p>
          <a:endParaRPr lang="en-US"/>
        </a:p>
      </dgm:t>
    </dgm:pt>
    <dgm:pt modelId="{427AE357-2A0C-4CC4-B747-4F4C14D280FC}">
      <dgm:prSet custT="1"/>
      <dgm:spPr/>
      <dgm:t>
        <a:bodyPr/>
        <a:lstStyle/>
        <a:p>
          <a:r>
            <a:rPr lang="en-US" sz="3000" dirty="0" smtClean="0"/>
            <a:t>Determine post-allocation Flexibilities</a:t>
          </a:r>
          <a:endParaRPr lang="en-US" sz="3000" dirty="0"/>
        </a:p>
      </dgm:t>
    </dgm:pt>
    <dgm:pt modelId="{A2423A18-5293-49BF-A4BE-5787A444A06D}" type="parTrans" cxnId="{F8615E56-C5DD-4FBF-AEFF-A32E2D489643}">
      <dgm:prSet/>
      <dgm:spPr/>
      <dgm:t>
        <a:bodyPr/>
        <a:lstStyle/>
        <a:p>
          <a:endParaRPr lang="en-US"/>
        </a:p>
      </dgm:t>
    </dgm:pt>
    <dgm:pt modelId="{1447EE2E-912A-4AD0-90B1-1111D0BD3091}" type="sibTrans" cxnId="{F8615E56-C5DD-4FBF-AEFF-A32E2D489643}">
      <dgm:prSet/>
      <dgm:spPr/>
      <dgm:t>
        <a:bodyPr/>
        <a:lstStyle/>
        <a:p>
          <a:endParaRPr lang="en-US"/>
        </a:p>
      </dgm:t>
    </dgm:pt>
    <dgm:pt modelId="{FC37AEDD-360F-4875-A483-E75C98CA692D}" type="pres">
      <dgm:prSet presAssocID="{1E3C777D-CC13-4E1E-ADA7-36296CD49D16}" presName="linearFlow" presStyleCnt="0">
        <dgm:presLayoutVars>
          <dgm:dir/>
          <dgm:animLvl val="lvl"/>
          <dgm:resizeHandles val="exact"/>
        </dgm:presLayoutVars>
      </dgm:prSet>
      <dgm:spPr/>
      <dgm:t>
        <a:bodyPr/>
        <a:lstStyle/>
        <a:p>
          <a:endParaRPr lang="en-US"/>
        </a:p>
      </dgm:t>
    </dgm:pt>
    <dgm:pt modelId="{FCCAFE90-B5E6-475D-A199-1F0571469E06}" type="pres">
      <dgm:prSet presAssocID="{9CC0326C-F00A-45CE-A6A2-C0DBFF4E0D51}" presName="composite" presStyleCnt="0"/>
      <dgm:spPr/>
    </dgm:pt>
    <dgm:pt modelId="{8D0D5279-F7C7-4118-BFD9-791E347E0538}" type="pres">
      <dgm:prSet presAssocID="{9CC0326C-F00A-45CE-A6A2-C0DBFF4E0D51}" presName="parentText" presStyleLbl="alignNode1" presStyleIdx="0" presStyleCnt="6">
        <dgm:presLayoutVars>
          <dgm:chMax val="1"/>
          <dgm:bulletEnabled val="1"/>
        </dgm:presLayoutVars>
      </dgm:prSet>
      <dgm:spPr/>
      <dgm:t>
        <a:bodyPr/>
        <a:lstStyle/>
        <a:p>
          <a:endParaRPr lang="en-US"/>
        </a:p>
      </dgm:t>
    </dgm:pt>
    <dgm:pt modelId="{61AB48AC-EE08-4E90-8348-6F5377A7F320}" type="pres">
      <dgm:prSet presAssocID="{9CC0326C-F00A-45CE-A6A2-C0DBFF4E0D51}" presName="descendantText" presStyleLbl="alignAcc1" presStyleIdx="0" presStyleCnt="6">
        <dgm:presLayoutVars>
          <dgm:bulletEnabled val="1"/>
        </dgm:presLayoutVars>
      </dgm:prSet>
      <dgm:spPr/>
      <dgm:t>
        <a:bodyPr/>
        <a:lstStyle/>
        <a:p>
          <a:endParaRPr lang="en-US"/>
        </a:p>
      </dgm:t>
    </dgm:pt>
    <dgm:pt modelId="{FB3B9509-6CDF-4639-858F-0686F4423E26}" type="pres">
      <dgm:prSet presAssocID="{4676D5F4-58FF-4D85-A816-D11F6CD55ADA}" presName="sp" presStyleCnt="0"/>
      <dgm:spPr/>
    </dgm:pt>
    <dgm:pt modelId="{69A3C548-9B77-4589-8414-87258D2C4D40}" type="pres">
      <dgm:prSet presAssocID="{8DB1309F-666F-409D-B5B9-D04D14425E39}" presName="composite" presStyleCnt="0"/>
      <dgm:spPr/>
    </dgm:pt>
    <dgm:pt modelId="{706ED46A-7216-4033-99AB-3ECC95E673BE}" type="pres">
      <dgm:prSet presAssocID="{8DB1309F-666F-409D-B5B9-D04D14425E39}" presName="parentText" presStyleLbl="alignNode1" presStyleIdx="1" presStyleCnt="6">
        <dgm:presLayoutVars>
          <dgm:chMax val="1"/>
          <dgm:bulletEnabled val="1"/>
        </dgm:presLayoutVars>
      </dgm:prSet>
      <dgm:spPr/>
      <dgm:t>
        <a:bodyPr/>
        <a:lstStyle/>
        <a:p>
          <a:endParaRPr lang="en-US"/>
        </a:p>
      </dgm:t>
    </dgm:pt>
    <dgm:pt modelId="{8DCE5DA1-07AD-48F8-BE1A-C84AB665BF04}" type="pres">
      <dgm:prSet presAssocID="{8DB1309F-666F-409D-B5B9-D04D14425E39}" presName="descendantText" presStyleLbl="alignAcc1" presStyleIdx="1" presStyleCnt="6">
        <dgm:presLayoutVars>
          <dgm:bulletEnabled val="1"/>
        </dgm:presLayoutVars>
      </dgm:prSet>
      <dgm:spPr/>
      <dgm:t>
        <a:bodyPr/>
        <a:lstStyle/>
        <a:p>
          <a:endParaRPr lang="en-US"/>
        </a:p>
      </dgm:t>
    </dgm:pt>
    <dgm:pt modelId="{49B09A8B-818F-49C3-9583-ED802F84584D}" type="pres">
      <dgm:prSet presAssocID="{8C755483-9819-410D-8FC1-ADE098437016}" presName="sp" presStyleCnt="0"/>
      <dgm:spPr/>
    </dgm:pt>
    <dgm:pt modelId="{B1BA6215-4DEB-40E0-9990-D33301C90771}" type="pres">
      <dgm:prSet presAssocID="{DA9D85D2-7396-4E4B-9572-5450648B1448}" presName="composite" presStyleCnt="0"/>
      <dgm:spPr/>
    </dgm:pt>
    <dgm:pt modelId="{93054748-4EF4-4692-84E7-A3A1B7D6ED99}" type="pres">
      <dgm:prSet presAssocID="{DA9D85D2-7396-4E4B-9572-5450648B1448}" presName="parentText" presStyleLbl="alignNode1" presStyleIdx="2" presStyleCnt="6">
        <dgm:presLayoutVars>
          <dgm:chMax val="1"/>
          <dgm:bulletEnabled val="1"/>
        </dgm:presLayoutVars>
      </dgm:prSet>
      <dgm:spPr/>
      <dgm:t>
        <a:bodyPr/>
        <a:lstStyle/>
        <a:p>
          <a:endParaRPr lang="en-US"/>
        </a:p>
      </dgm:t>
    </dgm:pt>
    <dgm:pt modelId="{AB623696-E7D3-4C0B-8FC0-FEA14D75C612}" type="pres">
      <dgm:prSet presAssocID="{DA9D85D2-7396-4E4B-9572-5450648B1448}" presName="descendantText" presStyleLbl="alignAcc1" presStyleIdx="2" presStyleCnt="6">
        <dgm:presLayoutVars>
          <dgm:bulletEnabled val="1"/>
        </dgm:presLayoutVars>
      </dgm:prSet>
      <dgm:spPr/>
      <dgm:t>
        <a:bodyPr/>
        <a:lstStyle/>
        <a:p>
          <a:endParaRPr lang="en-US"/>
        </a:p>
      </dgm:t>
    </dgm:pt>
    <dgm:pt modelId="{075925A5-743B-4F85-9954-54F8D85D74E8}" type="pres">
      <dgm:prSet presAssocID="{7E14F4CB-F1A8-45F1-926D-BAD87194A7CD}" presName="sp" presStyleCnt="0"/>
      <dgm:spPr/>
    </dgm:pt>
    <dgm:pt modelId="{F444617D-AB43-4FA9-BAB9-CD1E1D4652F7}" type="pres">
      <dgm:prSet presAssocID="{AEED0E7E-6B16-4878-9772-35EC386FE47D}" presName="composite" presStyleCnt="0"/>
      <dgm:spPr/>
    </dgm:pt>
    <dgm:pt modelId="{48A83130-6CA4-46CC-B544-F684BEFB8667}" type="pres">
      <dgm:prSet presAssocID="{AEED0E7E-6B16-4878-9772-35EC386FE47D}" presName="parentText" presStyleLbl="alignNode1" presStyleIdx="3" presStyleCnt="6">
        <dgm:presLayoutVars>
          <dgm:chMax val="1"/>
          <dgm:bulletEnabled val="1"/>
        </dgm:presLayoutVars>
      </dgm:prSet>
      <dgm:spPr/>
      <dgm:t>
        <a:bodyPr/>
        <a:lstStyle/>
        <a:p>
          <a:endParaRPr lang="en-US"/>
        </a:p>
      </dgm:t>
    </dgm:pt>
    <dgm:pt modelId="{C516F9DD-F4CD-427E-8D95-D35293BD3AAA}" type="pres">
      <dgm:prSet presAssocID="{AEED0E7E-6B16-4878-9772-35EC386FE47D}" presName="descendantText" presStyleLbl="alignAcc1" presStyleIdx="3" presStyleCnt="6">
        <dgm:presLayoutVars>
          <dgm:bulletEnabled val="1"/>
        </dgm:presLayoutVars>
      </dgm:prSet>
      <dgm:spPr/>
      <dgm:t>
        <a:bodyPr/>
        <a:lstStyle/>
        <a:p>
          <a:endParaRPr lang="en-US"/>
        </a:p>
      </dgm:t>
    </dgm:pt>
    <dgm:pt modelId="{CE684A32-6A64-4CB0-A99E-D0264402A614}" type="pres">
      <dgm:prSet presAssocID="{941849F2-1D45-4152-9A14-4D467EB761E2}" presName="sp" presStyleCnt="0"/>
      <dgm:spPr/>
    </dgm:pt>
    <dgm:pt modelId="{2C82177F-D21E-43D5-8468-746079A0C3A7}" type="pres">
      <dgm:prSet presAssocID="{D8C12C3D-756E-4409-B3CA-788AB7F56C8B}" presName="composite" presStyleCnt="0"/>
      <dgm:spPr/>
    </dgm:pt>
    <dgm:pt modelId="{54CE6A94-CF24-4B94-8870-3EC682C763A0}" type="pres">
      <dgm:prSet presAssocID="{D8C12C3D-756E-4409-B3CA-788AB7F56C8B}" presName="parentText" presStyleLbl="alignNode1" presStyleIdx="4" presStyleCnt="6">
        <dgm:presLayoutVars>
          <dgm:chMax val="1"/>
          <dgm:bulletEnabled val="1"/>
        </dgm:presLayoutVars>
      </dgm:prSet>
      <dgm:spPr/>
      <dgm:t>
        <a:bodyPr/>
        <a:lstStyle/>
        <a:p>
          <a:endParaRPr lang="en-US"/>
        </a:p>
      </dgm:t>
    </dgm:pt>
    <dgm:pt modelId="{B5788FB2-C6B1-4BC0-970C-52A6C8EB9F33}" type="pres">
      <dgm:prSet presAssocID="{D8C12C3D-756E-4409-B3CA-788AB7F56C8B}" presName="descendantText" presStyleLbl="alignAcc1" presStyleIdx="4" presStyleCnt="6">
        <dgm:presLayoutVars>
          <dgm:bulletEnabled val="1"/>
        </dgm:presLayoutVars>
      </dgm:prSet>
      <dgm:spPr/>
      <dgm:t>
        <a:bodyPr/>
        <a:lstStyle/>
        <a:p>
          <a:endParaRPr lang="en-US"/>
        </a:p>
      </dgm:t>
    </dgm:pt>
    <dgm:pt modelId="{53CE5E43-BC67-4ED5-BD54-20AEE1AF9467}" type="pres">
      <dgm:prSet presAssocID="{FEC479A9-C964-4D77-A0BE-6E6F98B1B22D}" presName="sp" presStyleCnt="0"/>
      <dgm:spPr/>
    </dgm:pt>
    <dgm:pt modelId="{B5DAD4D1-0C3C-4C45-9D7B-62DE8BDA72C1}" type="pres">
      <dgm:prSet presAssocID="{1A6A4C6F-465D-4F5D-A0A7-FB0ED31EBF9A}" presName="composite" presStyleCnt="0"/>
      <dgm:spPr/>
    </dgm:pt>
    <dgm:pt modelId="{0C155660-E2A8-4B35-9DDF-10B9E8FDF72D}" type="pres">
      <dgm:prSet presAssocID="{1A6A4C6F-465D-4F5D-A0A7-FB0ED31EBF9A}" presName="parentText" presStyleLbl="alignNode1" presStyleIdx="5" presStyleCnt="6">
        <dgm:presLayoutVars>
          <dgm:chMax val="1"/>
          <dgm:bulletEnabled val="1"/>
        </dgm:presLayoutVars>
      </dgm:prSet>
      <dgm:spPr/>
      <dgm:t>
        <a:bodyPr/>
        <a:lstStyle/>
        <a:p>
          <a:endParaRPr lang="en-US"/>
        </a:p>
      </dgm:t>
    </dgm:pt>
    <dgm:pt modelId="{0F643CBE-EF51-4DEF-A527-2823981944F4}" type="pres">
      <dgm:prSet presAssocID="{1A6A4C6F-465D-4F5D-A0A7-FB0ED31EBF9A}" presName="descendantText" presStyleLbl="alignAcc1" presStyleIdx="5" presStyleCnt="6">
        <dgm:presLayoutVars>
          <dgm:bulletEnabled val="1"/>
        </dgm:presLayoutVars>
      </dgm:prSet>
      <dgm:spPr/>
      <dgm:t>
        <a:bodyPr/>
        <a:lstStyle/>
        <a:p>
          <a:endParaRPr lang="en-US"/>
        </a:p>
      </dgm:t>
    </dgm:pt>
  </dgm:ptLst>
  <dgm:cxnLst>
    <dgm:cxn modelId="{F8615E56-C5DD-4FBF-AEFF-A32E2D489643}" srcId="{1A6A4C6F-465D-4F5D-A0A7-FB0ED31EBF9A}" destId="{427AE357-2A0C-4CC4-B747-4F4C14D280FC}" srcOrd="0" destOrd="0" parTransId="{A2423A18-5293-49BF-A4BE-5787A444A06D}" sibTransId="{1447EE2E-912A-4AD0-90B1-1111D0BD3091}"/>
    <dgm:cxn modelId="{BCCA4312-A9D5-421A-AFAA-EF4FF66A2AA6}" type="presOf" srcId="{D8C12C3D-756E-4409-B3CA-788AB7F56C8B}" destId="{54CE6A94-CF24-4B94-8870-3EC682C763A0}" srcOrd="0" destOrd="0" presId="urn:microsoft.com/office/officeart/2005/8/layout/chevron2"/>
    <dgm:cxn modelId="{C67DD13C-3885-4076-97C5-350F97F54F69}" srcId="{1E3C777D-CC13-4E1E-ADA7-36296CD49D16}" destId="{D8C12C3D-756E-4409-B3CA-788AB7F56C8B}" srcOrd="4" destOrd="0" parTransId="{F7BA5126-BEF8-4E7C-A79A-DECA8F348DD0}" sibTransId="{FEC479A9-C964-4D77-A0BE-6E6F98B1B22D}"/>
    <dgm:cxn modelId="{17D5D448-DBAE-4738-80D0-401C478AB424}" type="presOf" srcId="{3E4764AE-434D-4C80-86A8-67A648D0EFCF}" destId="{B5788FB2-C6B1-4BC0-970C-52A6C8EB9F33}" srcOrd="0" destOrd="0" presId="urn:microsoft.com/office/officeart/2005/8/layout/chevron2"/>
    <dgm:cxn modelId="{1B79F1A4-BE16-4DCB-9D81-FD3AD27D9975}" srcId="{DA9D85D2-7396-4E4B-9572-5450648B1448}" destId="{39723DDC-3239-4B4F-BF48-759C59EA5559}" srcOrd="0" destOrd="0" parTransId="{7B294429-2DCC-4784-AD68-5DAE56AF76AA}" sibTransId="{AF51A16E-5C64-4BEA-A4FD-F6F1760B09D6}"/>
    <dgm:cxn modelId="{7DCBB50E-79B5-426D-AAE7-BF6D9B69B56B}" type="presOf" srcId="{A74F1F23-C7A5-47A3-8B0A-D4F03EED38FB}" destId="{C516F9DD-F4CD-427E-8D95-D35293BD3AAA}" srcOrd="0" destOrd="0" presId="urn:microsoft.com/office/officeart/2005/8/layout/chevron2"/>
    <dgm:cxn modelId="{CA9EC621-6AD7-4C29-8067-9E7D69AB0993}" srcId="{1E3C777D-CC13-4E1E-ADA7-36296CD49D16}" destId="{AEED0E7E-6B16-4878-9772-35EC386FE47D}" srcOrd="3" destOrd="0" parTransId="{156C291B-0D4A-4C37-84F5-168EC7BCFCB7}" sibTransId="{941849F2-1D45-4152-9A14-4D467EB761E2}"/>
    <dgm:cxn modelId="{8399CE8B-8CB2-4F48-B6E8-228D4BA54E48}" srcId="{8DB1309F-666F-409D-B5B9-D04D14425E39}" destId="{DE6E7E3E-8551-49FB-A6F2-F571BFD1F25E}" srcOrd="0" destOrd="0" parTransId="{88F3F6AA-8D11-481A-BD50-7671DE90FAF7}" sibTransId="{AA0EBEE9-7883-4687-B317-DD41D427D594}"/>
    <dgm:cxn modelId="{9759CA3A-6A45-4A0A-8B53-EBC3A0FB192B}" type="presOf" srcId="{8DB1309F-666F-409D-B5B9-D04D14425E39}" destId="{706ED46A-7216-4033-99AB-3ECC95E673BE}" srcOrd="0" destOrd="0" presId="urn:microsoft.com/office/officeart/2005/8/layout/chevron2"/>
    <dgm:cxn modelId="{7A17FB77-0907-4423-8245-8597884EC2D5}" srcId="{AEED0E7E-6B16-4878-9772-35EC386FE47D}" destId="{A74F1F23-C7A5-47A3-8B0A-D4F03EED38FB}" srcOrd="0" destOrd="0" parTransId="{17EA82B3-B3FE-4A1B-A4AC-95C0C3F502BC}" sibTransId="{72ED97B5-DE62-485F-A749-F57194E34728}"/>
    <dgm:cxn modelId="{263B40F6-8354-4AA1-9472-582B6D5E253B}" srcId="{9CC0326C-F00A-45CE-A6A2-C0DBFF4E0D51}" destId="{8BDFB5CD-B755-4988-8881-F9B5C67E94A0}" srcOrd="0" destOrd="0" parTransId="{12270231-45FB-48D1-80A9-765617B7D6D4}" sibTransId="{89FC8AF8-170F-4333-9A4C-22FFBBA95369}"/>
    <dgm:cxn modelId="{4387C0AC-87A6-4916-BE4E-349A75B50F2C}" srcId="{1E3C777D-CC13-4E1E-ADA7-36296CD49D16}" destId="{DA9D85D2-7396-4E4B-9572-5450648B1448}" srcOrd="2" destOrd="0" parTransId="{B0B9D781-5052-4C5F-A9DA-7C7D7EEE08E2}" sibTransId="{7E14F4CB-F1A8-45F1-926D-BAD87194A7CD}"/>
    <dgm:cxn modelId="{D478E97E-E291-49A6-A88B-34D0A2B2DE81}" type="presOf" srcId="{DA9D85D2-7396-4E4B-9572-5450648B1448}" destId="{93054748-4EF4-4692-84E7-A3A1B7D6ED99}" srcOrd="0" destOrd="0" presId="urn:microsoft.com/office/officeart/2005/8/layout/chevron2"/>
    <dgm:cxn modelId="{BDFF088E-E8DD-4FE0-ABB3-47DC0F0D691C}" type="presOf" srcId="{9CC0326C-F00A-45CE-A6A2-C0DBFF4E0D51}" destId="{8D0D5279-F7C7-4118-BFD9-791E347E0538}" srcOrd="0" destOrd="0" presId="urn:microsoft.com/office/officeart/2005/8/layout/chevron2"/>
    <dgm:cxn modelId="{7F4C54C6-B53C-49BB-8B0D-7C5BE2F8265B}" type="presOf" srcId="{1A6A4C6F-465D-4F5D-A0A7-FB0ED31EBF9A}" destId="{0C155660-E2A8-4B35-9DDF-10B9E8FDF72D}" srcOrd="0" destOrd="0" presId="urn:microsoft.com/office/officeart/2005/8/layout/chevron2"/>
    <dgm:cxn modelId="{649D368F-68C1-4E24-A686-65A318A10ACC}" type="presOf" srcId="{39723DDC-3239-4B4F-BF48-759C59EA5559}" destId="{AB623696-E7D3-4C0B-8FC0-FEA14D75C612}" srcOrd="0" destOrd="0" presId="urn:microsoft.com/office/officeart/2005/8/layout/chevron2"/>
    <dgm:cxn modelId="{CA696431-F5E5-4721-BE2E-715EAE98B793}" type="presOf" srcId="{AEED0E7E-6B16-4878-9772-35EC386FE47D}" destId="{48A83130-6CA4-46CC-B544-F684BEFB8667}" srcOrd="0" destOrd="0" presId="urn:microsoft.com/office/officeart/2005/8/layout/chevron2"/>
    <dgm:cxn modelId="{015D34BD-8F93-4807-8924-C5CEF6E03A4D}" type="presOf" srcId="{427AE357-2A0C-4CC4-B747-4F4C14D280FC}" destId="{0F643CBE-EF51-4DEF-A527-2823981944F4}" srcOrd="0" destOrd="0" presId="urn:microsoft.com/office/officeart/2005/8/layout/chevron2"/>
    <dgm:cxn modelId="{C70361EB-4134-44A4-A5F2-D13590771548}" srcId="{1E3C777D-CC13-4E1E-ADA7-36296CD49D16}" destId="{1A6A4C6F-465D-4F5D-A0A7-FB0ED31EBF9A}" srcOrd="5" destOrd="0" parTransId="{B36052B0-9AD1-4552-86C5-E2E085B05FB2}" sibTransId="{57EF1DE8-9EF0-452F-9775-37CB4715BDFF}"/>
    <dgm:cxn modelId="{99676724-06E3-451D-BECE-EA4E49C013E4}" srcId="{1E3C777D-CC13-4E1E-ADA7-36296CD49D16}" destId="{8DB1309F-666F-409D-B5B9-D04D14425E39}" srcOrd="1" destOrd="0" parTransId="{007D6279-C7DB-4154-93F6-E747AFE68F7F}" sibTransId="{8C755483-9819-410D-8FC1-ADE098437016}"/>
    <dgm:cxn modelId="{B6B4D603-173F-4910-A443-F52A30BA328A}" type="presOf" srcId="{8BDFB5CD-B755-4988-8881-F9B5C67E94A0}" destId="{61AB48AC-EE08-4E90-8348-6F5377A7F320}" srcOrd="0" destOrd="0" presId="urn:microsoft.com/office/officeart/2005/8/layout/chevron2"/>
    <dgm:cxn modelId="{CE9A7D78-5FB4-41CC-9F95-3E6590AF02AD}" type="presOf" srcId="{1E3C777D-CC13-4E1E-ADA7-36296CD49D16}" destId="{FC37AEDD-360F-4875-A483-E75C98CA692D}" srcOrd="0" destOrd="0" presId="urn:microsoft.com/office/officeart/2005/8/layout/chevron2"/>
    <dgm:cxn modelId="{3C8387BB-60C3-4E28-BE6C-9215DC143E3E}" type="presOf" srcId="{DE6E7E3E-8551-49FB-A6F2-F571BFD1F25E}" destId="{8DCE5DA1-07AD-48F8-BE1A-C84AB665BF04}" srcOrd="0" destOrd="0" presId="urn:microsoft.com/office/officeart/2005/8/layout/chevron2"/>
    <dgm:cxn modelId="{ECD5F16D-3883-4F42-80AA-DD69E4445BEE}" srcId="{D8C12C3D-756E-4409-B3CA-788AB7F56C8B}" destId="{3E4764AE-434D-4C80-86A8-67A648D0EFCF}" srcOrd="0" destOrd="0" parTransId="{A2B5C980-A9DF-46BA-BE09-676B9100FE35}" sibTransId="{0D61B005-E8B6-442A-B8D1-2D822219BA35}"/>
    <dgm:cxn modelId="{ED880C78-1447-4B07-B1B4-AFB0F0094742}" srcId="{1E3C777D-CC13-4E1E-ADA7-36296CD49D16}" destId="{9CC0326C-F00A-45CE-A6A2-C0DBFF4E0D51}" srcOrd="0" destOrd="0" parTransId="{1822C88E-AA18-4D30-8631-2E3154DE10B6}" sibTransId="{4676D5F4-58FF-4D85-A816-D11F6CD55ADA}"/>
    <dgm:cxn modelId="{222037B3-6D21-47EC-B4D6-5DDA9928E5DB}" type="presParOf" srcId="{FC37AEDD-360F-4875-A483-E75C98CA692D}" destId="{FCCAFE90-B5E6-475D-A199-1F0571469E06}" srcOrd="0" destOrd="0" presId="urn:microsoft.com/office/officeart/2005/8/layout/chevron2"/>
    <dgm:cxn modelId="{8B982381-0C73-455C-B6D3-0A1DC37BB29E}" type="presParOf" srcId="{FCCAFE90-B5E6-475D-A199-1F0571469E06}" destId="{8D0D5279-F7C7-4118-BFD9-791E347E0538}" srcOrd="0" destOrd="0" presId="urn:microsoft.com/office/officeart/2005/8/layout/chevron2"/>
    <dgm:cxn modelId="{A7F3ECB6-1F62-446D-87BA-45FF8454BC5B}" type="presParOf" srcId="{FCCAFE90-B5E6-475D-A199-1F0571469E06}" destId="{61AB48AC-EE08-4E90-8348-6F5377A7F320}" srcOrd="1" destOrd="0" presId="urn:microsoft.com/office/officeart/2005/8/layout/chevron2"/>
    <dgm:cxn modelId="{7D33569B-64F1-4EF3-A954-53FBE98949AE}" type="presParOf" srcId="{FC37AEDD-360F-4875-A483-E75C98CA692D}" destId="{FB3B9509-6CDF-4639-858F-0686F4423E26}" srcOrd="1" destOrd="0" presId="urn:microsoft.com/office/officeart/2005/8/layout/chevron2"/>
    <dgm:cxn modelId="{8E7EEFDC-8C4B-4783-8952-558D0AA50443}" type="presParOf" srcId="{FC37AEDD-360F-4875-A483-E75C98CA692D}" destId="{69A3C548-9B77-4589-8414-87258D2C4D40}" srcOrd="2" destOrd="0" presId="urn:microsoft.com/office/officeart/2005/8/layout/chevron2"/>
    <dgm:cxn modelId="{5BF7F3ED-0FEC-46F0-BCCD-2F7F86258593}" type="presParOf" srcId="{69A3C548-9B77-4589-8414-87258D2C4D40}" destId="{706ED46A-7216-4033-99AB-3ECC95E673BE}" srcOrd="0" destOrd="0" presId="urn:microsoft.com/office/officeart/2005/8/layout/chevron2"/>
    <dgm:cxn modelId="{A00B25F7-7CE1-4881-A70D-D3C9550AD244}" type="presParOf" srcId="{69A3C548-9B77-4589-8414-87258D2C4D40}" destId="{8DCE5DA1-07AD-48F8-BE1A-C84AB665BF04}" srcOrd="1" destOrd="0" presId="urn:microsoft.com/office/officeart/2005/8/layout/chevron2"/>
    <dgm:cxn modelId="{2A7361E1-BAD4-4A20-B467-96F6771FF4CD}" type="presParOf" srcId="{FC37AEDD-360F-4875-A483-E75C98CA692D}" destId="{49B09A8B-818F-49C3-9583-ED802F84584D}" srcOrd="3" destOrd="0" presId="urn:microsoft.com/office/officeart/2005/8/layout/chevron2"/>
    <dgm:cxn modelId="{B79E8C88-6DD1-4509-A632-EE399BBA3D25}" type="presParOf" srcId="{FC37AEDD-360F-4875-A483-E75C98CA692D}" destId="{B1BA6215-4DEB-40E0-9990-D33301C90771}" srcOrd="4" destOrd="0" presId="urn:microsoft.com/office/officeart/2005/8/layout/chevron2"/>
    <dgm:cxn modelId="{69B66ACC-0743-48EA-9BE6-579940004223}" type="presParOf" srcId="{B1BA6215-4DEB-40E0-9990-D33301C90771}" destId="{93054748-4EF4-4692-84E7-A3A1B7D6ED99}" srcOrd="0" destOrd="0" presId="urn:microsoft.com/office/officeart/2005/8/layout/chevron2"/>
    <dgm:cxn modelId="{FB123AF5-CCEC-4600-93B2-141F7BA919DE}" type="presParOf" srcId="{B1BA6215-4DEB-40E0-9990-D33301C90771}" destId="{AB623696-E7D3-4C0B-8FC0-FEA14D75C612}" srcOrd="1" destOrd="0" presId="urn:microsoft.com/office/officeart/2005/8/layout/chevron2"/>
    <dgm:cxn modelId="{61668950-511F-48FD-AD29-CF9CB4D548CA}" type="presParOf" srcId="{FC37AEDD-360F-4875-A483-E75C98CA692D}" destId="{075925A5-743B-4F85-9954-54F8D85D74E8}" srcOrd="5" destOrd="0" presId="urn:microsoft.com/office/officeart/2005/8/layout/chevron2"/>
    <dgm:cxn modelId="{48CBBEBB-3916-4C32-8FFC-9A41149D4CA0}" type="presParOf" srcId="{FC37AEDD-360F-4875-A483-E75C98CA692D}" destId="{F444617D-AB43-4FA9-BAB9-CD1E1D4652F7}" srcOrd="6" destOrd="0" presId="urn:microsoft.com/office/officeart/2005/8/layout/chevron2"/>
    <dgm:cxn modelId="{F5876749-DDB1-4395-9C91-59C76500513E}" type="presParOf" srcId="{F444617D-AB43-4FA9-BAB9-CD1E1D4652F7}" destId="{48A83130-6CA4-46CC-B544-F684BEFB8667}" srcOrd="0" destOrd="0" presId="urn:microsoft.com/office/officeart/2005/8/layout/chevron2"/>
    <dgm:cxn modelId="{1BAFED0C-C763-406E-8D3A-3441C8B234D8}" type="presParOf" srcId="{F444617D-AB43-4FA9-BAB9-CD1E1D4652F7}" destId="{C516F9DD-F4CD-427E-8D95-D35293BD3AAA}" srcOrd="1" destOrd="0" presId="urn:microsoft.com/office/officeart/2005/8/layout/chevron2"/>
    <dgm:cxn modelId="{B90844C6-CC95-4240-A7C8-4F27FDB8C89A}" type="presParOf" srcId="{FC37AEDD-360F-4875-A483-E75C98CA692D}" destId="{CE684A32-6A64-4CB0-A99E-D0264402A614}" srcOrd="7" destOrd="0" presId="urn:microsoft.com/office/officeart/2005/8/layout/chevron2"/>
    <dgm:cxn modelId="{66266E8F-4107-42EA-B03E-D6E2E819F96E}" type="presParOf" srcId="{FC37AEDD-360F-4875-A483-E75C98CA692D}" destId="{2C82177F-D21E-43D5-8468-746079A0C3A7}" srcOrd="8" destOrd="0" presId="urn:microsoft.com/office/officeart/2005/8/layout/chevron2"/>
    <dgm:cxn modelId="{1AE9D4BE-1CEA-4C39-8838-AB3BD63863ED}" type="presParOf" srcId="{2C82177F-D21E-43D5-8468-746079A0C3A7}" destId="{54CE6A94-CF24-4B94-8870-3EC682C763A0}" srcOrd="0" destOrd="0" presId="urn:microsoft.com/office/officeart/2005/8/layout/chevron2"/>
    <dgm:cxn modelId="{3B6DF1A9-C483-404E-9CF2-8F328A384139}" type="presParOf" srcId="{2C82177F-D21E-43D5-8468-746079A0C3A7}" destId="{B5788FB2-C6B1-4BC0-970C-52A6C8EB9F33}" srcOrd="1" destOrd="0" presId="urn:microsoft.com/office/officeart/2005/8/layout/chevron2"/>
    <dgm:cxn modelId="{7547B6EC-832C-4608-9F0B-1C47EDB26363}" type="presParOf" srcId="{FC37AEDD-360F-4875-A483-E75C98CA692D}" destId="{53CE5E43-BC67-4ED5-BD54-20AEE1AF9467}" srcOrd="9" destOrd="0" presId="urn:microsoft.com/office/officeart/2005/8/layout/chevron2"/>
    <dgm:cxn modelId="{1FF02CB6-37C0-4AFD-B25F-A183F2FCE427}" type="presParOf" srcId="{FC37AEDD-360F-4875-A483-E75C98CA692D}" destId="{B5DAD4D1-0C3C-4C45-9D7B-62DE8BDA72C1}" srcOrd="10" destOrd="0" presId="urn:microsoft.com/office/officeart/2005/8/layout/chevron2"/>
    <dgm:cxn modelId="{296FF451-B83A-41BE-A0F7-4C2CC5179634}" type="presParOf" srcId="{B5DAD4D1-0C3C-4C45-9D7B-62DE8BDA72C1}" destId="{0C155660-E2A8-4B35-9DDF-10B9E8FDF72D}" srcOrd="0" destOrd="0" presId="urn:microsoft.com/office/officeart/2005/8/layout/chevron2"/>
    <dgm:cxn modelId="{D4A039CE-6B04-436D-BAD7-A31C5D87ADBB}" type="presParOf" srcId="{B5DAD4D1-0C3C-4C45-9D7B-62DE8BDA72C1}" destId="{0F643CBE-EF51-4DEF-A527-2823981944F4}"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D48EA9F-C0A5-43DA-B8C3-C4583D379EA8}" type="doc">
      <dgm:prSet loTypeId="urn:microsoft.com/office/officeart/2005/8/layout/hierarchy1" loCatId="hierarchy" qsTypeId="urn:microsoft.com/office/officeart/2005/8/quickstyle/simple1" qsCatId="simple" csTypeId="urn:microsoft.com/office/officeart/2005/8/colors/colorful1#3" csCatId="colorful" phldr="1"/>
      <dgm:spPr/>
      <dgm:t>
        <a:bodyPr/>
        <a:lstStyle/>
        <a:p>
          <a:endParaRPr lang="en-US"/>
        </a:p>
      </dgm:t>
    </dgm:pt>
    <dgm:pt modelId="{3E73F7EB-82F4-4A8E-9BC5-13AA511611EA}">
      <dgm:prSet phldrT="[Text]" custT="1"/>
      <dgm:spPr/>
      <dgm:t>
        <a:bodyPr/>
        <a:lstStyle/>
        <a:p>
          <a:pPr algn="ctr"/>
          <a:r>
            <a:rPr lang="en-US" sz="2800" b="1" baseline="0" dirty="0" smtClean="0"/>
            <a:t>COUNTRY SCORE</a:t>
          </a:r>
          <a:endParaRPr lang="en-US" sz="2800" b="1" baseline="0" dirty="0"/>
        </a:p>
      </dgm:t>
    </dgm:pt>
    <dgm:pt modelId="{22207A48-A504-4BFD-914E-AF6A43C9E97D}" type="parTrans" cxnId="{EE3FD4C3-E0D5-434E-B5CD-76816D47CC57}">
      <dgm:prSet/>
      <dgm:spPr/>
      <dgm:t>
        <a:bodyPr/>
        <a:lstStyle/>
        <a:p>
          <a:pPr algn="ctr"/>
          <a:endParaRPr lang="en-US"/>
        </a:p>
      </dgm:t>
    </dgm:pt>
    <dgm:pt modelId="{4557016D-493D-4313-9DE9-9B26A5481094}" type="sibTrans" cxnId="{EE3FD4C3-E0D5-434E-B5CD-76816D47CC57}">
      <dgm:prSet/>
      <dgm:spPr/>
      <dgm:t>
        <a:bodyPr/>
        <a:lstStyle/>
        <a:p>
          <a:pPr algn="ctr"/>
          <a:endParaRPr lang="en-US"/>
        </a:p>
      </dgm:t>
    </dgm:pt>
    <dgm:pt modelId="{FB76C8BB-15E5-45D2-ACED-80100C5EFE43}">
      <dgm:prSet custT="1"/>
      <dgm:spPr/>
      <dgm:t>
        <a:bodyPr/>
        <a:lstStyle/>
        <a:p>
          <a:r>
            <a:rPr lang="en-US" sz="2000" b="1" dirty="0" smtClean="0"/>
            <a:t>Global Benefits Index</a:t>
          </a:r>
          <a:endParaRPr lang="en-US" sz="2000" b="1" dirty="0"/>
        </a:p>
      </dgm:t>
    </dgm:pt>
    <dgm:pt modelId="{C5194B9E-A4AC-4CF9-AF48-103896B8F46C}" type="parTrans" cxnId="{A9F75BFF-D001-4AF1-9476-D4873374E670}">
      <dgm:prSet/>
      <dgm:spPr/>
      <dgm:t>
        <a:bodyPr/>
        <a:lstStyle/>
        <a:p>
          <a:endParaRPr lang="en-US"/>
        </a:p>
      </dgm:t>
    </dgm:pt>
    <dgm:pt modelId="{0212758E-5582-4BEC-A0E4-C9782939E60D}" type="sibTrans" cxnId="{A9F75BFF-D001-4AF1-9476-D4873374E670}">
      <dgm:prSet/>
      <dgm:spPr/>
      <dgm:t>
        <a:bodyPr/>
        <a:lstStyle/>
        <a:p>
          <a:endParaRPr lang="en-US"/>
        </a:p>
      </dgm:t>
    </dgm:pt>
    <dgm:pt modelId="{1DB68577-B9A0-4FCF-8674-AEB70B0C082C}">
      <dgm:prSet custT="1"/>
      <dgm:spPr/>
      <dgm:t>
        <a:bodyPr/>
        <a:lstStyle/>
        <a:p>
          <a:r>
            <a:rPr lang="en-US" sz="2000" b="1" dirty="0" smtClean="0"/>
            <a:t>Country Performance Index</a:t>
          </a:r>
          <a:endParaRPr lang="en-US" sz="2000" b="1" dirty="0"/>
        </a:p>
      </dgm:t>
    </dgm:pt>
    <dgm:pt modelId="{727F4F1A-AFC2-45DD-8749-34B446AC37AF}" type="parTrans" cxnId="{1EF5EA36-8C6D-41AB-B6D1-C90A6079C73B}">
      <dgm:prSet/>
      <dgm:spPr/>
      <dgm:t>
        <a:bodyPr/>
        <a:lstStyle/>
        <a:p>
          <a:endParaRPr lang="en-US"/>
        </a:p>
      </dgm:t>
    </dgm:pt>
    <dgm:pt modelId="{27DBC6E3-4960-48BF-99B2-4BCDBC510AC2}" type="sibTrans" cxnId="{1EF5EA36-8C6D-41AB-B6D1-C90A6079C73B}">
      <dgm:prSet/>
      <dgm:spPr/>
      <dgm:t>
        <a:bodyPr/>
        <a:lstStyle/>
        <a:p>
          <a:endParaRPr lang="en-US"/>
        </a:p>
      </dgm:t>
    </dgm:pt>
    <dgm:pt modelId="{C0599E41-4573-42F9-BB9B-FD046F78A129}">
      <dgm:prSet custT="1"/>
      <dgm:spPr/>
      <dgm:t>
        <a:bodyPr/>
        <a:lstStyle/>
        <a:p>
          <a:r>
            <a:rPr lang="en-US" sz="2000" b="1" dirty="0" smtClean="0"/>
            <a:t>GDP Index</a:t>
          </a:r>
          <a:endParaRPr lang="en-US" sz="2000" b="1" dirty="0"/>
        </a:p>
      </dgm:t>
    </dgm:pt>
    <dgm:pt modelId="{AF0BB50B-1F2C-4BFA-A3D7-8E5EF4A0E5C5}" type="parTrans" cxnId="{15EEF79E-256F-4058-B77D-2DE39D896139}">
      <dgm:prSet/>
      <dgm:spPr/>
      <dgm:t>
        <a:bodyPr/>
        <a:lstStyle/>
        <a:p>
          <a:endParaRPr lang="en-US"/>
        </a:p>
      </dgm:t>
    </dgm:pt>
    <dgm:pt modelId="{94EA0028-006F-49DC-9961-223BED7F6EC8}" type="sibTrans" cxnId="{15EEF79E-256F-4058-B77D-2DE39D896139}">
      <dgm:prSet/>
      <dgm:spPr/>
      <dgm:t>
        <a:bodyPr/>
        <a:lstStyle/>
        <a:p>
          <a:endParaRPr lang="en-US"/>
        </a:p>
      </dgm:t>
    </dgm:pt>
    <dgm:pt modelId="{650DBF31-810C-4660-AC7D-D48ECD346C77}">
      <dgm:prSet custT="1"/>
      <dgm:spPr/>
      <dgm:t>
        <a:bodyPr/>
        <a:lstStyle/>
        <a:p>
          <a:r>
            <a:rPr lang="en-US" sz="2000" dirty="0" smtClean="0"/>
            <a:t>Biodiversity</a:t>
          </a:r>
          <a:endParaRPr lang="en-US" sz="2000" dirty="0"/>
        </a:p>
      </dgm:t>
    </dgm:pt>
    <dgm:pt modelId="{F2BBFD4D-434B-45AD-AFD2-AF0947F60047}" type="parTrans" cxnId="{2B320558-CA96-4582-AB48-D6F40C11C70A}">
      <dgm:prSet/>
      <dgm:spPr/>
      <dgm:t>
        <a:bodyPr/>
        <a:lstStyle/>
        <a:p>
          <a:endParaRPr lang="en-US"/>
        </a:p>
      </dgm:t>
    </dgm:pt>
    <dgm:pt modelId="{C57F1B6B-F9BD-434A-834C-7E9E2A57DB5B}" type="sibTrans" cxnId="{2B320558-CA96-4582-AB48-D6F40C11C70A}">
      <dgm:prSet/>
      <dgm:spPr/>
      <dgm:t>
        <a:bodyPr/>
        <a:lstStyle/>
        <a:p>
          <a:endParaRPr lang="en-US"/>
        </a:p>
      </dgm:t>
    </dgm:pt>
    <dgm:pt modelId="{2737C6B6-CDCB-43F9-BCFB-F2FC429BECE1}">
      <dgm:prSet custT="1"/>
      <dgm:spPr/>
      <dgm:t>
        <a:bodyPr/>
        <a:lstStyle/>
        <a:p>
          <a:r>
            <a:rPr lang="en-US" sz="2000" dirty="0" smtClean="0"/>
            <a:t>Climate Change</a:t>
          </a:r>
          <a:endParaRPr lang="en-US" sz="2000" dirty="0"/>
        </a:p>
      </dgm:t>
    </dgm:pt>
    <dgm:pt modelId="{98F80357-21B2-4445-B8E0-20AF012F6C05}" type="parTrans" cxnId="{75EE8C4C-71A1-4E3D-BCC4-3B7CAE84E8E1}">
      <dgm:prSet/>
      <dgm:spPr/>
      <dgm:t>
        <a:bodyPr/>
        <a:lstStyle/>
        <a:p>
          <a:endParaRPr lang="en-US"/>
        </a:p>
      </dgm:t>
    </dgm:pt>
    <dgm:pt modelId="{B507F043-3C37-44A4-8C15-26448BA685FC}" type="sibTrans" cxnId="{75EE8C4C-71A1-4E3D-BCC4-3B7CAE84E8E1}">
      <dgm:prSet/>
      <dgm:spPr/>
      <dgm:t>
        <a:bodyPr/>
        <a:lstStyle/>
        <a:p>
          <a:endParaRPr lang="en-US"/>
        </a:p>
      </dgm:t>
    </dgm:pt>
    <dgm:pt modelId="{1C80E15D-67BD-46F5-AA84-7F21BFE91CE9}">
      <dgm:prSet custT="1"/>
      <dgm:spPr/>
      <dgm:t>
        <a:bodyPr/>
        <a:lstStyle/>
        <a:p>
          <a:r>
            <a:rPr lang="en-US" sz="2000" dirty="0" smtClean="0"/>
            <a:t>Land Degradation</a:t>
          </a:r>
          <a:endParaRPr lang="en-US" sz="2000" dirty="0"/>
        </a:p>
      </dgm:t>
    </dgm:pt>
    <dgm:pt modelId="{D4CEAA3C-43A8-431A-B1CF-907C73A9AB4E}" type="parTrans" cxnId="{9E6DE206-3EF3-4187-9F41-154D54A9E12C}">
      <dgm:prSet/>
      <dgm:spPr/>
      <dgm:t>
        <a:bodyPr/>
        <a:lstStyle/>
        <a:p>
          <a:endParaRPr lang="en-US"/>
        </a:p>
      </dgm:t>
    </dgm:pt>
    <dgm:pt modelId="{FA190A66-A923-406C-837C-1B769A2F32DA}" type="sibTrans" cxnId="{9E6DE206-3EF3-4187-9F41-154D54A9E12C}">
      <dgm:prSet/>
      <dgm:spPr/>
      <dgm:t>
        <a:bodyPr/>
        <a:lstStyle/>
        <a:p>
          <a:endParaRPr lang="en-US"/>
        </a:p>
      </dgm:t>
    </dgm:pt>
    <dgm:pt modelId="{06626556-5CA9-4CB8-B2E5-F931CECEEC34}" type="pres">
      <dgm:prSet presAssocID="{DD48EA9F-C0A5-43DA-B8C3-C4583D379EA8}" presName="hierChild1" presStyleCnt="0">
        <dgm:presLayoutVars>
          <dgm:chPref val="1"/>
          <dgm:dir/>
          <dgm:animOne val="branch"/>
          <dgm:animLvl val="lvl"/>
          <dgm:resizeHandles/>
        </dgm:presLayoutVars>
      </dgm:prSet>
      <dgm:spPr/>
      <dgm:t>
        <a:bodyPr/>
        <a:lstStyle/>
        <a:p>
          <a:endParaRPr lang="en-US"/>
        </a:p>
      </dgm:t>
    </dgm:pt>
    <dgm:pt modelId="{960916C8-81C9-4297-A050-CF12E92D5CF3}" type="pres">
      <dgm:prSet presAssocID="{3E73F7EB-82F4-4A8E-9BC5-13AA511611EA}" presName="hierRoot1" presStyleCnt="0"/>
      <dgm:spPr/>
    </dgm:pt>
    <dgm:pt modelId="{D2D5A8E0-EE0D-4F37-9397-C944AE0FA34C}" type="pres">
      <dgm:prSet presAssocID="{3E73F7EB-82F4-4A8E-9BC5-13AA511611EA}" presName="composite" presStyleCnt="0"/>
      <dgm:spPr/>
    </dgm:pt>
    <dgm:pt modelId="{C6E2BA27-A201-4988-B499-3FFADA51AC72}" type="pres">
      <dgm:prSet presAssocID="{3E73F7EB-82F4-4A8E-9BC5-13AA511611EA}" presName="background" presStyleLbl="node0" presStyleIdx="0" presStyleCnt="1"/>
      <dgm:spPr/>
    </dgm:pt>
    <dgm:pt modelId="{06662772-DD90-43B3-8FB3-BB821D83046E}" type="pres">
      <dgm:prSet presAssocID="{3E73F7EB-82F4-4A8E-9BC5-13AA511611EA}" presName="text" presStyleLbl="fgAcc0" presStyleIdx="0" presStyleCnt="1" custScaleX="363465" custLinFactNeighborX="-10431" custLinFactNeighborY="-96324">
        <dgm:presLayoutVars>
          <dgm:chPref val="3"/>
        </dgm:presLayoutVars>
      </dgm:prSet>
      <dgm:spPr/>
      <dgm:t>
        <a:bodyPr/>
        <a:lstStyle/>
        <a:p>
          <a:endParaRPr lang="en-US"/>
        </a:p>
      </dgm:t>
    </dgm:pt>
    <dgm:pt modelId="{FD38F58C-8494-4C5E-9A91-7B830C38078F}" type="pres">
      <dgm:prSet presAssocID="{3E73F7EB-82F4-4A8E-9BC5-13AA511611EA}" presName="hierChild2" presStyleCnt="0"/>
      <dgm:spPr/>
    </dgm:pt>
    <dgm:pt modelId="{F62CD02F-9441-4EE1-BC9B-2ED170B625BF}" type="pres">
      <dgm:prSet presAssocID="{C5194B9E-A4AC-4CF9-AF48-103896B8F46C}" presName="Name10" presStyleLbl="parChTrans1D2" presStyleIdx="0" presStyleCnt="3"/>
      <dgm:spPr/>
      <dgm:t>
        <a:bodyPr/>
        <a:lstStyle/>
        <a:p>
          <a:endParaRPr lang="en-TT"/>
        </a:p>
      </dgm:t>
    </dgm:pt>
    <dgm:pt modelId="{40EBB704-4E24-4A1D-AE42-4C244F848961}" type="pres">
      <dgm:prSet presAssocID="{FB76C8BB-15E5-45D2-ACED-80100C5EFE43}" presName="hierRoot2" presStyleCnt="0"/>
      <dgm:spPr/>
    </dgm:pt>
    <dgm:pt modelId="{9A8E147D-3BE4-4D46-B8D4-73E9E27DF0EF}" type="pres">
      <dgm:prSet presAssocID="{FB76C8BB-15E5-45D2-ACED-80100C5EFE43}" presName="composite2" presStyleCnt="0"/>
      <dgm:spPr/>
    </dgm:pt>
    <dgm:pt modelId="{3D09534A-EF22-46C6-B7EE-7E4102FA78D8}" type="pres">
      <dgm:prSet presAssocID="{FB76C8BB-15E5-45D2-ACED-80100C5EFE43}" presName="background2" presStyleLbl="node2" presStyleIdx="0" presStyleCnt="3"/>
      <dgm:spPr/>
    </dgm:pt>
    <dgm:pt modelId="{351DA774-B02E-412F-8443-EFFA351D6B2F}" type="pres">
      <dgm:prSet presAssocID="{FB76C8BB-15E5-45D2-ACED-80100C5EFE43}" presName="text2" presStyleLbl="fgAcc2" presStyleIdx="0" presStyleCnt="3" custScaleX="188691">
        <dgm:presLayoutVars>
          <dgm:chPref val="3"/>
        </dgm:presLayoutVars>
      </dgm:prSet>
      <dgm:spPr/>
      <dgm:t>
        <a:bodyPr/>
        <a:lstStyle/>
        <a:p>
          <a:endParaRPr lang="en-US"/>
        </a:p>
      </dgm:t>
    </dgm:pt>
    <dgm:pt modelId="{96FE2C2C-8053-4103-8671-9634EC023C39}" type="pres">
      <dgm:prSet presAssocID="{FB76C8BB-15E5-45D2-ACED-80100C5EFE43}" presName="hierChild3" presStyleCnt="0"/>
      <dgm:spPr/>
    </dgm:pt>
    <dgm:pt modelId="{25F7DA04-3810-4493-9762-0A2E6118FE62}" type="pres">
      <dgm:prSet presAssocID="{F2BBFD4D-434B-45AD-AFD2-AF0947F60047}" presName="Name17" presStyleLbl="parChTrans1D3" presStyleIdx="0" presStyleCnt="3"/>
      <dgm:spPr/>
      <dgm:t>
        <a:bodyPr/>
        <a:lstStyle/>
        <a:p>
          <a:endParaRPr lang="en-TT"/>
        </a:p>
      </dgm:t>
    </dgm:pt>
    <dgm:pt modelId="{339AC739-07EC-4FD2-993A-68A94D2CCF42}" type="pres">
      <dgm:prSet presAssocID="{650DBF31-810C-4660-AC7D-D48ECD346C77}" presName="hierRoot3" presStyleCnt="0"/>
      <dgm:spPr/>
    </dgm:pt>
    <dgm:pt modelId="{52A592AF-586B-4C28-8D5F-4CF26B5ED496}" type="pres">
      <dgm:prSet presAssocID="{650DBF31-810C-4660-AC7D-D48ECD346C77}" presName="composite3" presStyleCnt="0"/>
      <dgm:spPr/>
    </dgm:pt>
    <dgm:pt modelId="{A116301B-1247-4453-93F5-A2E02D273E26}" type="pres">
      <dgm:prSet presAssocID="{650DBF31-810C-4660-AC7D-D48ECD346C77}" presName="background3" presStyleLbl="node3" presStyleIdx="0" presStyleCnt="3"/>
      <dgm:spPr/>
    </dgm:pt>
    <dgm:pt modelId="{84F17B62-8AE2-4576-B31D-CFD1AE69C8D8}" type="pres">
      <dgm:prSet presAssocID="{650DBF31-810C-4660-AC7D-D48ECD346C77}" presName="text3" presStyleLbl="fgAcc3" presStyleIdx="0" presStyleCnt="3" custScaleX="158511">
        <dgm:presLayoutVars>
          <dgm:chPref val="3"/>
        </dgm:presLayoutVars>
      </dgm:prSet>
      <dgm:spPr/>
      <dgm:t>
        <a:bodyPr/>
        <a:lstStyle/>
        <a:p>
          <a:endParaRPr lang="en-US"/>
        </a:p>
      </dgm:t>
    </dgm:pt>
    <dgm:pt modelId="{EDF5383D-0B7A-4162-ACD9-09A17BCD8A50}" type="pres">
      <dgm:prSet presAssocID="{650DBF31-810C-4660-AC7D-D48ECD346C77}" presName="hierChild4" presStyleCnt="0"/>
      <dgm:spPr/>
    </dgm:pt>
    <dgm:pt modelId="{0FECD5AD-7BB6-42E1-B744-C35F7FD9F7A6}" type="pres">
      <dgm:prSet presAssocID="{98F80357-21B2-4445-B8E0-20AF012F6C05}" presName="Name17" presStyleLbl="parChTrans1D3" presStyleIdx="1" presStyleCnt="3"/>
      <dgm:spPr/>
      <dgm:t>
        <a:bodyPr/>
        <a:lstStyle/>
        <a:p>
          <a:endParaRPr lang="en-TT"/>
        </a:p>
      </dgm:t>
    </dgm:pt>
    <dgm:pt modelId="{69B3DEA5-EC13-4A4F-9BFB-3C300967B887}" type="pres">
      <dgm:prSet presAssocID="{2737C6B6-CDCB-43F9-BCFB-F2FC429BECE1}" presName="hierRoot3" presStyleCnt="0"/>
      <dgm:spPr/>
    </dgm:pt>
    <dgm:pt modelId="{3767C3BD-F269-4461-A45C-2E5FF03655EC}" type="pres">
      <dgm:prSet presAssocID="{2737C6B6-CDCB-43F9-BCFB-F2FC429BECE1}" presName="composite3" presStyleCnt="0"/>
      <dgm:spPr/>
    </dgm:pt>
    <dgm:pt modelId="{A7D4DBA3-3387-41E9-80E1-78A113C0C7AC}" type="pres">
      <dgm:prSet presAssocID="{2737C6B6-CDCB-43F9-BCFB-F2FC429BECE1}" presName="background3" presStyleLbl="node3" presStyleIdx="1" presStyleCnt="3"/>
      <dgm:spPr/>
    </dgm:pt>
    <dgm:pt modelId="{B3DED913-0E1B-4272-8EC5-199368CA2EC9}" type="pres">
      <dgm:prSet presAssocID="{2737C6B6-CDCB-43F9-BCFB-F2FC429BECE1}" presName="text3" presStyleLbl="fgAcc3" presStyleIdx="1" presStyleCnt="3" custScaleX="180681">
        <dgm:presLayoutVars>
          <dgm:chPref val="3"/>
        </dgm:presLayoutVars>
      </dgm:prSet>
      <dgm:spPr/>
      <dgm:t>
        <a:bodyPr/>
        <a:lstStyle/>
        <a:p>
          <a:endParaRPr lang="en-TT"/>
        </a:p>
      </dgm:t>
    </dgm:pt>
    <dgm:pt modelId="{13E49CB5-AC09-4AD9-91FD-C00FEEE203A7}" type="pres">
      <dgm:prSet presAssocID="{2737C6B6-CDCB-43F9-BCFB-F2FC429BECE1}" presName="hierChild4" presStyleCnt="0"/>
      <dgm:spPr/>
    </dgm:pt>
    <dgm:pt modelId="{896D3C72-98B8-4C02-8F65-BC7FAE2251D3}" type="pres">
      <dgm:prSet presAssocID="{D4CEAA3C-43A8-431A-B1CF-907C73A9AB4E}" presName="Name17" presStyleLbl="parChTrans1D3" presStyleIdx="2" presStyleCnt="3"/>
      <dgm:spPr/>
      <dgm:t>
        <a:bodyPr/>
        <a:lstStyle/>
        <a:p>
          <a:endParaRPr lang="en-TT"/>
        </a:p>
      </dgm:t>
    </dgm:pt>
    <dgm:pt modelId="{58F15286-3756-454A-8F62-287CB50E9BFE}" type="pres">
      <dgm:prSet presAssocID="{1C80E15D-67BD-46F5-AA84-7F21BFE91CE9}" presName="hierRoot3" presStyleCnt="0"/>
      <dgm:spPr/>
    </dgm:pt>
    <dgm:pt modelId="{21B7724B-08EF-4AA4-9A54-F62685F2F7CE}" type="pres">
      <dgm:prSet presAssocID="{1C80E15D-67BD-46F5-AA84-7F21BFE91CE9}" presName="composite3" presStyleCnt="0"/>
      <dgm:spPr/>
    </dgm:pt>
    <dgm:pt modelId="{1687697E-00F0-47B7-B0B6-A65F781A04A8}" type="pres">
      <dgm:prSet presAssocID="{1C80E15D-67BD-46F5-AA84-7F21BFE91CE9}" presName="background3" presStyleLbl="node3" presStyleIdx="2" presStyleCnt="3"/>
      <dgm:spPr/>
    </dgm:pt>
    <dgm:pt modelId="{C07A3298-0797-4637-B9A1-C18E63005040}" type="pres">
      <dgm:prSet presAssocID="{1C80E15D-67BD-46F5-AA84-7F21BFE91CE9}" presName="text3" presStyleLbl="fgAcc3" presStyleIdx="2" presStyleCnt="3" custScaleX="158511">
        <dgm:presLayoutVars>
          <dgm:chPref val="3"/>
        </dgm:presLayoutVars>
      </dgm:prSet>
      <dgm:spPr/>
      <dgm:t>
        <a:bodyPr/>
        <a:lstStyle/>
        <a:p>
          <a:endParaRPr lang="en-TT"/>
        </a:p>
      </dgm:t>
    </dgm:pt>
    <dgm:pt modelId="{6E9191EC-8C7B-4751-BA40-ED5292ED217A}" type="pres">
      <dgm:prSet presAssocID="{1C80E15D-67BD-46F5-AA84-7F21BFE91CE9}" presName="hierChild4" presStyleCnt="0"/>
      <dgm:spPr/>
    </dgm:pt>
    <dgm:pt modelId="{FF880925-99AF-417F-B579-827EE5DFDB38}" type="pres">
      <dgm:prSet presAssocID="{727F4F1A-AFC2-45DD-8749-34B446AC37AF}" presName="Name10" presStyleLbl="parChTrans1D2" presStyleIdx="1" presStyleCnt="3"/>
      <dgm:spPr/>
      <dgm:t>
        <a:bodyPr/>
        <a:lstStyle/>
        <a:p>
          <a:endParaRPr lang="en-TT"/>
        </a:p>
      </dgm:t>
    </dgm:pt>
    <dgm:pt modelId="{64D09ABC-B3DA-4DEE-8F0C-33A085164D2E}" type="pres">
      <dgm:prSet presAssocID="{1DB68577-B9A0-4FCF-8674-AEB70B0C082C}" presName="hierRoot2" presStyleCnt="0"/>
      <dgm:spPr/>
    </dgm:pt>
    <dgm:pt modelId="{154E190D-0BF0-490E-9C82-BC5B999A34BF}" type="pres">
      <dgm:prSet presAssocID="{1DB68577-B9A0-4FCF-8674-AEB70B0C082C}" presName="composite2" presStyleCnt="0"/>
      <dgm:spPr/>
    </dgm:pt>
    <dgm:pt modelId="{4181F1A8-D8DA-442D-8598-B5EA96461B94}" type="pres">
      <dgm:prSet presAssocID="{1DB68577-B9A0-4FCF-8674-AEB70B0C082C}" presName="background2" presStyleLbl="node2" presStyleIdx="1" presStyleCnt="3"/>
      <dgm:spPr/>
    </dgm:pt>
    <dgm:pt modelId="{37753761-93CE-4F15-B7C7-F5FE40DD73AE}" type="pres">
      <dgm:prSet presAssocID="{1DB68577-B9A0-4FCF-8674-AEB70B0C082C}" presName="text2" presStyleLbl="fgAcc2" presStyleIdx="1" presStyleCnt="3" custScaleX="219680">
        <dgm:presLayoutVars>
          <dgm:chPref val="3"/>
        </dgm:presLayoutVars>
      </dgm:prSet>
      <dgm:spPr/>
      <dgm:t>
        <a:bodyPr/>
        <a:lstStyle/>
        <a:p>
          <a:endParaRPr lang="en-US"/>
        </a:p>
      </dgm:t>
    </dgm:pt>
    <dgm:pt modelId="{2E2272CF-0773-4677-BDA4-F8FCE2CDCE73}" type="pres">
      <dgm:prSet presAssocID="{1DB68577-B9A0-4FCF-8674-AEB70B0C082C}" presName="hierChild3" presStyleCnt="0"/>
      <dgm:spPr/>
    </dgm:pt>
    <dgm:pt modelId="{BF6D069F-D3B1-4BC9-9012-06BB2E50D8B7}" type="pres">
      <dgm:prSet presAssocID="{AF0BB50B-1F2C-4BFA-A3D7-8E5EF4A0E5C5}" presName="Name10" presStyleLbl="parChTrans1D2" presStyleIdx="2" presStyleCnt="3"/>
      <dgm:spPr/>
      <dgm:t>
        <a:bodyPr/>
        <a:lstStyle/>
        <a:p>
          <a:endParaRPr lang="en-TT"/>
        </a:p>
      </dgm:t>
    </dgm:pt>
    <dgm:pt modelId="{E577D143-2B89-4C64-8611-66FA950A714F}" type="pres">
      <dgm:prSet presAssocID="{C0599E41-4573-42F9-BB9B-FD046F78A129}" presName="hierRoot2" presStyleCnt="0"/>
      <dgm:spPr/>
    </dgm:pt>
    <dgm:pt modelId="{4EC105BF-189A-4BE5-AE0F-A0B3AC101F71}" type="pres">
      <dgm:prSet presAssocID="{C0599E41-4573-42F9-BB9B-FD046F78A129}" presName="composite2" presStyleCnt="0"/>
      <dgm:spPr/>
    </dgm:pt>
    <dgm:pt modelId="{535E4E2B-A443-473D-897D-23EC874027D2}" type="pres">
      <dgm:prSet presAssocID="{C0599E41-4573-42F9-BB9B-FD046F78A129}" presName="background2" presStyleLbl="node2" presStyleIdx="2" presStyleCnt="3"/>
      <dgm:spPr/>
    </dgm:pt>
    <dgm:pt modelId="{A65540C1-63CA-41AA-8BC1-828655ED0927}" type="pres">
      <dgm:prSet presAssocID="{C0599E41-4573-42F9-BB9B-FD046F78A129}" presName="text2" presStyleLbl="fgAcc2" presStyleIdx="2" presStyleCnt="3" custScaleX="189128">
        <dgm:presLayoutVars>
          <dgm:chPref val="3"/>
        </dgm:presLayoutVars>
      </dgm:prSet>
      <dgm:spPr/>
      <dgm:t>
        <a:bodyPr/>
        <a:lstStyle/>
        <a:p>
          <a:endParaRPr lang="en-US"/>
        </a:p>
      </dgm:t>
    </dgm:pt>
    <dgm:pt modelId="{8EC6C483-7F49-42D5-A0BA-4C701AD53BD0}" type="pres">
      <dgm:prSet presAssocID="{C0599E41-4573-42F9-BB9B-FD046F78A129}" presName="hierChild3" presStyleCnt="0"/>
      <dgm:spPr/>
    </dgm:pt>
  </dgm:ptLst>
  <dgm:cxnLst>
    <dgm:cxn modelId="{15EEF79E-256F-4058-B77D-2DE39D896139}" srcId="{3E73F7EB-82F4-4A8E-9BC5-13AA511611EA}" destId="{C0599E41-4573-42F9-BB9B-FD046F78A129}" srcOrd="2" destOrd="0" parTransId="{AF0BB50B-1F2C-4BFA-A3D7-8E5EF4A0E5C5}" sibTransId="{94EA0028-006F-49DC-9961-223BED7F6EC8}"/>
    <dgm:cxn modelId="{F65B73BF-56A8-4EAC-AD61-71F4C834C10A}" type="presOf" srcId="{D4CEAA3C-43A8-431A-B1CF-907C73A9AB4E}" destId="{896D3C72-98B8-4C02-8F65-BC7FAE2251D3}" srcOrd="0" destOrd="0" presId="urn:microsoft.com/office/officeart/2005/8/layout/hierarchy1"/>
    <dgm:cxn modelId="{A9F75BFF-D001-4AF1-9476-D4873374E670}" srcId="{3E73F7EB-82F4-4A8E-9BC5-13AA511611EA}" destId="{FB76C8BB-15E5-45D2-ACED-80100C5EFE43}" srcOrd="0" destOrd="0" parTransId="{C5194B9E-A4AC-4CF9-AF48-103896B8F46C}" sibTransId="{0212758E-5582-4BEC-A0E4-C9782939E60D}"/>
    <dgm:cxn modelId="{EE3FD4C3-E0D5-434E-B5CD-76816D47CC57}" srcId="{DD48EA9F-C0A5-43DA-B8C3-C4583D379EA8}" destId="{3E73F7EB-82F4-4A8E-9BC5-13AA511611EA}" srcOrd="0" destOrd="0" parTransId="{22207A48-A504-4BFD-914E-AF6A43C9E97D}" sibTransId="{4557016D-493D-4313-9DE9-9B26A5481094}"/>
    <dgm:cxn modelId="{1EF5EA36-8C6D-41AB-B6D1-C90A6079C73B}" srcId="{3E73F7EB-82F4-4A8E-9BC5-13AA511611EA}" destId="{1DB68577-B9A0-4FCF-8674-AEB70B0C082C}" srcOrd="1" destOrd="0" parTransId="{727F4F1A-AFC2-45DD-8749-34B446AC37AF}" sibTransId="{27DBC6E3-4960-48BF-99B2-4BCDBC510AC2}"/>
    <dgm:cxn modelId="{3E795BB1-44F5-47EF-8AA2-659ACE508F56}" type="presOf" srcId="{AF0BB50B-1F2C-4BFA-A3D7-8E5EF4A0E5C5}" destId="{BF6D069F-D3B1-4BC9-9012-06BB2E50D8B7}" srcOrd="0" destOrd="0" presId="urn:microsoft.com/office/officeart/2005/8/layout/hierarchy1"/>
    <dgm:cxn modelId="{646CE37A-B0C7-4684-A7FB-47EA0E0DACEE}" type="presOf" srcId="{1DB68577-B9A0-4FCF-8674-AEB70B0C082C}" destId="{37753761-93CE-4F15-B7C7-F5FE40DD73AE}" srcOrd="0" destOrd="0" presId="urn:microsoft.com/office/officeart/2005/8/layout/hierarchy1"/>
    <dgm:cxn modelId="{98E8013E-67E6-48AC-96A9-2D0946066A4B}" type="presOf" srcId="{FB76C8BB-15E5-45D2-ACED-80100C5EFE43}" destId="{351DA774-B02E-412F-8443-EFFA351D6B2F}" srcOrd="0" destOrd="0" presId="urn:microsoft.com/office/officeart/2005/8/layout/hierarchy1"/>
    <dgm:cxn modelId="{75EE8C4C-71A1-4E3D-BCC4-3B7CAE84E8E1}" srcId="{FB76C8BB-15E5-45D2-ACED-80100C5EFE43}" destId="{2737C6B6-CDCB-43F9-BCFB-F2FC429BECE1}" srcOrd="1" destOrd="0" parTransId="{98F80357-21B2-4445-B8E0-20AF012F6C05}" sibTransId="{B507F043-3C37-44A4-8C15-26448BA685FC}"/>
    <dgm:cxn modelId="{2B320558-CA96-4582-AB48-D6F40C11C70A}" srcId="{FB76C8BB-15E5-45D2-ACED-80100C5EFE43}" destId="{650DBF31-810C-4660-AC7D-D48ECD346C77}" srcOrd="0" destOrd="0" parTransId="{F2BBFD4D-434B-45AD-AFD2-AF0947F60047}" sibTransId="{C57F1B6B-F9BD-434A-834C-7E9E2A57DB5B}"/>
    <dgm:cxn modelId="{7CBF9AD0-013C-48B3-944E-6EB16EB4BC7B}" type="presOf" srcId="{DD48EA9F-C0A5-43DA-B8C3-C4583D379EA8}" destId="{06626556-5CA9-4CB8-B2E5-F931CECEEC34}" srcOrd="0" destOrd="0" presId="urn:microsoft.com/office/officeart/2005/8/layout/hierarchy1"/>
    <dgm:cxn modelId="{35688019-B1DD-43E0-8844-11BB9690108E}" type="presOf" srcId="{727F4F1A-AFC2-45DD-8749-34B446AC37AF}" destId="{FF880925-99AF-417F-B579-827EE5DFDB38}" srcOrd="0" destOrd="0" presId="urn:microsoft.com/office/officeart/2005/8/layout/hierarchy1"/>
    <dgm:cxn modelId="{CD26B9F8-86AE-44D0-9282-26403D687305}" type="presOf" srcId="{C5194B9E-A4AC-4CF9-AF48-103896B8F46C}" destId="{F62CD02F-9441-4EE1-BC9B-2ED170B625BF}" srcOrd="0" destOrd="0" presId="urn:microsoft.com/office/officeart/2005/8/layout/hierarchy1"/>
    <dgm:cxn modelId="{9E6DE206-3EF3-4187-9F41-154D54A9E12C}" srcId="{FB76C8BB-15E5-45D2-ACED-80100C5EFE43}" destId="{1C80E15D-67BD-46F5-AA84-7F21BFE91CE9}" srcOrd="2" destOrd="0" parTransId="{D4CEAA3C-43A8-431A-B1CF-907C73A9AB4E}" sibTransId="{FA190A66-A923-406C-837C-1B769A2F32DA}"/>
    <dgm:cxn modelId="{DDF806D8-5F81-4082-98C9-3FBAAD02B0FD}" type="presOf" srcId="{2737C6B6-CDCB-43F9-BCFB-F2FC429BECE1}" destId="{B3DED913-0E1B-4272-8EC5-199368CA2EC9}" srcOrd="0" destOrd="0" presId="urn:microsoft.com/office/officeart/2005/8/layout/hierarchy1"/>
    <dgm:cxn modelId="{E4905088-2A22-4281-BFF6-31A58F5178D3}" type="presOf" srcId="{98F80357-21B2-4445-B8E0-20AF012F6C05}" destId="{0FECD5AD-7BB6-42E1-B744-C35F7FD9F7A6}" srcOrd="0" destOrd="0" presId="urn:microsoft.com/office/officeart/2005/8/layout/hierarchy1"/>
    <dgm:cxn modelId="{4868B804-E2A1-41A6-AB54-D043F2E9CCBB}" type="presOf" srcId="{C0599E41-4573-42F9-BB9B-FD046F78A129}" destId="{A65540C1-63CA-41AA-8BC1-828655ED0927}" srcOrd="0" destOrd="0" presId="urn:microsoft.com/office/officeart/2005/8/layout/hierarchy1"/>
    <dgm:cxn modelId="{36908A8D-DF0D-4799-B19E-F680117C7397}" type="presOf" srcId="{3E73F7EB-82F4-4A8E-9BC5-13AA511611EA}" destId="{06662772-DD90-43B3-8FB3-BB821D83046E}" srcOrd="0" destOrd="0" presId="urn:microsoft.com/office/officeart/2005/8/layout/hierarchy1"/>
    <dgm:cxn modelId="{B758E34E-CDCB-4106-AD79-D55886B60D19}" type="presOf" srcId="{F2BBFD4D-434B-45AD-AFD2-AF0947F60047}" destId="{25F7DA04-3810-4493-9762-0A2E6118FE62}" srcOrd="0" destOrd="0" presId="urn:microsoft.com/office/officeart/2005/8/layout/hierarchy1"/>
    <dgm:cxn modelId="{B1160180-F06C-4749-9EFF-997669838BC6}" type="presOf" srcId="{650DBF31-810C-4660-AC7D-D48ECD346C77}" destId="{84F17B62-8AE2-4576-B31D-CFD1AE69C8D8}" srcOrd="0" destOrd="0" presId="urn:microsoft.com/office/officeart/2005/8/layout/hierarchy1"/>
    <dgm:cxn modelId="{B3138DF9-73EE-4011-8B8A-EFB1A1B9F80A}" type="presOf" srcId="{1C80E15D-67BD-46F5-AA84-7F21BFE91CE9}" destId="{C07A3298-0797-4637-B9A1-C18E63005040}" srcOrd="0" destOrd="0" presId="urn:microsoft.com/office/officeart/2005/8/layout/hierarchy1"/>
    <dgm:cxn modelId="{FF07F154-EA1F-4B97-A2DD-321A8E76EC03}" type="presParOf" srcId="{06626556-5CA9-4CB8-B2E5-F931CECEEC34}" destId="{960916C8-81C9-4297-A050-CF12E92D5CF3}" srcOrd="0" destOrd="0" presId="urn:microsoft.com/office/officeart/2005/8/layout/hierarchy1"/>
    <dgm:cxn modelId="{C6D1C142-E3FD-459C-AE2D-A0B0E3E2ECA9}" type="presParOf" srcId="{960916C8-81C9-4297-A050-CF12E92D5CF3}" destId="{D2D5A8E0-EE0D-4F37-9397-C944AE0FA34C}" srcOrd="0" destOrd="0" presId="urn:microsoft.com/office/officeart/2005/8/layout/hierarchy1"/>
    <dgm:cxn modelId="{38850EC2-86D9-4BB4-BCD3-8BAFF62F2596}" type="presParOf" srcId="{D2D5A8E0-EE0D-4F37-9397-C944AE0FA34C}" destId="{C6E2BA27-A201-4988-B499-3FFADA51AC72}" srcOrd="0" destOrd="0" presId="urn:microsoft.com/office/officeart/2005/8/layout/hierarchy1"/>
    <dgm:cxn modelId="{C4A2692C-E63F-4491-BCF7-05269498A352}" type="presParOf" srcId="{D2D5A8E0-EE0D-4F37-9397-C944AE0FA34C}" destId="{06662772-DD90-43B3-8FB3-BB821D83046E}" srcOrd="1" destOrd="0" presId="urn:microsoft.com/office/officeart/2005/8/layout/hierarchy1"/>
    <dgm:cxn modelId="{83C5623B-0D59-4A37-8A49-397DBCE09624}" type="presParOf" srcId="{960916C8-81C9-4297-A050-CF12E92D5CF3}" destId="{FD38F58C-8494-4C5E-9A91-7B830C38078F}" srcOrd="1" destOrd="0" presId="urn:microsoft.com/office/officeart/2005/8/layout/hierarchy1"/>
    <dgm:cxn modelId="{BC50A692-819B-4BCD-9E30-E35CA9535875}" type="presParOf" srcId="{FD38F58C-8494-4C5E-9A91-7B830C38078F}" destId="{F62CD02F-9441-4EE1-BC9B-2ED170B625BF}" srcOrd="0" destOrd="0" presId="urn:microsoft.com/office/officeart/2005/8/layout/hierarchy1"/>
    <dgm:cxn modelId="{703DE302-1460-414D-975D-415F531C439A}" type="presParOf" srcId="{FD38F58C-8494-4C5E-9A91-7B830C38078F}" destId="{40EBB704-4E24-4A1D-AE42-4C244F848961}" srcOrd="1" destOrd="0" presId="urn:microsoft.com/office/officeart/2005/8/layout/hierarchy1"/>
    <dgm:cxn modelId="{85B166F7-8EA3-40CA-B005-CF1CC62044E1}" type="presParOf" srcId="{40EBB704-4E24-4A1D-AE42-4C244F848961}" destId="{9A8E147D-3BE4-4D46-B8D4-73E9E27DF0EF}" srcOrd="0" destOrd="0" presId="urn:microsoft.com/office/officeart/2005/8/layout/hierarchy1"/>
    <dgm:cxn modelId="{2F2CE8F9-951A-4776-AA34-81D5A36C33BA}" type="presParOf" srcId="{9A8E147D-3BE4-4D46-B8D4-73E9E27DF0EF}" destId="{3D09534A-EF22-46C6-B7EE-7E4102FA78D8}" srcOrd="0" destOrd="0" presId="urn:microsoft.com/office/officeart/2005/8/layout/hierarchy1"/>
    <dgm:cxn modelId="{D03B4B2C-EC12-47D3-9403-F9F7F511A813}" type="presParOf" srcId="{9A8E147D-3BE4-4D46-B8D4-73E9E27DF0EF}" destId="{351DA774-B02E-412F-8443-EFFA351D6B2F}" srcOrd="1" destOrd="0" presId="urn:microsoft.com/office/officeart/2005/8/layout/hierarchy1"/>
    <dgm:cxn modelId="{4CAE7C2B-C9A1-4B9C-8649-79B54A14DA8D}" type="presParOf" srcId="{40EBB704-4E24-4A1D-AE42-4C244F848961}" destId="{96FE2C2C-8053-4103-8671-9634EC023C39}" srcOrd="1" destOrd="0" presId="urn:microsoft.com/office/officeart/2005/8/layout/hierarchy1"/>
    <dgm:cxn modelId="{52FCA2F0-2A4A-48B6-AE38-4C546ECADE44}" type="presParOf" srcId="{96FE2C2C-8053-4103-8671-9634EC023C39}" destId="{25F7DA04-3810-4493-9762-0A2E6118FE62}" srcOrd="0" destOrd="0" presId="urn:microsoft.com/office/officeart/2005/8/layout/hierarchy1"/>
    <dgm:cxn modelId="{66DB6A0A-6A93-4C30-8E9C-C778ABEC15A9}" type="presParOf" srcId="{96FE2C2C-8053-4103-8671-9634EC023C39}" destId="{339AC739-07EC-4FD2-993A-68A94D2CCF42}" srcOrd="1" destOrd="0" presId="urn:microsoft.com/office/officeart/2005/8/layout/hierarchy1"/>
    <dgm:cxn modelId="{59F479DC-475A-483F-B1CF-5309403500BF}" type="presParOf" srcId="{339AC739-07EC-4FD2-993A-68A94D2CCF42}" destId="{52A592AF-586B-4C28-8D5F-4CF26B5ED496}" srcOrd="0" destOrd="0" presId="urn:microsoft.com/office/officeart/2005/8/layout/hierarchy1"/>
    <dgm:cxn modelId="{5F2FABC3-FC83-47C7-B5A4-1C3CA1E12A32}" type="presParOf" srcId="{52A592AF-586B-4C28-8D5F-4CF26B5ED496}" destId="{A116301B-1247-4453-93F5-A2E02D273E26}" srcOrd="0" destOrd="0" presId="urn:microsoft.com/office/officeart/2005/8/layout/hierarchy1"/>
    <dgm:cxn modelId="{992C699D-F2B2-4E87-99AA-8B01112220AA}" type="presParOf" srcId="{52A592AF-586B-4C28-8D5F-4CF26B5ED496}" destId="{84F17B62-8AE2-4576-B31D-CFD1AE69C8D8}" srcOrd="1" destOrd="0" presId="urn:microsoft.com/office/officeart/2005/8/layout/hierarchy1"/>
    <dgm:cxn modelId="{C8B09ECB-D180-4BC6-A34D-D58B805F6426}" type="presParOf" srcId="{339AC739-07EC-4FD2-993A-68A94D2CCF42}" destId="{EDF5383D-0B7A-4162-ACD9-09A17BCD8A50}" srcOrd="1" destOrd="0" presId="urn:microsoft.com/office/officeart/2005/8/layout/hierarchy1"/>
    <dgm:cxn modelId="{5C4CD6BE-C0AF-474B-A01B-1C4B050121BD}" type="presParOf" srcId="{96FE2C2C-8053-4103-8671-9634EC023C39}" destId="{0FECD5AD-7BB6-42E1-B744-C35F7FD9F7A6}" srcOrd="2" destOrd="0" presId="urn:microsoft.com/office/officeart/2005/8/layout/hierarchy1"/>
    <dgm:cxn modelId="{F2AB2703-5A8C-4338-BF11-ECC9F4F9D3ED}" type="presParOf" srcId="{96FE2C2C-8053-4103-8671-9634EC023C39}" destId="{69B3DEA5-EC13-4A4F-9BFB-3C300967B887}" srcOrd="3" destOrd="0" presId="urn:microsoft.com/office/officeart/2005/8/layout/hierarchy1"/>
    <dgm:cxn modelId="{66E5B349-E8FB-41FD-89E1-16F228CE259B}" type="presParOf" srcId="{69B3DEA5-EC13-4A4F-9BFB-3C300967B887}" destId="{3767C3BD-F269-4461-A45C-2E5FF03655EC}" srcOrd="0" destOrd="0" presId="urn:microsoft.com/office/officeart/2005/8/layout/hierarchy1"/>
    <dgm:cxn modelId="{FD2D4CB0-BB79-4370-808A-D0D4E8584B98}" type="presParOf" srcId="{3767C3BD-F269-4461-A45C-2E5FF03655EC}" destId="{A7D4DBA3-3387-41E9-80E1-78A113C0C7AC}" srcOrd="0" destOrd="0" presId="urn:microsoft.com/office/officeart/2005/8/layout/hierarchy1"/>
    <dgm:cxn modelId="{EE333EC1-3F5F-4FDC-A4CB-B34D290BB1FD}" type="presParOf" srcId="{3767C3BD-F269-4461-A45C-2E5FF03655EC}" destId="{B3DED913-0E1B-4272-8EC5-199368CA2EC9}" srcOrd="1" destOrd="0" presId="urn:microsoft.com/office/officeart/2005/8/layout/hierarchy1"/>
    <dgm:cxn modelId="{E14AF82B-3A58-4884-A329-1633A08F7584}" type="presParOf" srcId="{69B3DEA5-EC13-4A4F-9BFB-3C300967B887}" destId="{13E49CB5-AC09-4AD9-91FD-C00FEEE203A7}" srcOrd="1" destOrd="0" presId="urn:microsoft.com/office/officeart/2005/8/layout/hierarchy1"/>
    <dgm:cxn modelId="{96F20F6F-D8D5-4192-A5F7-0313E11F5FCF}" type="presParOf" srcId="{96FE2C2C-8053-4103-8671-9634EC023C39}" destId="{896D3C72-98B8-4C02-8F65-BC7FAE2251D3}" srcOrd="4" destOrd="0" presId="urn:microsoft.com/office/officeart/2005/8/layout/hierarchy1"/>
    <dgm:cxn modelId="{BD94681E-1487-4945-8145-F5D1972E5458}" type="presParOf" srcId="{96FE2C2C-8053-4103-8671-9634EC023C39}" destId="{58F15286-3756-454A-8F62-287CB50E9BFE}" srcOrd="5" destOrd="0" presId="urn:microsoft.com/office/officeart/2005/8/layout/hierarchy1"/>
    <dgm:cxn modelId="{0792945E-F5C3-42B2-9C4E-197EAF3C0DD7}" type="presParOf" srcId="{58F15286-3756-454A-8F62-287CB50E9BFE}" destId="{21B7724B-08EF-4AA4-9A54-F62685F2F7CE}" srcOrd="0" destOrd="0" presId="urn:microsoft.com/office/officeart/2005/8/layout/hierarchy1"/>
    <dgm:cxn modelId="{D0863D02-2FB3-46D9-B6AC-F24C8308A360}" type="presParOf" srcId="{21B7724B-08EF-4AA4-9A54-F62685F2F7CE}" destId="{1687697E-00F0-47B7-B0B6-A65F781A04A8}" srcOrd="0" destOrd="0" presId="urn:microsoft.com/office/officeart/2005/8/layout/hierarchy1"/>
    <dgm:cxn modelId="{3908868F-3BDE-45E7-BA7F-422C97FC4648}" type="presParOf" srcId="{21B7724B-08EF-4AA4-9A54-F62685F2F7CE}" destId="{C07A3298-0797-4637-B9A1-C18E63005040}" srcOrd="1" destOrd="0" presId="urn:microsoft.com/office/officeart/2005/8/layout/hierarchy1"/>
    <dgm:cxn modelId="{0CEC0D8F-8D01-4E7C-8B9B-2596F7D6633C}" type="presParOf" srcId="{58F15286-3756-454A-8F62-287CB50E9BFE}" destId="{6E9191EC-8C7B-4751-BA40-ED5292ED217A}" srcOrd="1" destOrd="0" presId="urn:microsoft.com/office/officeart/2005/8/layout/hierarchy1"/>
    <dgm:cxn modelId="{E057AE40-836C-4730-BBCA-622204C0A442}" type="presParOf" srcId="{FD38F58C-8494-4C5E-9A91-7B830C38078F}" destId="{FF880925-99AF-417F-B579-827EE5DFDB38}" srcOrd="2" destOrd="0" presId="urn:microsoft.com/office/officeart/2005/8/layout/hierarchy1"/>
    <dgm:cxn modelId="{3972B5A5-4702-4C79-B541-E68E74254992}" type="presParOf" srcId="{FD38F58C-8494-4C5E-9A91-7B830C38078F}" destId="{64D09ABC-B3DA-4DEE-8F0C-33A085164D2E}" srcOrd="3" destOrd="0" presId="urn:microsoft.com/office/officeart/2005/8/layout/hierarchy1"/>
    <dgm:cxn modelId="{8FAC29DD-9433-477A-828D-C88F798BE938}" type="presParOf" srcId="{64D09ABC-B3DA-4DEE-8F0C-33A085164D2E}" destId="{154E190D-0BF0-490E-9C82-BC5B999A34BF}" srcOrd="0" destOrd="0" presId="urn:microsoft.com/office/officeart/2005/8/layout/hierarchy1"/>
    <dgm:cxn modelId="{95CFB64B-AD42-4BCD-AE89-DE4C14364F9F}" type="presParOf" srcId="{154E190D-0BF0-490E-9C82-BC5B999A34BF}" destId="{4181F1A8-D8DA-442D-8598-B5EA96461B94}" srcOrd="0" destOrd="0" presId="urn:microsoft.com/office/officeart/2005/8/layout/hierarchy1"/>
    <dgm:cxn modelId="{C9FBBCE7-C659-440C-AF70-521BA3058481}" type="presParOf" srcId="{154E190D-0BF0-490E-9C82-BC5B999A34BF}" destId="{37753761-93CE-4F15-B7C7-F5FE40DD73AE}" srcOrd="1" destOrd="0" presId="urn:microsoft.com/office/officeart/2005/8/layout/hierarchy1"/>
    <dgm:cxn modelId="{3C9CA915-385C-44EB-82BD-FA01316F50E3}" type="presParOf" srcId="{64D09ABC-B3DA-4DEE-8F0C-33A085164D2E}" destId="{2E2272CF-0773-4677-BDA4-F8FCE2CDCE73}" srcOrd="1" destOrd="0" presId="urn:microsoft.com/office/officeart/2005/8/layout/hierarchy1"/>
    <dgm:cxn modelId="{7C2ED028-BA9A-47CD-922B-99B90C867160}" type="presParOf" srcId="{FD38F58C-8494-4C5E-9A91-7B830C38078F}" destId="{BF6D069F-D3B1-4BC9-9012-06BB2E50D8B7}" srcOrd="4" destOrd="0" presId="urn:microsoft.com/office/officeart/2005/8/layout/hierarchy1"/>
    <dgm:cxn modelId="{0D34CC50-11EA-44FC-ADAA-51FE591C1115}" type="presParOf" srcId="{FD38F58C-8494-4C5E-9A91-7B830C38078F}" destId="{E577D143-2B89-4C64-8611-66FA950A714F}" srcOrd="5" destOrd="0" presId="urn:microsoft.com/office/officeart/2005/8/layout/hierarchy1"/>
    <dgm:cxn modelId="{02C929B0-DEDA-4B9C-AE4B-FFA6B8071C83}" type="presParOf" srcId="{E577D143-2B89-4C64-8611-66FA950A714F}" destId="{4EC105BF-189A-4BE5-AE0F-A0B3AC101F71}" srcOrd="0" destOrd="0" presId="urn:microsoft.com/office/officeart/2005/8/layout/hierarchy1"/>
    <dgm:cxn modelId="{F177A9CC-2723-426E-BB68-28D4D94D0675}" type="presParOf" srcId="{4EC105BF-189A-4BE5-AE0F-A0B3AC101F71}" destId="{535E4E2B-A443-473D-897D-23EC874027D2}" srcOrd="0" destOrd="0" presId="urn:microsoft.com/office/officeart/2005/8/layout/hierarchy1"/>
    <dgm:cxn modelId="{F10C1CB7-10C3-4083-A5EB-1FE98D7BE6B5}" type="presParOf" srcId="{4EC105BF-189A-4BE5-AE0F-A0B3AC101F71}" destId="{A65540C1-63CA-41AA-8BC1-828655ED0927}" srcOrd="1" destOrd="0" presId="urn:microsoft.com/office/officeart/2005/8/layout/hierarchy1"/>
    <dgm:cxn modelId="{BE1685C6-6907-4AF1-BB6F-20D7BA5B04FE}" type="presParOf" srcId="{E577D143-2B89-4C64-8611-66FA950A714F}" destId="{8EC6C483-7F49-42D5-A0BA-4C701AD53BD0}" srcOrd="1" destOrd="0" presId="urn:microsoft.com/office/officeart/2005/8/layout/hierarchy1"/>
  </dgm:cxnLst>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E3C777D-CC13-4E1E-ADA7-36296CD49D16}" type="doc">
      <dgm:prSet loTypeId="urn:microsoft.com/office/officeart/2005/8/layout/chevron2" loCatId="list" qsTypeId="urn:microsoft.com/office/officeart/2005/8/quickstyle/3d2" qsCatId="3D" csTypeId="urn:microsoft.com/office/officeart/2005/8/colors/colorful1#1" csCatId="colorful" phldr="1"/>
      <dgm:spPr/>
      <dgm:t>
        <a:bodyPr/>
        <a:lstStyle/>
        <a:p>
          <a:endParaRPr lang="en-US"/>
        </a:p>
      </dgm:t>
    </dgm:pt>
    <dgm:pt modelId="{9CC0326C-F00A-45CE-A6A2-C0DBFF4E0D51}">
      <dgm:prSet phldrT="[Text]" custT="1"/>
      <dgm:spPr/>
      <dgm:t>
        <a:bodyPr/>
        <a:lstStyle/>
        <a:p>
          <a:r>
            <a:rPr lang="en-US" sz="3000" dirty="0" smtClean="0"/>
            <a:t>1</a:t>
          </a:r>
          <a:endParaRPr lang="en-US" sz="3000" dirty="0"/>
        </a:p>
      </dgm:t>
    </dgm:pt>
    <dgm:pt modelId="{1822C88E-AA18-4D30-8631-2E3154DE10B6}" type="parTrans" cxnId="{ED880C78-1447-4B07-B1B4-AFB0F0094742}">
      <dgm:prSet/>
      <dgm:spPr/>
      <dgm:t>
        <a:bodyPr/>
        <a:lstStyle/>
        <a:p>
          <a:endParaRPr lang="en-US"/>
        </a:p>
      </dgm:t>
    </dgm:pt>
    <dgm:pt modelId="{4676D5F4-58FF-4D85-A816-D11F6CD55ADA}" type="sibTrans" cxnId="{ED880C78-1447-4B07-B1B4-AFB0F0094742}">
      <dgm:prSet/>
      <dgm:spPr/>
      <dgm:t>
        <a:bodyPr/>
        <a:lstStyle/>
        <a:p>
          <a:endParaRPr lang="en-US"/>
        </a:p>
      </dgm:t>
    </dgm:pt>
    <dgm:pt modelId="{8BDFB5CD-B755-4988-8881-F9B5C67E94A0}">
      <dgm:prSet phldrT="[Text]"/>
      <dgm:spPr>
        <a:ln w="76200">
          <a:solidFill>
            <a:schemeClr val="bg1"/>
          </a:solidFill>
        </a:ln>
      </dgm:spPr>
      <dgm:t>
        <a:bodyPr/>
        <a:lstStyle/>
        <a:p>
          <a:r>
            <a:rPr lang="en-US" dirty="0" smtClean="0"/>
            <a:t>Determine Available Focal Area Funds</a:t>
          </a:r>
          <a:endParaRPr lang="en-US" dirty="0"/>
        </a:p>
      </dgm:t>
    </dgm:pt>
    <dgm:pt modelId="{12270231-45FB-48D1-80A9-765617B7D6D4}" type="parTrans" cxnId="{263B40F6-8354-4AA1-9472-582B6D5E253B}">
      <dgm:prSet/>
      <dgm:spPr/>
      <dgm:t>
        <a:bodyPr/>
        <a:lstStyle/>
        <a:p>
          <a:endParaRPr lang="en-US"/>
        </a:p>
      </dgm:t>
    </dgm:pt>
    <dgm:pt modelId="{89FC8AF8-170F-4333-9A4C-22FFBBA95369}" type="sibTrans" cxnId="{263B40F6-8354-4AA1-9472-582B6D5E253B}">
      <dgm:prSet/>
      <dgm:spPr/>
      <dgm:t>
        <a:bodyPr/>
        <a:lstStyle/>
        <a:p>
          <a:endParaRPr lang="en-US"/>
        </a:p>
      </dgm:t>
    </dgm:pt>
    <dgm:pt modelId="{8DB1309F-666F-409D-B5B9-D04D14425E39}">
      <dgm:prSet phldrT="[Text]" custT="1"/>
      <dgm:spPr/>
      <dgm:t>
        <a:bodyPr/>
        <a:lstStyle/>
        <a:p>
          <a:r>
            <a:rPr lang="en-US" sz="3000" dirty="0" smtClean="0"/>
            <a:t>2</a:t>
          </a:r>
          <a:endParaRPr lang="en-US" sz="3000" dirty="0"/>
        </a:p>
      </dgm:t>
    </dgm:pt>
    <dgm:pt modelId="{007D6279-C7DB-4154-93F6-E747AFE68F7F}" type="parTrans" cxnId="{99676724-06E3-451D-BECE-EA4E49C013E4}">
      <dgm:prSet/>
      <dgm:spPr/>
      <dgm:t>
        <a:bodyPr/>
        <a:lstStyle/>
        <a:p>
          <a:endParaRPr lang="en-US"/>
        </a:p>
      </dgm:t>
    </dgm:pt>
    <dgm:pt modelId="{8C755483-9819-410D-8FC1-ADE098437016}" type="sibTrans" cxnId="{99676724-06E3-451D-BECE-EA4E49C013E4}">
      <dgm:prSet/>
      <dgm:spPr/>
      <dgm:t>
        <a:bodyPr/>
        <a:lstStyle/>
        <a:p>
          <a:endParaRPr lang="en-US"/>
        </a:p>
      </dgm:t>
    </dgm:pt>
    <dgm:pt modelId="{DE6E7E3E-8551-49FB-A6F2-F571BFD1F25E}">
      <dgm:prSet phldrT="[Text]" custT="1"/>
      <dgm:spPr>
        <a:ln w="76200">
          <a:solidFill>
            <a:schemeClr val="bg1"/>
          </a:solidFill>
        </a:ln>
      </dgm:spPr>
      <dgm:t>
        <a:bodyPr/>
        <a:lstStyle/>
        <a:p>
          <a:r>
            <a:rPr lang="en-US" sz="3000" dirty="0" smtClean="0"/>
            <a:t>Calculate “Country Scores”</a:t>
          </a:r>
          <a:endParaRPr lang="en-US" sz="3000" dirty="0"/>
        </a:p>
      </dgm:t>
    </dgm:pt>
    <dgm:pt modelId="{88F3F6AA-8D11-481A-BD50-7671DE90FAF7}" type="parTrans" cxnId="{8399CE8B-8CB2-4F48-B6E8-228D4BA54E48}">
      <dgm:prSet/>
      <dgm:spPr/>
      <dgm:t>
        <a:bodyPr/>
        <a:lstStyle/>
        <a:p>
          <a:endParaRPr lang="en-US"/>
        </a:p>
      </dgm:t>
    </dgm:pt>
    <dgm:pt modelId="{AA0EBEE9-7883-4687-B317-DD41D427D594}" type="sibTrans" cxnId="{8399CE8B-8CB2-4F48-B6E8-228D4BA54E48}">
      <dgm:prSet/>
      <dgm:spPr/>
      <dgm:t>
        <a:bodyPr/>
        <a:lstStyle/>
        <a:p>
          <a:endParaRPr lang="en-US"/>
        </a:p>
      </dgm:t>
    </dgm:pt>
    <dgm:pt modelId="{DA9D85D2-7396-4E4B-9572-5450648B1448}">
      <dgm:prSet phldrT="[Text]" custT="1"/>
      <dgm:spPr/>
      <dgm:t>
        <a:bodyPr/>
        <a:lstStyle/>
        <a:p>
          <a:r>
            <a:rPr lang="en-US" sz="3000" dirty="0" smtClean="0"/>
            <a:t>3</a:t>
          </a:r>
        </a:p>
      </dgm:t>
    </dgm:pt>
    <dgm:pt modelId="{B0B9D781-5052-4C5F-A9DA-7C7D7EEE08E2}" type="parTrans" cxnId="{4387C0AC-87A6-4916-BE4E-349A75B50F2C}">
      <dgm:prSet/>
      <dgm:spPr/>
      <dgm:t>
        <a:bodyPr/>
        <a:lstStyle/>
        <a:p>
          <a:endParaRPr lang="en-US"/>
        </a:p>
      </dgm:t>
    </dgm:pt>
    <dgm:pt modelId="{7E14F4CB-F1A8-45F1-926D-BAD87194A7CD}" type="sibTrans" cxnId="{4387C0AC-87A6-4916-BE4E-349A75B50F2C}">
      <dgm:prSet/>
      <dgm:spPr/>
      <dgm:t>
        <a:bodyPr/>
        <a:lstStyle/>
        <a:p>
          <a:endParaRPr lang="en-US"/>
        </a:p>
      </dgm:t>
    </dgm:pt>
    <dgm:pt modelId="{39723DDC-3239-4B4F-BF48-759C59EA5559}">
      <dgm:prSet phldrT="[Text]" custT="1"/>
      <dgm:spPr>
        <a:ln w="76200">
          <a:solidFill>
            <a:srgbClr val="FFFF00"/>
          </a:solidFill>
        </a:ln>
      </dgm:spPr>
      <dgm:t>
        <a:bodyPr/>
        <a:lstStyle/>
        <a:p>
          <a:r>
            <a:rPr lang="en-US" sz="3000" dirty="0" smtClean="0"/>
            <a:t>Calculate Preliminary Country Allocations</a:t>
          </a:r>
          <a:endParaRPr lang="en-US" sz="3000" dirty="0"/>
        </a:p>
      </dgm:t>
    </dgm:pt>
    <dgm:pt modelId="{7B294429-2DCC-4784-AD68-5DAE56AF76AA}" type="parTrans" cxnId="{1B79F1A4-BE16-4DCB-9D81-FD3AD27D9975}">
      <dgm:prSet/>
      <dgm:spPr/>
      <dgm:t>
        <a:bodyPr/>
        <a:lstStyle/>
        <a:p>
          <a:endParaRPr lang="en-US"/>
        </a:p>
      </dgm:t>
    </dgm:pt>
    <dgm:pt modelId="{AF51A16E-5C64-4BEA-A4FD-F6F1760B09D6}" type="sibTrans" cxnId="{1B79F1A4-BE16-4DCB-9D81-FD3AD27D9975}">
      <dgm:prSet/>
      <dgm:spPr/>
      <dgm:t>
        <a:bodyPr/>
        <a:lstStyle/>
        <a:p>
          <a:endParaRPr lang="en-US"/>
        </a:p>
      </dgm:t>
    </dgm:pt>
    <dgm:pt modelId="{AEED0E7E-6B16-4878-9772-35EC386FE47D}">
      <dgm:prSet custT="1"/>
      <dgm:spPr/>
      <dgm:t>
        <a:bodyPr/>
        <a:lstStyle/>
        <a:p>
          <a:r>
            <a:rPr lang="en-US" sz="3000" dirty="0" smtClean="0"/>
            <a:t>4</a:t>
          </a:r>
          <a:endParaRPr lang="en-US" sz="3000" dirty="0"/>
        </a:p>
      </dgm:t>
    </dgm:pt>
    <dgm:pt modelId="{156C291B-0D4A-4C37-84F5-168EC7BCFCB7}" type="parTrans" cxnId="{CA9EC621-6AD7-4C29-8067-9E7D69AB0993}">
      <dgm:prSet/>
      <dgm:spPr/>
      <dgm:t>
        <a:bodyPr/>
        <a:lstStyle/>
        <a:p>
          <a:endParaRPr lang="en-US"/>
        </a:p>
      </dgm:t>
    </dgm:pt>
    <dgm:pt modelId="{941849F2-1D45-4152-9A14-4D467EB761E2}" type="sibTrans" cxnId="{CA9EC621-6AD7-4C29-8067-9E7D69AB0993}">
      <dgm:prSet/>
      <dgm:spPr/>
      <dgm:t>
        <a:bodyPr/>
        <a:lstStyle/>
        <a:p>
          <a:endParaRPr lang="en-US"/>
        </a:p>
      </dgm:t>
    </dgm:pt>
    <dgm:pt modelId="{A74F1F23-C7A5-47A3-8B0A-D4F03EED38FB}">
      <dgm:prSet custT="1"/>
      <dgm:spPr/>
      <dgm:t>
        <a:bodyPr/>
        <a:lstStyle/>
        <a:p>
          <a:r>
            <a:rPr lang="en-US" sz="3000" dirty="0" smtClean="0"/>
            <a:t>Adjust for Floors and Ceilings</a:t>
          </a:r>
          <a:endParaRPr lang="en-US" sz="3000" dirty="0"/>
        </a:p>
      </dgm:t>
    </dgm:pt>
    <dgm:pt modelId="{17EA82B3-B3FE-4A1B-A4AC-95C0C3F502BC}" type="parTrans" cxnId="{7A17FB77-0907-4423-8245-8597884EC2D5}">
      <dgm:prSet/>
      <dgm:spPr/>
      <dgm:t>
        <a:bodyPr/>
        <a:lstStyle/>
        <a:p>
          <a:endParaRPr lang="en-US"/>
        </a:p>
      </dgm:t>
    </dgm:pt>
    <dgm:pt modelId="{72ED97B5-DE62-485F-A749-F57194E34728}" type="sibTrans" cxnId="{7A17FB77-0907-4423-8245-8597884EC2D5}">
      <dgm:prSet/>
      <dgm:spPr/>
      <dgm:t>
        <a:bodyPr/>
        <a:lstStyle/>
        <a:p>
          <a:endParaRPr lang="en-US"/>
        </a:p>
      </dgm:t>
    </dgm:pt>
    <dgm:pt modelId="{D8C12C3D-756E-4409-B3CA-788AB7F56C8B}">
      <dgm:prSet custT="1"/>
      <dgm:spPr/>
      <dgm:t>
        <a:bodyPr/>
        <a:lstStyle/>
        <a:p>
          <a:r>
            <a:rPr lang="en-US" sz="3000" b="0" dirty="0" smtClean="0"/>
            <a:t>5</a:t>
          </a:r>
          <a:endParaRPr lang="en-US" sz="3000" b="0" dirty="0"/>
        </a:p>
      </dgm:t>
    </dgm:pt>
    <dgm:pt modelId="{F7BA5126-BEF8-4E7C-A79A-DECA8F348DD0}" type="parTrans" cxnId="{C67DD13C-3885-4076-97C5-350F97F54F69}">
      <dgm:prSet/>
      <dgm:spPr/>
      <dgm:t>
        <a:bodyPr/>
        <a:lstStyle/>
        <a:p>
          <a:endParaRPr lang="en-US"/>
        </a:p>
      </dgm:t>
    </dgm:pt>
    <dgm:pt modelId="{FEC479A9-C964-4D77-A0BE-6E6F98B1B22D}" type="sibTrans" cxnId="{C67DD13C-3885-4076-97C5-350F97F54F69}">
      <dgm:prSet/>
      <dgm:spPr/>
      <dgm:t>
        <a:bodyPr/>
        <a:lstStyle/>
        <a:p>
          <a:endParaRPr lang="en-US"/>
        </a:p>
      </dgm:t>
    </dgm:pt>
    <dgm:pt modelId="{3E4764AE-434D-4C80-86A8-67A648D0EFCF}">
      <dgm:prSet custT="1"/>
      <dgm:spPr/>
      <dgm:t>
        <a:bodyPr/>
        <a:lstStyle/>
        <a:p>
          <a:r>
            <a:rPr lang="en-US" sz="3000" dirty="0" smtClean="0"/>
            <a:t>Obtain Final Allocations</a:t>
          </a:r>
          <a:endParaRPr lang="en-US" sz="3000" dirty="0"/>
        </a:p>
      </dgm:t>
    </dgm:pt>
    <dgm:pt modelId="{A2B5C980-A9DF-46BA-BE09-676B9100FE35}" type="parTrans" cxnId="{ECD5F16D-3883-4F42-80AA-DD69E4445BEE}">
      <dgm:prSet/>
      <dgm:spPr/>
      <dgm:t>
        <a:bodyPr/>
        <a:lstStyle/>
        <a:p>
          <a:endParaRPr lang="en-US"/>
        </a:p>
      </dgm:t>
    </dgm:pt>
    <dgm:pt modelId="{0D61B005-E8B6-442A-B8D1-2D822219BA35}" type="sibTrans" cxnId="{ECD5F16D-3883-4F42-80AA-DD69E4445BEE}">
      <dgm:prSet/>
      <dgm:spPr/>
      <dgm:t>
        <a:bodyPr/>
        <a:lstStyle/>
        <a:p>
          <a:endParaRPr lang="en-US"/>
        </a:p>
      </dgm:t>
    </dgm:pt>
    <dgm:pt modelId="{1A6A4C6F-465D-4F5D-A0A7-FB0ED31EBF9A}">
      <dgm:prSet custT="1"/>
      <dgm:spPr/>
      <dgm:t>
        <a:bodyPr/>
        <a:lstStyle/>
        <a:p>
          <a:r>
            <a:rPr lang="en-US" sz="3000" dirty="0" smtClean="0"/>
            <a:t>6</a:t>
          </a:r>
          <a:endParaRPr lang="en-US" sz="3000" dirty="0"/>
        </a:p>
      </dgm:t>
    </dgm:pt>
    <dgm:pt modelId="{B36052B0-9AD1-4552-86C5-E2E085B05FB2}" type="parTrans" cxnId="{C70361EB-4134-44A4-A5F2-D13590771548}">
      <dgm:prSet/>
      <dgm:spPr/>
      <dgm:t>
        <a:bodyPr/>
        <a:lstStyle/>
        <a:p>
          <a:endParaRPr lang="en-US"/>
        </a:p>
      </dgm:t>
    </dgm:pt>
    <dgm:pt modelId="{57EF1DE8-9EF0-452F-9775-37CB4715BDFF}" type="sibTrans" cxnId="{C70361EB-4134-44A4-A5F2-D13590771548}">
      <dgm:prSet/>
      <dgm:spPr/>
      <dgm:t>
        <a:bodyPr/>
        <a:lstStyle/>
        <a:p>
          <a:endParaRPr lang="en-US"/>
        </a:p>
      </dgm:t>
    </dgm:pt>
    <dgm:pt modelId="{427AE357-2A0C-4CC4-B747-4F4C14D280FC}">
      <dgm:prSet custT="1"/>
      <dgm:spPr/>
      <dgm:t>
        <a:bodyPr/>
        <a:lstStyle/>
        <a:p>
          <a:r>
            <a:rPr lang="en-US" sz="3000" dirty="0" smtClean="0"/>
            <a:t>Determine post-allocation Flexibilities</a:t>
          </a:r>
          <a:endParaRPr lang="en-US" sz="3000" dirty="0"/>
        </a:p>
      </dgm:t>
    </dgm:pt>
    <dgm:pt modelId="{A2423A18-5293-49BF-A4BE-5787A444A06D}" type="parTrans" cxnId="{F8615E56-C5DD-4FBF-AEFF-A32E2D489643}">
      <dgm:prSet/>
      <dgm:spPr/>
      <dgm:t>
        <a:bodyPr/>
        <a:lstStyle/>
        <a:p>
          <a:endParaRPr lang="en-US"/>
        </a:p>
      </dgm:t>
    </dgm:pt>
    <dgm:pt modelId="{1447EE2E-912A-4AD0-90B1-1111D0BD3091}" type="sibTrans" cxnId="{F8615E56-C5DD-4FBF-AEFF-A32E2D489643}">
      <dgm:prSet/>
      <dgm:spPr/>
      <dgm:t>
        <a:bodyPr/>
        <a:lstStyle/>
        <a:p>
          <a:endParaRPr lang="en-US"/>
        </a:p>
      </dgm:t>
    </dgm:pt>
    <dgm:pt modelId="{FC37AEDD-360F-4875-A483-E75C98CA692D}" type="pres">
      <dgm:prSet presAssocID="{1E3C777D-CC13-4E1E-ADA7-36296CD49D16}" presName="linearFlow" presStyleCnt="0">
        <dgm:presLayoutVars>
          <dgm:dir/>
          <dgm:animLvl val="lvl"/>
          <dgm:resizeHandles val="exact"/>
        </dgm:presLayoutVars>
      </dgm:prSet>
      <dgm:spPr/>
      <dgm:t>
        <a:bodyPr/>
        <a:lstStyle/>
        <a:p>
          <a:endParaRPr lang="en-US"/>
        </a:p>
      </dgm:t>
    </dgm:pt>
    <dgm:pt modelId="{FCCAFE90-B5E6-475D-A199-1F0571469E06}" type="pres">
      <dgm:prSet presAssocID="{9CC0326C-F00A-45CE-A6A2-C0DBFF4E0D51}" presName="composite" presStyleCnt="0"/>
      <dgm:spPr/>
    </dgm:pt>
    <dgm:pt modelId="{8D0D5279-F7C7-4118-BFD9-791E347E0538}" type="pres">
      <dgm:prSet presAssocID="{9CC0326C-F00A-45CE-A6A2-C0DBFF4E0D51}" presName="parentText" presStyleLbl="alignNode1" presStyleIdx="0" presStyleCnt="6">
        <dgm:presLayoutVars>
          <dgm:chMax val="1"/>
          <dgm:bulletEnabled val="1"/>
        </dgm:presLayoutVars>
      </dgm:prSet>
      <dgm:spPr/>
      <dgm:t>
        <a:bodyPr/>
        <a:lstStyle/>
        <a:p>
          <a:endParaRPr lang="en-US"/>
        </a:p>
      </dgm:t>
    </dgm:pt>
    <dgm:pt modelId="{61AB48AC-EE08-4E90-8348-6F5377A7F320}" type="pres">
      <dgm:prSet presAssocID="{9CC0326C-F00A-45CE-A6A2-C0DBFF4E0D51}" presName="descendantText" presStyleLbl="alignAcc1" presStyleIdx="0" presStyleCnt="6">
        <dgm:presLayoutVars>
          <dgm:bulletEnabled val="1"/>
        </dgm:presLayoutVars>
      </dgm:prSet>
      <dgm:spPr/>
      <dgm:t>
        <a:bodyPr/>
        <a:lstStyle/>
        <a:p>
          <a:endParaRPr lang="en-US"/>
        </a:p>
      </dgm:t>
    </dgm:pt>
    <dgm:pt modelId="{FB3B9509-6CDF-4639-858F-0686F4423E26}" type="pres">
      <dgm:prSet presAssocID="{4676D5F4-58FF-4D85-A816-D11F6CD55ADA}" presName="sp" presStyleCnt="0"/>
      <dgm:spPr/>
    </dgm:pt>
    <dgm:pt modelId="{69A3C548-9B77-4589-8414-87258D2C4D40}" type="pres">
      <dgm:prSet presAssocID="{8DB1309F-666F-409D-B5B9-D04D14425E39}" presName="composite" presStyleCnt="0"/>
      <dgm:spPr/>
    </dgm:pt>
    <dgm:pt modelId="{706ED46A-7216-4033-99AB-3ECC95E673BE}" type="pres">
      <dgm:prSet presAssocID="{8DB1309F-666F-409D-B5B9-D04D14425E39}" presName="parentText" presStyleLbl="alignNode1" presStyleIdx="1" presStyleCnt="6">
        <dgm:presLayoutVars>
          <dgm:chMax val="1"/>
          <dgm:bulletEnabled val="1"/>
        </dgm:presLayoutVars>
      </dgm:prSet>
      <dgm:spPr/>
      <dgm:t>
        <a:bodyPr/>
        <a:lstStyle/>
        <a:p>
          <a:endParaRPr lang="en-US"/>
        </a:p>
      </dgm:t>
    </dgm:pt>
    <dgm:pt modelId="{8DCE5DA1-07AD-48F8-BE1A-C84AB665BF04}" type="pres">
      <dgm:prSet presAssocID="{8DB1309F-666F-409D-B5B9-D04D14425E39}" presName="descendantText" presStyleLbl="alignAcc1" presStyleIdx="1" presStyleCnt="6">
        <dgm:presLayoutVars>
          <dgm:bulletEnabled val="1"/>
        </dgm:presLayoutVars>
      </dgm:prSet>
      <dgm:spPr/>
      <dgm:t>
        <a:bodyPr/>
        <a:lstStyle/>
        <a:p>
          <a:endParaRPr lang="en-US"/>
        </a:p>
      </dgm:t>
    </dgm:pt>
    <dgm:pt modelId="{49B09A8B-818F-49C3-9583-ED802F84584D}" type="pres">
      <dgm:prSet presAssocID="{8C755483-9819-410D-8FC1-ADE098437016}" presName="sp" presStyleCnt="0"/>
      <dgm:spPr/>
    </dgm:pt>
    <dgm:pt modelId="{B1BA6215-4DEB-40E0-9990-D33301C90771}" type="pres">
      <dgm:prSet presAssocID="{DA9D85D2-7396-4E4B-9572-5450648B1448}" presName="composite" presStyleCnt="0"/>
      <dgm:spPr/>
    </dgm:pt>
    <dgm:pt modelId="{93054748-4EF4-4692-84E7-A3A1B7D6ED99}" type="pres">
      <dgm:prSet presAssocID="{DA9D85D2-7396-4E4B-9572-5450648B1448}" presName="parentText" presStyleLbl="alignNode1" presStyleIdx="2" presStyleCnt="6">
        <dgm:presLayoutVars>
          <dgm:chMax val="1"/>
          <dgm:bulletEnabled val="1"/>
        </dgm:presLayoutVars>
      </dgm:prSet>
      <dgm:spPr/>
      <dgm:t>
        <a:bodyPr/>
        <a:lstStyle/>
        <a:p>
          <a:endParaRPr lang="en-US"/>
        </a:p>
      </dgm:t>
    </dgm:pt>
    <dgm:pt modelId="{AB623696-E7D3-4C0B-8FC0-FEA14D75C612}" type="pres">
      <dgm:prSet presAssocID="{DA9D85D2-7396-4E4B-9572-5450648B1448}" presName="descendantText" presStyleLbl="alignAcc1" presStyleIdx="2" presStyleCnt="6">
        <dgm:presLayoutVars>
          <dgm:bulletEnabled val="1"/>
        </dgm:presLayoutVars>
      </dgm:prSet>
      <dgm:spPr/>
      <dgm:t>
        <a:bodyPr/>
        <a:lstStyle/>
        <a:p>
          <a:endParaRPr lang="en-US"/>
        </a:p>
      </dgm:t>
    </dgm:pt>
    <dgm:pt modelId="{075925A5-743B-4F85-9954-54F8D85D74E8}" type="pres">
      <dgm:prSet presAssocID="{7E14F4CB-F1A8-45F1-926D-BAD87194A7CD}" presName="sp" presStyleCnt="0"/>
      <dgm:spPr/>
    </dgm:pt>
    <dgm:pt modelId="{F444617D-AB43-4FA9-BAB9-CD1E1D4652F7}" type="pres">
      <dgm:prSet presAssocID="{AEED0E7E-6B16-4878-9772-35EC386FE47D}" presName="composite" presStyleCnt="0"/>
      <dgm:spPr/>
    </dgm:pt>
    <dgm:pt modelId="{48A83130-6CA4-46CC-B544-F684BEFB8667}" type="pres">
      <dgm:prSet presAssocID="{AEED0E7E-6B16-4878-9772-35EC386FE47D}" presName="parentText" presStyleLbl="alignNode1" presStyleIdx="3" presStyleCnt="6">
        <dgm:presLayoutVars>
          <dgm:chMax val="1"/>
          <dgm:bulletEnabled val="1"/>
        </dgm:presLayoutVars>
      </dgm:prSet>
      <dgm:spPr/>
      <dgm:t>
        <a:bodyPr/>
        <a:lstStyle/>
        <a:p>
          <a:endParaRPr lang="en-US"/>
        </a:p>
      </dgm:t>
    </dgm:pt>
    <dgm:pt modelId="{C516F9DD-F4CD-427E-8D95-D35293BD3AAA}" type="pres">
      <dgm:prSet presAssocID="{AEED0E7E-6B16-4878-9772-35EC386FE47D}" presName="descendantText" presStyleLbl="alignAcc1" presStyleIdx="3" presStyleCnt="6">
        <dgm:presLayoutVars>
          <dgm:bulletEnabled val="1"/>
        </dgm:presLayoutVars>
      </dgm:prSet>
      <dgm:spPr/>
      <dgm:t>
        <a:bodyPr/>
        <a:lstStyle/>
        <a:p>
          <a:endParaRPr lang="en-US"/>
        </a:p>
      </dgm:t>
    </dgm:pt>
    <dgm:pt modelId="{CE684A32-6A64-4CB0-A99E-D0264402A614}" type="pres">
      <dgm:prSet presAssocID="{941849F2-1D45-4152-9A14-4D467EB761E2}" presName="sp" presStyleCnt="0"/>
      <dgm:spPr/>
    </dgm:pt>
    <dgm:pt modelId="{2C82177F-D21E-43D5-8468-746079A0C3A7}" type="pres">
      <dgm:prSet presAssocID="{D8C12C3D-756E-4409-B3CA-788AB7F56C8B}" presName="composite" presStyleCnt="0"/>
      <dgm:spPr/>
    </dgm:pt>
    <dgm:pt modelId="{54CE6A94-CF24-4B94-8870-3EC682C763A0}" type="pres">
      <dgm:prSet presAssocID="{D8C12C3D-756E-4409-B3CA-788AB7F56C8B}" presName="parentText" presStyleLbl="alignNode1" presStyleIdx="4" presStyleCnt="6">
        <dgm:presLayoutVars>
          <dgm:chMax val="1"/>
          <dgm:bulletEnabled val="1"/>
        </dgm:presLayoutVars>
      </dgm:prSet>
      <dgm:spPr/>
      <dgm:t>
        <a:bodyPr/>
        <a:lstStyle/>
        <a:p>
          <a:endParaRPr lang="en-US"/>
        </a:p>
      </dgm:t>
    </dgm:pt>
    <dgm:pt modelId="{B5788FB2-C6B1-4BC0-970C-52A6C8EB9F33}" type="pres">
      <dgm:prSet presAssocID="{D8C12C3D-756E-4409-B3CA-788AB7F56C8B}" presName="descendantText" presStyleLbl="alignAcc1" presStyleIdx="4" presStyleCnt="6">
        <dgm:presLayoutVars>
          <dgm:bulletEnabled val="1"/>
        </dgm:presLayoutVars>
      </dgm:prSet>
      <dgm:spPr/>
      <dgm:t>
        <a:bodyPr/>
        <a:lstStyle/>
        <a:p>
          <a:endParaRPr lang="en-US"/>
        </a:p>
      </dgm:t>
    </dgm:pt>
    <dgm:pt modelId="{53CE5E43-BC67-4ED5-BD54-20AEE1AF9467}" type="pres">
      <dgm:prSet presAssocID="{FEC479A9-C964-4D77-A0BE-6E6F98B1B22D}" presName="sp" presStyleCnt="0"/>
      <dgm:spPr/>
    </dgm:pt>
    <dgm:pt modelId="{B5DAD4D1-0C3C-4C45-9D7B-62DE8BDA72C1}" type="pres">
      <dgm:prSet presAssocID="{1A6A4C6F-465D-4F5D-A0A7-FB0ED31EBF9A}" presName="composite" presStyleCnt="0"/>
      <dgm:spPr/>
    </dgm:pt>
    <dgm:pt modelId="{0C155660-E2A8-4B35-9DDF-10B9E8FDF72D}" type="pres">
      <dgm:prSet presAssocID="{1A6A4C6F-465D-4F5D-A0A7-FB0ED31EBF9A}" presName="parentText" presStyleLbl="alignNode1" presStyleIdx="5" presStyleCnt="6">
        <dgm:presLayoutVars>
          <dgm:chMax val="1"/>
          <dgm:bulletEnabled val="1"/>
        </dgm:presLayoutVars>
      </dgm:prSet>
      <dgm:spPr/>
      <dgm:t>
        <a:bodyPr/>
        <a:lstStyle/>
        <a:p>
          <a:endParaRPr lang="en-US"/>
        </a:p>
      </dgm:t>
    </dgm:pt>
    <dgm:pt modelId="{0F643CBE-EF51-4DEF-A527-2823981944F4}" type="pres">
      <dgm:prSet presAssocID="{1A6A4C6F-465D-4F5D-A0A7-FB0ED31EBF9A}" presName="descendantText" presStyleLbl="alignAcc1" presStyleIdx="5" presStyleCnt="6">
        <dgm:presLayoutVars>
          <dgm:bulletEnabled val="1"/>
        </dgm:presLayoutVars>
      </dgm:prSet>
      <dgm:spPr/>
      <dgm:t>
        <a:bodyPr/>
        <a:lstStyle/>
        <a:p>
          <a:endParaRPr lang="en-US"/>
        </a:p>
      </dgm:t>
    </dgm:pt>
  </dgm:ptLst>
  <dgm:cxnLst>
    <dgm:cxn modelId="{30E09C93-B9B9-4C17-8BF6-76B24A69CD53}" type="presOf" srcId="{3E4764AE-434D-4C80-86A8-67A648D0EFCF}" destId="{B5788FB2-C6B1-4BC0-970C-52A6C8EB9F33}" srcOrd="0" destOrd="0" presId="urn:microsoft.com/office/officeart/2005/8/layout/chevron2"/>
    <dgm:cxn modelId="{D122FA3D-1B65-4FE7-BE25-241B1CDD81B7}" type="presOf" srcId="{427AE357-2A0C-4CC4-B747-4F4C14D280FC}" destId="{0F643CBE-EF51-4DEF-A527-2823981944F4}" srcOrd="0" destOrd="0" presId="urn:microsoft.com/office/officeart/2005/8/layout/chevron2"/>
    <dgm:cxn modelId="{F611B8FB-A1B2-435E-BD64-6FEBBE9F34EF}" type="presOf" srcId="{D8C12C3D-756E-4409-B3CA-788AB7F56C8B}" destId="{54CE6A94-CF24-4B94-8870-3EC682C763A0}" srcOrd="0" destOrd="0" presId="urn:microsoft.com/office/officeart/2005/8/layout/chevron2"/>
    <dgm:cxn modelId="{4387C0AC-87A6-4916-BE4E-349A75B50F2C}" srcId="{1E3C777D-CC13-4E1E-ADA7-36296CD49D16}" destId="{DA9D85D2-7396-4E4B-9572-5450648B1448}" srcOrd="2" destOrd="0" parTransId="{B0B9D781-5052-4C5F-A9DA-7C7D7EEE08E2}" sibTransId="{7E14F4CB-F1A8-45F1-926D-BAD87194A7CD}"/>
    <dgm:cxn modelId="{99676724-06E3-451D-BECE-EA4E49C013E4}" srcId="{1E3C777D-CC13-4E1E-ADA7-36296CD49D16}" destId="{8DB1309F-666F-409D-B5B9-D04D14425E39}" srcOrd="1" destOrd="0" parTransId="{007D6279-C7DB-4154-93F6-E747AFE68F7F}" sibTransId="{8C755483-9819-410D-8FC1-ADE098437016}"/>
    <dgm:cxn modelId="{263B40F6-8354-4AA1-9472-582B6D5E253B}" srcId="{9CC0326C-F00A-45CE-A6A2-C0DBFF4E0D51}" destId="{8BDFB5CD-B755-4988-8881-F9B5C67E94A0}" srcOrd="0" destOrd="0" parTransId="{12270231-45FB-48D1-80A9-765617B7D6D4}" sibTransId="{89FC8AF8-170F-4333-9A4C-22FFBBA95369}"/>
    <dgm:cxn modelId="{C70361EB-4134-44A4-A5F2-D13590771548}" srcId="{1E3C777D-CC13-4E1E-ADA7-36296CD49D16}" destId="{1A6A4C6F-465D-4F5D-A0A7-FB0ED31EBF9A}" srcOrd="5" destOrd="0" parTransId="{B36052B0-9AD1-4552-86C5-E2E085B05FB2}" sibTransId="{57EF1DE8-9EF0-452F-9775-37CB4715BDFF}"/>
    <dgm:cxn modelId="{ECD5F16D-3883-4F42-80AA-DD69E4445BEE}" srcId="{D8C12C3D-756E-4409-B3CA-788AB7F56C8B}" destId="{3E4764AE-434D-4C80-86A8-67A648D0EFCF}" srcOrd="0" destOrd="0" parTransId="{A2B5C980-A9DF-46BA-BE09-676B9100FE35}" sibTransId="{0D61B005-E8B6-442A-B8D1-2D822219BA35}"/>
    <dgm:cxn modelId="{47BF223A-8DB7-42CD-82CB-66AB9E477E56}" type="presOf" srcId="{AEED0E7E-6B16-4878-9772-35EC386FE47D}" destId="{48A83130-6CA4-46CC-B544-F684BEFB8667}" srcOrd="0" destOrd="0" presId="urn:microsoft.com/office/officeart/2005/8/layout/chevron2"/>
    <dgm:cxn modelId="{11B6A8E8-669E-4331-A120-6775CD381CBB}" type="presOf" srcId="{9CC0326C-F00A-45CE-A6A2-C0DBFF4E0D51}" destId="{8D0D5279-F7C7-4118-BFD9-791E347E0538}" srcOrd="0" destOrd="0" presId="urn:microsoft.com/office/officeart/2005/8/layout/chevron2"/>
    <dgm:cxn modelId="{E8C93059-16B8-49CC-9DC2-A5230F95A3D9}" type="presOf" srcId="{8DB1309F-666F-409D-B5B9-D04D14425E39}" destId="{706ED46A-7216-4033-99AB-3ECC95E673BE}" srcOrd="0" destOrd="0" presId="urn:microsoft.com/office/officeart/2005/8/layout/chevron2"/>
    <dgm:cxn modelId="{516AA233-7EDE-4FD7-AAD3-926582EC213F}" type="presOf" srcId="{DE6E7E3E-8551-49FB-A6F2-F571BFD1F25E}" destId="{8DCE5DA1-07AD-48F8-BE1A-C84AB665BF04}" srcOrd="0" destOrd="0" presId="urn:microsoft.com/office/officeart/2005/8/layout/chevron2"/>
    <dgm:cxn modelId="{C67DD13C-3885-4076-97C5-350F97F54F69}" srcId="{1E3C777D-CC13-4E1E-ADA7-36296CD49D16}" destId="{D8C12C3D-756E-4409-B3CA-788AB7F56C8B}" srcOrd="4" destOrd="0" parTransId="{F7BA5126-BEF8-4E7C-A79A-DECA8F348DD0}" sibTransId="{FEC479A9-C964-4D77-A0BE-6E6F98B1B22D}"/>
    <dgm:cxn modelId="{F8615E56-C5DD-4FBF-AEFF-A32E2D489643}" srcId="{1A6A4C6F-465D-4F5D-A0A7-FB0ED31EBF9A}" destId="{427AE357-2A0C-4CC4-B747-4F4C14D280FC}" srcOrd="0" destOrd="0" parTransId="{A2423A18-5293-49BF-A4BE-5787A444A06D}" sibTransId="{1447EE2E-912A-4AD0-90B1-1111D0BD3091}"/>
    <dgm:cxn modelId="{8399CE8B-8CB2-4F48-B6E8-228D4BA54E48}" srcId="{8DB1309F-666F-409D-B5B9-D04D14425E39}" destId="{DE6E7E3E-8551-49FB-A6F2-F571BFD1F25E}" srcOrd="0" destOrd="0" parTransId="{88F3F6AA-8D11-481A-BD50-7671DE90FAF7}" sibTransId="{AA0EBEE9-7883-4687-B317-DD41D427D594}"/>
    <dgm:cxn modelId="{7A17FB77-0907-4423-8245-8597884EC2D5}" srcId="{AEED0E7E-6B16-4878-9772-35EC386FE47D}" destId="{A74F1F23-C7A5-47A3-8B0A-D4F03EED38FB}" srcOrd="0" destOrd="0" parTransId="{17EA82B3-B3FE-4A1B-A4AC-95C0C3F502BC}" sibTransId="{72ED97B5-DE62-485F-A749-F57194E34728}"/>
    <dgm:cxn modelId="{F98FC19A-6576-4E5B-A8DD-2196093AE8E4}" type="presOf" srcId="{DA9D85D2-7396-4E4B-9572-5450648B1448}" destId="{93054748-4EF4-4692-84E7-A3A1B7D6ED99}" srcOrd="0" destOrd="0" presId="urn:microsoft.com/office/officeart/2005/8/layout/chevron2"/>
    <dgm:cxn modelId="{311821AE-73F3-4CCE-AFEB-F1F423801C65}" type="presOf" srcId="{8BDFB5CD-B755-4988-8881-F9B5C67E94A0}" destId="{61AB48AC-EE08-4E90-8348-6F5377A7F320}" srcOrd="0" destOrd="0" presId="urn:microsoft.com/office/officeart/2005/8/layout/chevron2"/>
    <dgm:cxn modelId="{CA9EC621-6AD7-4C29-8067-9E7D69AB0993}" srcId="{1E3C777D-CC13-4E1E-ADA7-36296CD49D16}" destId="{AEED0E7E-6B16-4878-9772-35EC386FE47D}" srcOrd="3" destOrd="0" parTransId="{156C291B-0D4A-4C37-84F5-168EC7BCFCB7}" sibTransId="{941849F2-1D45-4152-9A14-4D467EB761E2}"/>
    <dgm:cxn modelId="{6914C6F3-9363-4654-9472-7A6BB911EFF7}" type="presOf" srcId="{A74F1F23-C7A5-47A3-8B0A-D4F03EED38FB}" destId="{C516F9DD-F4CD-427E-8D95-D35293BD3AAA}" srcOrd="0" destOrd="0" presId="urn:microsoft.com/office/officeart/2005/8/layout/chevron2"/>
    <dgm:cxn modelId="{F96DBC4A-61E4-4550-83F2-5CFF12B1ED7A}" type="presOf" srcId="{39723DDC-3239-4B4F-BF48-759C59EA5559}" destId="{AB623696-E7D3-4C0B-8FC0-FEA14D75C612}" srcOrd="0" destOrd="0" presId="urn:microsoft.com/office/officeart/2005/8/layout/chevron2"/>
    <dgm:cxn modelId="{ED880C78-1447-4B07-B1B4-AFB0F0094742}" srcId="{1E3C777D-CC13-4E1E-ADA7-36296CD49D16}" destId="{9CC0326C-F00A-45CE-A6A2-C0DBFF4E0D51}" srcOrd="0" destOrd="0" parTransId="{1822C88E-AA18-4D30-8631-2E3154DE10B6}" sibTransId="{4676D5F4-58FF-4D85-A816-D11F6CD55ADA}"/>
    <dgm:cxn modelId="{1B79F1A4-BE16-4DCB-9D81-FD3AD27D9975}" srcId="{DA9D85D2-7396-4E4B-9572-5450648B1448}" destId="{39723DDC-3239-4B4F-BF48-759C59EA5559}" srcOrd="0" destOrd="0" parTransId="{7B294429-2DCC-4784-AD68-5DAE56AF76AA}" sibTransId="{AF51A16E-5C64-4BEA-A4FD-F6F1760B09D6}"/>
    <dgm:cxn modelId="{21A7F47A-90A2-4E31-BF9A-24BC90984766}" type="presOf" srcId="{1E3C777D-CC13-4E1E-ADA7-36296CD49D16}" destId="{FC37AEDD-360F-4875-A483-E75C98CA692D}" srcOrd="0" destOrd="0" presId="urn:microsoft.com/office/officeart/2005/8/layout/chevron2"/>
    <dgm:cxn modelId="{3215EB5F-4EFF-43E8-BB3B-20D30D868896}" type="presOf" srcId="{1A6A4C6F-465D-4F5D-A0A7-FB0ED31EBF9A}" destId="{0C155660-E2A8-4B35-9DDF-10B9E8FDF72D}" srcOrd="0" destOrd="0" presId="urn:microsoft.com/office/officeart/2005/8/layout/chevron2"/>
    <dgm:cxn modelId="{E78D9B58-0B58-440C-92BA-1974D6A04AE0}" type="presParOf" srcId="{FC37AEDD-360F-4875-A483-E75C98CA692D}" destId="{FCCAFE90-B5E6-475D-A199-1F0571469E06}" srcOrd="0" destOrd="0" presId="urn:microsoft.com/office/officeart/2005/8/layout/chevron2"/>
    <dgm:cxn modelId="{5D71DD5A-05D5-4071-ADE3-9C5C4B478200}" type="presParOf" srcId="{FCCAFE90-B5E6-475D-A199-1F0571469E06}" destId="{8D0D5279-F7C7-4118-BFD9-791E347E0538}" srcOrd="0" destOrd="0" presId="urn:microsoft.com/office/officeart/2005/8/layout/chevron2"/>
    <dgm:cxn modelId="{BFFC087B-3239-4929-9FD2-76F5D3F7E601}" type="presParOf" srcId="{FCCAFE90-B5E6-475D-A199-1F0571469E06}" destId="{61AB48AC-EE08-4E90-8348-6F5377A7F320}" srcOrd="1" destOrd="0" presId="urn:microsoft.com/office/officeart/2005/8/layout/chevron2"/>
    <dgm:cxn modelId="{C3173533-DB5A-4F17-AB26-B0090C951B10}" type="presParOf" srcId="{FC37AEDD-360F-4875-A483-E75C98CA692D}" destId="{FB3B9509-6CDF-4639-858F-0686F4423E26}" srcOrd="1" destOrd="0" presId="urn:microsoft.com/office/officeart/2005/8/layout/chevron2"/>
    <dgm:cxn modelId="{17434A58-CC8A-4F70-8E18-2A0011FD6F06}" type="presParOf" srcId="{FC37AEDD-360F-4875-A483-E75C98CA692D}" destId="{69A3C548-9B77-4589-8414-87258D2C4D40}" srcOrd="2" destOrd="0" presId="urn:microsoft.com/office/officeart/2005/8/layout/chevron2"/>
    <dgm:cxn modelId="{CC3D0F21-1A4A-4D49-80C1-2224C7078BC5}" type="presParOf" srcId="{69A3C548-9B77-4589-8414-87258D2C4D40}" destId="{706ED46A-7216-4033-99AB-3ECC95E673BE}" srcOrd="0" destOrd="0" presId="urn:microsoft.com/office/officeart/2005/8/layout/chevron2"/>
    <dgm:cxn modelId="{11FA0949-A92C-4EDE-8A3D-52E1642BFAA2}" type="presParOf" srcId="{69A3C548-9B77-4589-8414-87258D2C4D40}" destId="{8DCE5DA1-07AD-48F8-BE1A-C84AB665BF04}" srcOrd="1" destOrd="0" presId="urn:microsoft.com/office/officeart/2005/8/layout/chevron2"/>
    <dgm:cxn modelId="{4F5C049D-1BF4-49FA-9D44-801D8BD92E50}" type="presParOf" srcId="{FC37AEDD-360F-4875-A483-E75C98CA692D}" destId="{49B09A8B-818F-49C3-9583-ED802F84584D}" srcOrd="3" destOrd="0" presId="urn:microsoft.com/office/officeart/2005/8/layout/chevron2"/>
    <dgm:cxn modelId="{317F2F7C-4A5E-4C45-9ED4-31DA28B63500}" type="presParOf" srcId="{FC37AEDD-360F-4875-A483-E75C98CA692D}" destId="{B1BA6215-4DEB-40E0-9990-D33301C90771}" srcOrd="4" destOrd="0" presId="urn:microsoft.com/office/officeart/2005/8/layout/chevron2"/>
    <dgm:cxn modelId="{4AEDC7B0-823D-49BD-93C5-A927F08BD100}" type="presParOf" srcId="{B1BA6215-4DEB-40E0-9990-D33301C90771}" destId="{93054748-4EF4-4692-84E7-A3A1B7D6ED99}" srcOrd="0" destOrd="0" presId="urn:microsoft.com/office/officeart/2005/8/layout/chevron2"/>
    <dgm:cxn modelId="{1324875D-CEC3-4C27-B1A5-F56A936CBB62}" type="presParOf" srcId="{B1BA6215-4DEB-40E0-9990-D33301C90771}" destId="{AB623696-E7D3-4C0B-8FC0-FEA14D75C612}" srcOrd="1" destOrd="0" presId="urn:microsoft.com/office/officeart/2005/8/layout/chevron2"/>
    <dgm:cxn modelId="{C2835A5D-39A5-4D59-A9E0-0F934A68FE71}" type="presParOf" srcId="{FC37AEDD-360F-4875-A483-E75C98CA692D}" destId="{075925A5-743B-4F85-9954-54F8D85D74E8}" srcOrd="5" destOrd="0" presId="urn:microsoft.com/office/officeart/2005/8/layout/chevron2"/>
    <dgm:cxn modelId="{7D3AE3D8-096D-44E4-A112-35A119B5415D}" type="presParOf" srcId="{FC37AEDD-360F-4875-A483-E75C98CA692D}" destId="{F444617D-AB43-4FA9-BAB9-CD1E1D4652F7}" srcOrd="6" destOrd="0" presId="urn:microsoft.com/office/officeart/2005/8/layout/chevron2"/>
    <dgm:cxn modelId="{3BD46556-D932-4114-9313-2096FC070E62}" type="presParOf" srcId="{F444617D-AB43-4FA9-BAB9-CD1E1D4652F7}" destId="{48A83130-6CA4-46CC-B544-F684BEFB8667}" srcOrd="0" destOrd="0" presId="urn:microsoft.com/office/officeart/2005/8/layout/chevron2"/>
    <dgm:cxn modelId="{74103024-AEB8-498D-BACD-97821ACFC0E7}" type="presParOf" srcId="{F444617D-AB43-4FA9-BAB9-CD1E1D4652F7}" destId="{C516F9DD-F4CD-427E-8D95-D35293BD3AAA}" srcOrd="1" destOrd="0" presId="urn:microsoft.com/office/officeart/2005/8/layout/chevron2"/>
    <dgm:cxn modelId="{189BB2B8-46F5-458E-86AB-1FEEB8D42D5C}" type="presParOf" srcId="{FC37AEDD-360F-4875-A483-E75C98CA692D}" destId="{CE684A32-6A64-4CB0-A99E-D0264402A614}" srcOrd="7" destOrd="0" presId="urn:microsoft.com/office/officeart/2005/8/layout/chevron2"/>
    <dgm:cxn modelId="{7E29D1BB-75D1-4463-865B-F41FF4D7C119}" type="presParOf" srcId="{FC37AEDD-360F-4875-A483-E75C98CA692D}" destId="{2C82177F-D21E-43D5-8468-746079A0C3A7}" srcOrd="8" destOrd="0" presId="urn:microsoft.com/office/officeart/2005/8/layout/chevron2"/>
    <dgm:cxn modelId="{32C763EB-6D11-4F08-87C2-F23BDE3A30B7}" type="presParOf" srcId="{2C82177F-D21E-43D5-8468-746079A0C3A7}" destId="{54CE6A94-CF24-4B94-8870-3EC682C763A0}" srcOrd="0" destOrd="0" presId="urn:microsoft.com/office/officeart/2005/8/layout/chevron2"/>
    <dgm:cxn modelId="{D0BA7B84-832E-4EEE-AD1B-A3B2A75CD80B}" type="presParOf" srcId="{2C82177F-D21E-43D5-8468-746079A0C3A7}" destId="{B5788FB2-C6B1-4BC0-970C-52A6C8EB9F33}" srcOrd="1" destOrd="0" presId="urn:microsoft.com/office/officeart/2005/8/layout/chevron2"/>
    <dgm:cxn modelId="{F7E0B880-26B6-4B85-9497-949F090B9F7F}" type="presParOf" srcId="{FC37AEDD-360F-4875-A483-E75C98CA692D}" destId="{53CE5E43-BC67-4ED5-BD54-20AEE1AF9467}" srcOrd="9" destOrd="0" presId="urn:microsoft.com/office/officeart/2005/8/layout/chevron2"/>
    <dgm:cxn modelId="{75F87212-B2A5-4458-8EB2-CD30724E844A}" type="presParOf" srcId="{FC37AEDD-360F-4875-A483-E75C98CA692D}" destId="{B5DAD4D1-0C3C-4C45-9D7B-62DE8BDA72C1}" srcOrd="10" destOrd="0" presId="urn:microsoft.com/office/officeart/2005/8/layout/chevron2"/>
    <dgm:cxn modelId="{A6977D2B-BD09-4208-8332-DB5A63B7FBE2}" type="presParOf" srcId="{B5DAD4D1-0C3C-4C45-9D7B-62DE8BDA72C1}" destId="{0C155660-E2A8-4B35-9DDF-10B9E8FDF72D}" srcOrd="0" destOrd="0" presId="urn:microsoft.com/office/officeart/2005/8/layout/chevron2"/>
    <dgm:cxn modelId="{FE4D6549-EAED-41C3-AADC-AB55061AFBB9}" type="presParOf" srcId="{B5DAD4D1-0C3C-4C45-9D7B-62DE8BDA72C1}" destId="{0F643CBE-EF51-4DEF-A527-2823981944F4}"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4.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7.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37840" cy="464820"/>
          </a:xfrm>
          <a:prstGeom prst="rect">
            <a:avLst/>
          </a:prstGeom>
        </p:spPr>
        <p:txBody>
          <a:bodyPr vert="horz" lIns="93150" tIns="46575" rIns="93150" bIns="46575" rtlCol="0"/>
          <a:lstStyle>
            <a:lvl1pPr algn="l">
              <a:defRPr sz="1200"/>
            </a:lvl1pPr>
          </a:lstStyle>
          <a:p>
            <a:endParaRPr lang="en-US"/>
          </a:p>
        </p:txBody>
      </p:sp>
      <p:sp>
        <p:nvSpPr>
          <p:cNvPr id="3" name="Date Placeholder 2"/>
          <p:cNvSpPr>
            <a:spLocks noGrp="1"/>
          </p:cNvSpPr>
          <p:nvPr>
            <p:ph type="dt" sz="quarter" idx="1"/>
          </p:nvPr>
        </p:nvSpPr>
        <p:spPr>
          <a:xfrm>
            <a:off x="3970938" y="1"/>
            <a:ext cx="3037840" cy="464820"/>
          </a:xfrm>
          <a:prstGeom prst="rect">
            <a:avLst/>
          </a:prstGeom>
        </p:spPr>
        <p:txBody>
          <a:bodyPr vert="horz" lIns="93150" tIns="46575" rIns="93150" bIns="46575" rtlCol="0"/>
          <a:lstStyle>
            <a:lvl1pPr algn="r">
              <a:defRPr sz="1200"/>
            </a:lvl1pPr>
          </a:lstStyle>
          <a:p>
            <a:endParaRPr lang="en-US"/>
          </a:p>
        </p:txBody>
      </p:sp>
      <p:sp>
        <p:nvSpPr>
          <p:cNvPr id="4" name="Footer Placeholder 3"/>
          <p:cNvSpPr>
            <a:spLocks noGrp="1"/>
          </p:cNvSpPr>
          <p:nvPr>
            <p:ph type="ftr" sz="quarter" idx="2"/>
          </p:nvPr>
        </p:nvSpPr>
        <p:spPr>
          <a:xfrm>
            <a:off x="1" y="8829967"/>
            <a:ext cx="3037840" cy="464820"/>
          </a:xfrm>
          <a:prstGeom prst="rect">
            <a:avLst/>
          </a:prstGeom>
        </p:spPr>
        <p:txBody>
          <a:bodyPr vert="horz" lIns="93150" tIns="46575" rIns="93150" bIns="46575"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50" tIns="46575" rIns="93150" bIns="46575" rtlCol="0" anchor="b"/>
          <a:lstStyle>
            <a:lvl1pPr algn="r">
              <a:defRPr sz="1200"/>
            </a:lvl1pPr>
          </a:lstStyle>
          <a:p>
            <a:fld id="{B1270BB1-7768-41F8-9F1B-E2E7E9320AB4}" type="slidenum">
              <a:rPr lang="en-US" smtClean="0"/>
              <a:pPr/>
              <a:t>‹#›</a:t>
            </a:fld>
            <a:endParaRPr lang="en-US"/>
          </a:p>
        </p:txBody>
      </p:sp>
    </p:spTree>
    <p:extLst>
      <p:ext uri="{BB962C8B-B14F-4D97-AF65-F5344CB8AC3E}">
        <p14:creationId xmlns:p14="http://schemas.microsoft.com/office/powerpoint/2010/main" val="4012657932"/>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6"/>
            <a:ext cx="3038144" cy="464205"/>
          </a:xfrm>
          <a:prstGeom prst="rect">
            <a:avLst/>
          </a:prstGeom>
        </p:spPr>
        <p:txBody>
          <a:bodyPr vert="horz" lIns="88119" tIns="44059" rIns="88119" bIns="44059" rtlCol="0"/>
          <a:lstStyle>
            <a:lvl1pPr algn="l">
              <a:defRPr sz="1100"/>
            </a:lvl1pPr>
          </a:lstStyle>
          <a:p>
            <a:endParaRPr lang="en-US"/>
          </a:p>
        </p:txBody>
      </p:sp>
      <p:sp>
        <p:nvSpPr>
          <p:cNvPr id="3" name="Date Placeholder 2"/>
          <p:cNvSpPr>
            <a:spLocks noGrp="1"/>
          </p:cNvSpPr>
          <p:nvPr>
            <p:ph type="dt" idx="1"/>
          </p:nvPr>
        </p:nvSpPr>
        <p:spPr>
          <a:xfrm>
            <a:off x="3970736" y="6"/>
            <a:ext cx="3038144" cy="464205"/>
          </a:xfrm>
          <a:prstGeom prst="rect">
            <a:avLst/>
          </a:prstGeom>
        </p:spPr>
        <p:txBody>
          <a:bodyPr vert="horz" lIns="88119" tIns="44059" rIns="88119" bIns="44059" rtlCol="0"/>
          <a:lstStyle>
            <a:lvl1pPr algn="r">
              <a:defRPr sz="1100"/>
            </a:lvl1pPr>
          </a:lstStyle>
          <a:p>
            <a:endParaRPr lang="en-US"/>
          </a:p>
        </p:txBody>
      </p:sp>
      <p:sp>
        <p:nvSpPr>
          <p:cNvPr id="4" name="Slide Image Placeholder 3"/>
          <p:cNvSpPr>
            <a:spLocks noGrp="1" noRot="1" noChangeAspect="1"/>
          </p:cNvSpPr>
          <p:nvPr>
            <p:ph type="sldImg" idx="2"/>
          </p:nvPr>
        </p:nvSpPr>
        <p:spPr>
          <a:xfrm>
            <a:off x="1181100" y="698500"/>
            <a:ext cx="4649788" cy="3486150"/>
          </a:xfrm>
          <a:prstGeom prst="rect">
            <a:avLst/>
          </a:prstGeom>
          <a:noFill/>
          <a:ln w="12700">
            <a:solidFill>
              <a:prstClr val="black"/>
            </a:solidFill>
          </a:ln>
        </p:spPr>
        <p:txBody>
          <a:bodyPr vert="horz" lIns="88119" tIns="44059" rIns="88119" bIns="44059" rtlCol="0" anchor="ctr"/>
          <a:lstStyle/>
          <a:p>
            <a:endParaRPr lang="en-US"/>
          </a:p>
        </p:txBody>
      </p:sp>
      <p:sp>
        <p:nvSpPr>
          <p:cNvPr id="5" name="Notes Placeholder 4"/>
          <p:cNvSpPr>
            <a:spLocks noGrp="1"/>
          </p:cNvSpPr>
          <p:nvPr>
            <p:ph type="body" sz="quarter" idx="3"/>
          </p:nvPr>
        </p:nvSpPr>
        <p:spPr>
          <a:xfrm>
            <a:off x="701349" y="4416101"/>
            <a:ext cx="5607711" cy="4182458"/>
          </a:xfrm>
          <a:prstGeom prst="rect">
            <a:avLst/>
          </a:prstGeom>
        </p:spPr>
        <p:txBody>
          <a:bodyPr vert="horz" lIns="88119" tIns="44059" rIns="88119" bIns="4405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8830663"/>
            <a:ext cx="3038144" cy="464205"/>
          </a:xfrm>
          <a:prstGeom prst="rect">
            <a:avLst/>
          </a:prstGeom>
        </p:spPr>
        <p:txBody>
          <a:bodyPr vert="horz" lIns="88119" tIns="44059" rIns="88119" bIns="44059" rtlCol="0" anchor="b"/>
          <a:lstStyle>
            <a:lvl1pPr algn="l">
              <a:defRPr sz="1100"/>
            </a:lvl1pPr>
          </a:lstStyle>
          <a:p>
            <a:endParaRPr lang="en-US"/>
          </a:p>
        </p:txBody>
      </p:sp>
      <p:sp>
        <p:nvSpPr>
          <p:cNvPr id="7" name="Slide Number Placeholder 6"/>
          <p:cNvSpPr>
            <a:spLocks noGrp="1"/>
          </p:cNvSpPr>
          <p:nvPr>
            <p:ph type="sldNum" sz="quarter" idx="5"/>
          </p:nvPr>
        </p:nvSpPr>
        <p:spPr>
          <a:xfrm>
            <a:off x="3970736" y="8830663"/>
            <a:ext cx="3038144" cy="464205"/>
          </a:xfrm>
          <a:prstGeom prst="rect">
            <a:avLst/>
          </a:prstGeom>
        </p:spPr>
        <p:txBody>
          <a:bodyPr vert="horz" lIns="88119" tIns="44059" rIns="88119" bIns="44059" rtlCol="0" anchor="b"/>
          <a:lstStyle>
            <a:lvl1pPr algn="r">
              <a:defRPr sz="1100"/>
            </a:lvl1pPr>
          </a:lstStyle>
          <a:p>
            <a:fld id="{AC37F9C5-DADA-40EF-BCE0-F0AA5007CB72}" type="slidenum">
              <a:rPr lang="en-US" smtClean="0"/>
              <a:pPr/>
              <a:t>‹#›</a:t>
            </a:fld>
            <a:endParaRPr lang="en-US"/>
          </a:p>
        </p:txBody>
      </p:sp>
    </p:spTree>
    <p:extLst>
      <p:ext uri="{BB962C8B-B14F-4D97-AF65-F5344CB8AC3E}">
        <p14:creationId xmlns:p14="http://schemas.microsoft.com/office/powerpoint/2010/main" val="3186437734"/>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pPr/>
              <a:t>1</a:t>
            </a:fld>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Header Placeholder 6"/>
          <p:cNvSpPr>
            <a:spLocks noGrp="1"/>
          </p:cNvSpPr>
          <p:nvPr>
            <p:ph type="hdr" sz="quarter" idx="13"/>
          </p:nvPr>
        </p:nvSpPr>
        <p:spPr/>
        <p:txBody>
          <a:bodyPr/>
          <a:lstStyle/>
          <a:p>
            <a:endParaRPr lang="en-US"/>
          </a:p>
        </p:txBody>
      </p:sp>
    </p:spTree>
    <p:extLst>
      <p:ext uri="{BB962C8B-B14F-4D97-AF65-F5344CB8AC3E}">
        <p14:creationId xmlns:p14="http://schemas.microsoft.com/office/powerpoint/2010/main" val="34515250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solidFill>
                  <a:prstClr val="black"/>
                </a:solidFill>
              </a:rPr>
              <a:pPr/>
              <a:t>8</a:t>
            </a:fld>
            <a:endParaRPr lang="en-US">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a:solidFill>
                <a:prstClr val="black"/>
              </a:solidFill>
            </a:endParaRPr>
          </a:p>
        </p:txBody>
      </p:sp>
      <p:sp>
        <p:nvSpPr>
          <p:cNvPr id="7" name="Header Placeholder 6"/>
          <p:cNvSpPr>
            <a:spLocks noGrp="1"/>
          </p:cNvSpPr>
          <p:nvPr>
            <p:ph type="hdr" sz="quarter" idx="13"/>
          </p:nvPr>
        </p:nvSpPr>
        <p:spPr/>
        <p:txBody>
          <a:bodyPr/>
          <a:lstStyle/>
          <a:p>
            <a:endParaRPr lang="en-US">
              <a:solidFill>
                <a:prstClr val="black"/>
              </a:solidFill>
            </a:endParaRPr>
          </a:p>
        </p:txBody>
      </p:sp>
    </p:spTree>
    <p:extLst>
      <p:ext uri="{BB962C8B-B14F-4D97-AF65-F5344CB8AC3E}">
        <p14:creationId xmlns:p14="http://schemas.microsoft.com/office/powerpoint/2010/main" val="17792053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This slide is modified depending on the workshop</a:t>
            </a:r>
          </a:p>
        </p:txBody>
      </p:sp>
      <p:sp>
        <p:nvSpPr>
          <p:cNvPr id="20483"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endParaRPr lang="en-US" smtClean="0"/>
          </a:p>
        </p:txBody>
      </p:sp>
      <p:sp>
        <p:nvSpPr>
          <p:cNvPr id="20484"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endParaRPr lang="en-US" smtClean="0"/>
          </a:p>
        </p:txBody>
      </p:sp>
      <p:sp>
        <p:nvSpPr>
          <p:cNvPr id="20485"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endParaRPr lang="en-US" smtClean="0"/>
          </a:p>
        </p:txBody>
      </p:sp>
      <p:sp>
        <p:nvSpPr>
          <p:cNvPr id="20486"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A61BBEF-8FD8-4FF3-9C36-CB05F3A3E457}" type="slidenum">
              <a:rPr lang="en-US"/>
              <a:pPr/>
              <a:t>28</a:t>
            </a:fld>
            <a:endParaRPr lang="en-US"/>
          </a:p>
        </p:txBody>
      </p:sp>
    </p:spTree>
    <p:extLst>
      <p:ext uri="{BB962C8B-B14F-4D97-AF65-F5344CB8AC3E}">
        <p14:creationId xmlns:p14="http://schemas.microsoft.com/office/powerpoint/2010/main" val="39668320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1112" indent="-285043">
              <a:defRPr>
                <a:solidFill>
                  <a:schemeClr val="tx1"/>
                </a:solidFill>
                <a:latin typeface="Arial" panose="020B0604020202020204" pitchFamily="34" charset="0"/>
                <a:cs typeface="Arial" panose="020B0604020202020204" pitchFamily="34" charset="0"/>
              </a:defRPr>
            </a:lvl2pPr>
            <a:lvl3pPr marL="1140172" indent="-228034">
              <a:defRPr>
                <a:solidFill>
                  <a:schemeClr val="tx1"/>
                </a:solidFill>
                <a:latin typeface="Arial" panose="020B0604020202020204" pitchFamily="34" charset="0"/>
                <a:cs typeface="Arial" panose="020B0604020202020204" pitchFamily="34" charset="0"/>
              </a:defRPr>
            </a:lvl3pPr>
            <a:lvl4pPr marL="1596241" indent="-228034">
              <a:defRPr>
                <a:solidFill>
                  <a:schemeClr val="tx1"/>
                </a:solidFill>
                <a:latin typeface="Arial" panose="020B0604020202020204" pitchFamily="34" charset="0"/>
                <a:cs typeface="Arial" panose="020B0604020202020204" pitchFamily="34" charset="0"/>
              </a:defRPr>
            </a:lvl4pPr>
            <a:lvl5pPr marL="2052310" indent="-228034">
              <a:defRPr>
                <a:solidFill>
                  <a:schemeClr val="tx1"/>
                </a:solidFill>
                <a:latin typeface="Arial" panose="020B0604020202020204" pitchFamily="34" charset="0"/>
                <a:cs typeface="Arial" panose="020B0604020202020204" pitchFamily="34" charset="0"/>
              </a:defRPr>
            </a:lvl5pPr>
            <a:lvl6pPr marL="2508379" indent="-228034"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64449" indent="-228034"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0518" indent="-228034"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76587" indent="-228034"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EE4BF6B5-A9B7-41BB-815B-28A2574024B6}" type="slidenum">
              <a:rPr lang="en-US" altLang="en-US" smtClean="0">
                <a:solidFill>
                  <a:srgbClr val="000000"/>
                </a:solidFill>
              </a:rPr>
              <a:pPr/>
              <a:t>29</a:t>
            </a:fld>
            <a:endParaRPr lang="en-US" altLang="en-US" smtClean="0">
              <a:solidFill>
                <a:srgbClr val="000000"/>
              </a:solidFill>
            </a:endParaRPr>
          </a:p>
        </p:txBody>
      </p:sp>
      <p:sp>
        <p:nvSpPr>
          <p:cNvPr id="11269"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1112" indent="-285043">
              <a:defRPr>
                <a:solidFill>
                  <a:schemeClr val="tx1"/>
                </a:solidFill>
                <a:latin typeface="Arial" panose="020B0604020202020204" pitchFamily="34" charset="0"/>
                <a:cs typeface="Arial" panose="020B0604020202020204" pitchFamily="34" charset="0"/>
              </a:defRPr>
            </a:lvl2pPr>
            <a:lvl3pPr marL="1140172" indent="-228034">
              <a:defRPr>
                <a:solidFill>
                  <a:schemeClr val="tx1"/>
                </a:solidFill>
                <a:latin typeface="Arial" panose="020B0604020202020204" pitchFamily="34" charset="0"/>
                <a:cs typeface="Arial" panose="020B0604020202020204" pitchFamily="34" charset="0"/>
              </a:defRPr>
            </a:lvl3pPr>
            <a:lvl4pPr marL="1596241" indent="-228034">
              <a:defRPr>
                <a:solidFill>
                  <a:schemeClr val="tx1"/>
                </a:solidFill>
                <a:latin typeface="Arial" panose="020B0604020202020204" pitchFamily="34" charset="0"/>
                <a:cs typeface="Arial" panose="020B0604020202020204" pitchFamily="34" charset="0"/>
              </a:defRPr>
            </a:lvl4pPr>
            <a:lvl5pPr marL="2052310" indent="-228034">
              <a:defRPr>
                <a:solidFill>
                  <a:schemeClr val="tx1"/>
                </a:solidFill>
                <a:latin typeface="Arial" panose="020B0604020202020204" pitchFamily="34" charset="0"/>
                <a:cs typeface="Arial" panose="020B0604020202020204" pitchFamily="34" charset="0"/>
              </a:defRPr>
            </a:lvl5pPr>
            <a:lvl6pPr marL="2508379" indent="-228034"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64449" indent="-228034"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0518" indent="-228034"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76587" indent="-228034"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smtClean="0">
              <a:solidFill>
                <a:srgbClr val="000000"/>
              </a:solidFill>
            </a:endParaRPr>
          </a:p>
        </p:txBody>
      </p:sp>
      <p:sp>
        <p:nvSpPr>
          <p:cNvPr id="11270" name="Footer Placeholder 5"/>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1112" indent="-285043">
              <a:defRPr>
                <a:solidFill>
                  <a:schemeClr val="tx1"/>
                </a:solidFill>
                <a:latin typeface="Arial" panose="020B0604020202020204" pitchFamily="34" charset="0"/>
                <a:cs typeface="Arial" panose="020B0604020202020204" pitchFamily="34" charset="0"/>
              </a:defRPr>
            </a:lvl2pPr>
            <a:lvl3pPr marL="1140172" indent="-228034">
              <a:defRPr>
                <a:solidFill>
                  <a:schemeClr val="tx1"/>
                </a:solidFill>
                <a:latin typeface="Arial" panose="020B0604020202020204" pitchFamily="34" charset="0"/>
                <a:cs typeface="Arial" panose="020B0604020202020204" pitchFamily="34" charset="0"/>
              </a:defRPr>
            </a:lvl3pPr>
            <a:lvl4pPr marL="1596241" indent="-228034">
              <a:defRPr>
                <a:solidFill>
                  <a:schemeClr val="tx1"/>
                </a:solidFill>
                <a:latin typeface="Arial" panose="020B0604020202020204" pitchFamily="34" charset="0"/>
                <a:cs typeface="Arial" panose="020B0604020202020204" pitchFamily="34" charset="0"/>
              </a:defRPr>
            </a:lvl4pPr>
            <a:lvl5pPr marL="2052310" indent="-228034">
              <a:defRPr>
                <a:solidFill>
                  <a:schemeClr val="tx1"/>
                </a:solidFill>
                <a:latin typeface="Arial" panose="020B0604020202020204" pitchFamily="34" charset="0"/>
                <a:cs typeface="Arial" panose="020B0604020202020204" pitchFamily="34" charset="0"/>
              </a:defRPr>
            </a:lvl5pPr>
            <a:lvl6pPr marL="2508379" indent="-228034"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64449" indent="-228034"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0518" indent="-228034"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76587" indent="-228034"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smtClean="0">
              <a:solidFill>
                <a:srgbClr val="000000"/>
              </a:solidFill>
            </a:endParaRPr>
          </a:p>
        </p:txBody>
      </p:sp>
      <p:sp>
        <p:nvSpPr>
          <p:cNvPr id="11271" name="Header Placeholder 6"/>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1112" indent="-285043">
              <a:defRPr>
                <a:solidFill>
                  <a:schemeClr val="tx1"/>
                </a:solidFill>
                <a:latin typeface="Arial" panose="020B0604020202020204" pitchFamily="34" charset="0"/>
                <a:cs typeface="Arial" panose="020B0604020202020204" pitchFamily="34" charset="0"/>
              </a:defRPr>
            </a:lvl2pPr>
            <a:lvl3pPr marL="1140172" indent="-228034">
              <a:defRPr>
                <a:solidFill>
                  <a:schemeClr val="tx1"/>
                </a:solidFill>
                <a:latin typeface="Arial" panose="020B0604020202020204" pitchFamily="34" charset="0"/>
                <a:cs typeface="Arial" panose="020B0604020202020204" pitchFamily="34" charset="0"/>
              </a:defRPr>
            </a:lvl3pPr>
            <a:lvl4pPr marL="1596241" indent="-228034">
              <a:defRPr>
                <a:solidFill>
                  <a:schemeClr val="tx1"/>
                </a:solidFill>
                <a:latin typeface="Arial" panose="020B0604020202020204" pitchFamily="34" charset="0"/>
                <a:cs typeface="Arial" panose="020B0604020202020204" pitchFamily="34" charset="0"/>
              </a:defRPr>
            </a:lvl4pPr>
            <a:lvl5pPr marL="2052310" indent="-228034">
              <a:defRPr>
                <a:solidFill>
                  <a:schemeClr val="tx1"/>
                </a:solidFill>
                <a:latin typeface="Arial" panose="020B0604020202020204" pitchFamily="34" charset="0"/>
                <a:cs typeface="Arial" panose="020B0604020202020204" pitchFamily="34" charset="0"/>
              </a:defRPr>
            </a:lvl5pPr>
            <a:lvl6pPr marL="2508379" indent="-228034"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64449" indent="-228034"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0518" indent="-228034"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76587" indent="-228034"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smtClean="0">
              <a:solidFill>
                <a:srgbClr val="000000"/>
              </a:solidFill>
            </a:endParaRPr>
          </a:p>
        </p:txBody>
      </p:sp>
    </p:spTree>
    <p:extLst>
      <p:ext uri="{BB962C8B-B14F-4D97-AF65-F5344CB8AC3E}">
        <p14:creationId xmlns:p14="http://schemas.microsoft.com/office/powerpoint/2010/main" val="11109262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GEF recognizes the strong linkages between the achievement of global environmental benefits, gender equality, equity and social inclusion. </a:t>
            </a:r>
          </a:p>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33</a:t>
            </a:fld>
            <a:endParaRPr lang="en-US"/>
          </a:p>
        </p:txBody>
      </p:sp>
    </p:spTree>
    <p:extLst>
      <p:ext uri="{BB962C8B-B14F-4D97-AF65-F5344CB8AC3E}">
        <p14:creationId xmlns:p14="http://schemas.microsoft.com/office/powerpoint/2010/main" val="2425554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GEF recognizes the strong linkages between the achievement of global environmental benefits, gender equality, equity and social inclusion. </a:t>
            </a:r>
            <a:r>
              <a:rPr lang="en-US" sz="1200" kern="1200" baseline="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GEF commitment to gender equality is founded on the important </a:t>
            </a:r>
            <a:r>
              <a:rPr lang="en-US" sz="1200" kern="1200" dirty="0" smtClean="0">
                <a:solidFill>
                  <a:schemeClr val="tx1"/>
                </a:solidFill>
                <a:effectLst/>
                <a:latin typeface="+mn-lt"/>
                <a:ea typeface="+mn-ea"/>
                <a:cs typeface="+mn-cs"/>
              </a:rPr>
              <a:t>understandin</a:t>
            </a:r>
            <a:r>
              <a:rPr lang="en-US" sz="1200" kern="1200" baseline="0" dirty="0" smtClean="0">
                <a:solidFill>
                  <a:schemeClr val="tx1"/>
                </a:solidFill>
                <a:effectLst/>
                <a:latin typeface="+mn-lt"/>
                <a:ea typeface="+mn-ea"/>
                <a:cs typeface="+mn-cs"/>
              </a:rPr>
              <a:t>g that</a:t>
            </a:r>
            <a:r>
              <a:rPr lang="en-US" sz="1200" kern="1200" dirty="0" smtClean="0">
                <a:solidFill>
                  <a:schemeClr val="tx1"/>
                </a:solidFill>
                <a:effectLst/>
                <a:latin typeface="+mn-lt"/>
                <a:ea typeface="+mn-ea"/>
                <a:cs typeface="+mn-cs"/>
              </a:rPr>
              <a:t> gender equality is a social goal in and of itself, with associated implications for the GEF’s strategy, operations and procedures.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GEF Gender Equality Action Plan (GEAP), approved by the GEF Council in 2014, commits the GEF Secretariat to enhance gender equality and women’s empowerment dimensions in its policies, programs, and projects.  </a:t>
            </a: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fld id="{AC37F9C5-DADA-40EF-BCE0-F0AA5007CB72}" type="slidenum">
              <a:rPr lang="en-US" smtClean="0"/>
              <a:pPr/>
              <a:t>34</a:t>
            </a:fld>
            <a:endParaRPr lang="en-US" dirty="0"/>
          </a:p>
        </p:txBody>
      </p:sp>
    </p:spTree>
    <p:extLst>
      <p:ext uri="{BB962C8B-B14F-4D97-AF65-F5344CB8AC3E}">
        <p14:creationId xmlns:p14="http://schemas.microsoft.com/office/powerpoint/2010/main" val="1890174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The GEF gender policy was initially developed in relation to the “accreditation” Policy, similar to fiduciary standards and safeguards.  Moreover GEF commitment to gender equality is further founded on the important </a:t>
            </a:r>
            <a:r>
              <a:rPr lang="en-US" sz="1200" kern="1200" dirty="0" smtClean="0">
                <a:solidFill>
                  <a:schemeClr val="tx1"/>
                </a:solidFill>
                <a:effectLst/>
                <a:latin typeface="+mn-lt"/>
                <a:ea typeface="+mn-ea"/>
                <a:cs typeface="+mn-cs"/>
              </a:rPr>
              <a:t>understandin</a:t>
            </a:r>
            <a:r>
              <a:rPr lang="en-US" sz="1200" kern="1200" baseline="0" dirty="0" smtClean="0">
                <a:solidFill>
                  <a:schemeClr val="tx1"/>
                </a:solidFill>
                <a:effectLst/>
                <a:latin typeface="+mn-lt"/>
                <a:ea typeface="+mn-ea"/>
                <a:cs typeface="+mn-cs"/>
              </a:rPr>
              <a:t>g that</a:t>
            </a:r>
            <a:r>
              <a:rPr lang="en-US" sz="1200" kern="1200" dirty="0" smtClean="0">
                <a:solidFill>
                  <a:schemeClr val="tx1"/>
                </a:solidFill>
                <a:effectLst/>
                <a:latin typeface="+mn-lt"/>
                <a:ea typeface="+mn-ea"/>
                <a:cs typeface="+mn-cs"/>
              </a:rPr>
              <a:t> gender equality is an</a:t>
            </a:r>
            <a:r>
              <a:rPr lang="en-US" sz="1200" kern="1200" baseline="0" dirty="0" smtClean="0">
                <a:solidFill>
                  <a:schemeClr val="tx1"/>
                </a:solidFill>
                <a:effectLst/>
                <a:latin typeface="+mn-lt"/>
                <a:ea typeface="+mn-ea"/>
                <a:cs typeface="+mn-cs"/>
              </a:rPr>
              <a:t> important</a:t>
            </a:r>
            <a:r>
              <a:rPr lang="en-US" sz="1200" kern="1200" dirty="0" smtClean="0">
                <a:solidFill>
                  <a:schemeClr val="tx1"/>
                </a:solidFill>
                <a:effectLst/>
                <a:latin typeface="+mn-lt"/>
                <a:ea typeface="+mn-ea"/>
                <a:cs typeface="+mn-cs"/>
              </a:rPr>
              <a:t> social goal in and of itself, with associated implications for the GEF’s strategy, operations and procedures. </a:t>
            </a:r>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35</a:t>
            </a:fld>
            <a:endParaRPr lang="en-US"/>
          </a:p>
        </p:txBody>
      </p:sp>
    </p:spTree>
    <p:extLst>
      <p:ext uri="{BB962C8B-B14F-4D97-AF65-F5344CB8AC3E}">
        <p14:creationId xmlns:p14="http://schemas.microsoft.com/office/powerpoint/2010/main" val="3442407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Responding to the GEF-6 Policy Recommendation, the GEAP was developed in close consultation with the GEF Agencies, Convention Secretariats and other partner organizations to ensure coherence and accelerate progress at both corporate and focal area levels, including project cycle, knowledge and result-based management.  </a:t>
            </a:r>
            <a:r>
              <a:rPr lang="en-US" sz="1200" dirty="0" smtClean="0"/>
              <a:t>GEAP builds on the existing and planned gender strategies and plans of the GEF Agencies and other partners</a:t>
            </a:r>
            <a:r>
              <a:rPr lang="en-US" sz="1200" kern="1200" dirty="0" smtClean="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p>
          <a:p>
            <a:endParaRPr lang="en-US" sz="1600" dirty="0" smtClean="0">
              <a:solidFill>
                <a:schemeClr val="bg1"/>
              </a:solidFill>
            </a:endParaRPr>
          </a:p>
          <a:p>
            <a:r>
              <a:rPr lang="en-US" sz="1600" dirty="0" smtClean="0">
                <a:solidFill>
                  <a:schemeClr val="bg1"/>
                </a:solidFill>
              </a:rPr>
              <a:t>Priorities: 2015 -2016 </a:t>
            </a:r>
          </a:p>
          <a:p>
            <a:pPr marL="342900" indent="-342900">
              <a:buFont typeface="Arial" panose="020B0604020202020204" pitchFamily="34" charset="0"/>
              <a:buChar char="•"/>
            </a:pPr>
            <a:r>
              <a:rPr lang="en-US" sz="1200" dirty="0" smtClean="0">
                <a:solidFill>
                  <a:schemeClr val="bg1"/>
                </a:solidFill>
              </a:rPr>
              <a:t>Develop a guideline paper  on mainstreaming gender in GEF projects</a:t>
            </a:r>
          </a:p>
          <a:p>
            <a:pPr marL="342900" indent="-342900">
              <a:buFont typeface="Arial" panose="020B0604020202020204" pitchFamily="34" charset="0"/>
              <a:buChar char="•"/>
            </a:pPr>
            <a:r>
              <a:rPr lang="en-US" sz="1200" dirty="0" smtClean="0">
                <a:solidFill>
                  <a:schemeClr val="bg1"/>
                </a:solidFill>
              </a:rPr>
              <a:t>Compilation, exchange and advocacy of good practices, approaches and tools on gender mainstreaming among GEF Agencies and related organizations</a:t>
            </a:r>
          </a:p>
          <a:p>
            <a:pPr marL="342900" indent="-342900">
              <a:buFont typeface="Arial" panose="020B0604020202020204" pitchFamily="34" charset="0"/>
              <a:buChar char="•"/>
            </a:pPr>
            <a:r>
              <a:rPr lang="en-US" sz="1200" dirty="0" smtClean="0">
                <a:solidFill>
                  <a:schemeClr val="bg1"/>
                </a:solidFill>
              </a:rPr>
              <a:t>Improve systems /procedures for monitoring and reporting on focal area and GEF-6 core gender indicators</a:t>
            </a:r>
          </a:p>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36</a:t>
            </a:fld>
            <a:endParaRPr lang="en-US"/>
          </a:p>
        </p:txBody>
      </p:sp>
    </p:spTree>
    <p:extLst>
      <p:ext uri="{BB962C8B-B14F-4D97-AF65-F5344CB8AC3E}">
        <p14:creationId xmlns:p14="http://schemas.microsoft.com/office/powerpoint/2010/main" val="33573681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are </a:t>
            </a:r>
            <a:r>
              <a:rPr lang="en-US" sz="1200" kern="1200" dirty="0" smtClean="0">
                <a:solidFill>
                  <a:schemeClr val="tx1"/>
                </a:solidFill>
                <a:effectLst/>
                <a:latin typeface="+mn-lt"/>
                <a:ea typeface="+mn-ea"/>
                <a:cs typeface="+mn-cs"/>
              </a:rPr>
              <a:t>Corporate level Gender Core Indicators that are intended to apply to all focal areas and enable aggregation to report results.  These GEF gender indicators were results of an extensive discussion among gender experts from all GEF Agencies and partners.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We are aware of the limitation of these indicators, and each project should use additional gender responsive indicators that are applicable to its focal areas/sector and more towards measuring results on gender equality and women's empowerment, rather than only counting beneficiaries or process oriented questions.  At the same time, there are some evidence that having relevant processes (e.g. having gender analysis, gender responsive indicators, etc) lead to stronger gender approach and project results.  The general consensus among the gender experts and key council members were that these indicators are a good start for the GEF, which could be further strengthened over time, particularly by identifying additional focal area/sector specific indicators.</a:t>
            </a:r>
            <a:r>
              <a:rPr lang="en-US" sz="1200" kern="1200" baseline="0" dirty="0" smtClean="0">
                <a:solidFill>
                  <a:schemeClr val="tx1"/>
                </a:solidFill>
                <a:effectLst/>
                <a:latin typeface="+mn-lt"/>
                <a:ea typeface="+mn-ea"/>
                <a:cs typeface="+mn-cs"/>
              </a:rPr>
              <a:t>  The </a:t>
            </a:r>
            <a:r>
              <a:rPr lang="en-US" dirty="0" smtClean="0"/>
              <a:t>core gender indicators and focal specific gender indicators will be further reviewed and refined as necessary as</a:t>
            </a:r>
            <a:r>
              <a:rPr lang="en-US" baseline="0" dirty="0" smtClean="0"/>
              <a:t> activity </a:t>
            </a:r>
            <a:r>
              <a:rPr lang="en-US" dirty="0" smtClean="0"/>
              <a:t>under the Gender Equality Action Plan.</a:t>
            </a:r>
            <a:r>
              <a:rPr lang="en-US" baseline="0" dirty="0" smtClean="0"/>
              <a:t> </a:t>
            </a:r>
            <a:endParaRPr lang="en-US" sz="1600" dirty="0" smtClean="0">
              <a:solidFill>
                <a:schemeClr val="bg1"/>
              </a:solidFill>
            </a:endParaRPr>
          </a:p>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37</a:t>
            </a:fld>
            <a:endParaRPr lang="en-US"/>
          </a:p>
        </p:txBody>
      </p:sp>
    </p:spTree>
    <p:extLst>
      <p:ext uri="{BB962C8B-B14F-4D97-AF65-F5344CB8AC3E}">
        <p14:creationId xmlns:p14="http://schemas.microsoft.com/office/powerpoint/2010/main" val="143589803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10" name="Group 9"/>
          <p:cNvGrpSpPr/>
          <p:nvPr userDrawn="1"/>
        </p:nvGrpSpPr>
        <p:grpSpPr>
          <a:xfrm>
            <a:off x="0" y="7620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latin typeface="+mn-lt"/>
                <a:ea typeface="+mn-ea"/>
                <a:cs typeface="+mn-cs"/>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p:cNvPicPr>
            <a:picLocks noChangeAspect="1"/>
          </p:cNvPicPr>
          <p:nvPr/>
        </p:nvPicPr>
        <p:blipFill>
          <a:blip r:embed="rId7" cstate="print"/>
          <a:stretch>
            <a:fillRect/>
          </a:stretch>
        </p:blipFill>
        <p:spPr>
          <a:xfrm>
            <a:off x="0" y="5609844"/>
            <a:ext cx="9144000" cy="1248156"/>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Lst>
  <p:hf hdr="0" ftr="0" dt="0"/>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diagramLayout" Target="../diagrams/layout14.xml"/><Relationship Id="rId3" Type="http://schemas.openxmlformats.org/officeDocument/2006/relationships/diagramLayout" Target="../diagrams/layout13.xml"/><Relationship Id="rId7" Type="http://schemas.openxmlformats.org/officeDocument/2006/relationships/diagramData" Target="../diagrams/data14.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11" Type="http://schemas.microsoft.com/office/2007/relationships/diagramDrawing" Target="../diagrams/drawing14.xml"/><Relationship Id="rId5" Type="http://schemas.openxmlformats.org/officeDocument/2006/relationships/diagramColors" Target="../diagrams/colors13.xml"/><Relationship Id="rId10" Type="http://schemas.openxmlformats.org/officeDocument/2006/relationships/diagramColors" Target="../diagrams/colors14.xml"/><Relationship Id="rId4" Type="http://schemas.openxmlformats.org/officeDocument/2006/relationships/diagramQuickStyle" Target="../diagrams/quickStyle13.xml"/><Relationship Id="rId9" Type="http://schemas.openxmlformats.org/officeDocument/2006/relationships/diagramQuickStyle" Target="../diagrams/quickStyle14.xml"/></Relationships>
</file>

<file path=ppt/slides/_rels/slide3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8.wmf"/></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981200"/>
            <a:ext cx="8534400" cy="1905000"/>
          </a:xfrm>
        </p:spPr>
        <p:txBody>
          <a:bodyPr/>
          <a:lstStyle/>
          <a:p>
            <a:r>
              <a:rPr lang="en-US" dirty="0" smtClean="0">
                <a:solidFill>
                  <a:srgbClr val="00642D"/>
                </a:solidFill>
              </a:rPr>
              <a:t>GEF Financing</a:t>
            </a:r>
            <a:br>
              <a:rPr lang="en-US" dirty="0" smtClean="0">
                <a:solidFill>
                  <a:srgbClr val="00642D"/>
                </a:solidFill>
              </a:rPr>
            </a:br>
            <a:r>
              <a:rPr lang="en-US" dirty="0">
                <a:solidFill>
                  <a:srgbClr val="00642D"/>
                </a:solidFill>
              </a:rPr>
              <a:t>&amp;</a:t>
            </a:r>
            <a:r>
              <a:rPr lang="en-US" dirty="0" smtClean="0">
                <a:solidFill>
                  <a:srgbClr val="00642D"/>
                </a:solidFill>
              </a:rPr>
              <a:t/>
            </a:r>
            <a:br>
              <a:rPr lang="en-US" dirty="0" smtClean="0">
                <a:solidFill>
                  <a:srgbClr val="00642D"/>
                </a:solidFill>
              </a:rPr>
            </a:br>
            <a:r>
              <a:rPr lang="en-US" dirty="0" smtClean="0">
                <a:solidFill>
                  <a:srgbClr val="00642D"/>
                </a:solidFill>
              </a:rPr>
              <a:t>Project </a:t>
            </a:r>
            <a:r>
              <a:rPr lang="en-US" dirty="0">
                <a:solidFill>
                  <a:srgbClr val="00642D"/>
                </a:solidFill>
              </a:rPr>
              <a:t>Cycle</a:t>
            </a:r>
            <a:endParaRPr lang="en-US" dirty="0"/>
          </a:p>
        </p:txBody>
      </p:sp>
      <p:sp>
        <p:nvSpPr>
          <p:cNvPr id="3" name="Subtitle 2"/>
          <p:cNvSpPr>
            <a:spLocks noGrp="1"/>
          </p:cNvSpPr>
          <p:nvPr>
            <p:ph type="subTitle" idx="1"/>
          </p:nvPr>
        </p:nvSpPr>
        <p:spPr>
          <a:xfrm>
            <a:off x="1028700" y="4114800"/>
            <a:ext cx="6934200" cy="2057400"/>
          </a:xfrm>
        </p:spPr>
        <p:txBody>
          <a:bodyPr/>
          <a:lstStyle/>
          <a:p>
            <a:pPr>
              <a:lnSpc>
                <a:spcPct val="80000"/>
              </a:lnSpc>
              <a:defRPr/>
            </a:pPr>
            <a:endParaRPr lang="en-US" b="1" dirty="0" smtClean="0">
              <a:solidFill>
                <a:schemeClr val="tx1"/>
              </a:solidFill>
              <a:latin typeface="+mj-lt"/>
              <a:cs typeface="Times New Roman" pitchFamily="18" charset="0"/>
            </a:endParaRPr>
          </a:p>
          <a:p>
            <a:pPr>
              <a:lnSpc>
                <a:spcPct val="80000"/>
              </a:lnSpc>
              <a:defRPr/>
            </a:pPr>
            <a:r>
              <a:rPr lang="en-US" sz="2600" b="1" dirty="0" smtClean="0">
                <a:solidFill>
                  <a:schemeClr val="tx1"/>
                </a:solidFill>
                <a:latin typeface="+mj-lt"/>
                <a:cs typeface="Times New Roman" pitchFamily="18" charset="0"/>
              </a:rPr>
              <a:t>GEF Expanded Constituency Workshop</a:t>
            </a:r>
          </a:p>
          <a:p>
            <a:pPr>
              <a:lnSpc>
                <a:spcPct val="80000"/>
              </a:lnSpc>
              <a:defRPr/>
            </a:pPr>
            <a:endParaRPr lang="en-US" sz="2400" b="1" dirty="0" smtClean="0">
              <a:solidFill>
                <a:schemeClr val="tx1"/>
              </a:solidFill>
              <a:latin typeface="+mj-lt"/>
            </a:endParaRPr>
          </a:p>
          <a:p>
            <a:pPr>
              <a:lnSpc>
                <a:spcPct val="80000"/>
              </a:lnSpc>
              <a:defRPr/>
            </a:pPr>
            <a:r>
              <a:rPr lang="en-US" sz="2400" b="1" dirty="0" smtClean="0">
                <a:solidFill>
                  <a:schemeClr val="tx1"/>
                </a:solidFill>
                <a:latin typeface="Andes" panose="02000000000000000000" pitchFamily="50" charset="0"/>
                <a:cs typeface="Times New Roman" panose="02020603050405020304" pitchFamily="18" charset="0"/>
              </a:rPr>
              <a:t>Minsk, Belarus</a:t>
            </a:r>
            <a:endParaRPr lang="en-US" sz="2400" dirty="0">
              <a:solidFill>
                <a:schemeClr val="tx1"/>
              </a:solidFill>
              <a:latin typeface="Andes" panose="02000000000000000000" pitchFamily="50" charset="0"/>
              <a:cs typeface="Times New Roman" pitchFamily="18" charset="0"/>
            </a:endParaRPr>
          </a:p>
          <a:p>
            <a:pPr>
              <a:lnSpc>
                <a:spcPct val="80000"/>
              </a:lnSpc>
              <a:defRPr/>
            </a:pPr>
            <a:r>
              <a:rPr lang="en-US" sz="2400" dirty="0" smtClean="0">
                <a:solidFill>
                  <a:schemeClr val="tx1"/>
                </a:solidFill>
                <a:latin typeface="Andes" panose="02000000000000000000" pitchFamily="50" charset="0"/>
                <a:cs typeface="Times New Roman" pitchFamily="18" charset="0"/>
              </a:rPr>
              <a:t>September 22-24, </a:t>
            </a:r>
            <a:r>
              <a:rPr lang="en-US" sz="2400" dirty="0">
                <a:solidFill>
                  <a:schemeClr val="tx1"/>
                </a:solidFill>
                <a:latin typeface="Andes" panose="02000000000000000000" pitchFamily="50" charset="0"/>
                <a:cs typeface="Times New Roman" pitchFamily="18" charset="0"/>
              </a:rPr>
              <a:t>2015</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Content Placeholder 2"/>
          <p:cNvSpPr>
            <a:spLocks noGrp="1"/>
          </p:cNvSpPr>
          <p:nvPr>
            <p:ph idx="1"/>
          </p:nvPr>
        </p:nvSpPr>
        <p:spPr>
          <a:xfrm>
            <a:off x="59094" y="937231"/>
            <a:ext cx="9084906" cy="5410200"/>
          </a:xfrm>
          <a:noFill/>
        </p:spPr>
        <p:txBody>
          <a:bodyPr/>
          <a:lstStyle/>
          <a:p>
            <a:r>
              <a:rPr lang="en-TT" dirty="0"/>
              <a:t>STAR aims to allocate scarce GEF  resources within and among focal areas in order to:</a:t>
            </a:r>
          </a:p>
          <a:p>
            <a:pPr lvl="1">
              <a:buFont typeface="Wingdings" pitchFamily="2" charset="2"/>
              <a:buChar char="Ø"/>
            </a:pPr>
            <a:endParaRPr lang="en-TT" sz="3200" dirty="0" smtClean="0"/>
          </a:p>
          <a:p>
            <a:pPr lvl="1">
              <a:buFont typeface="Wingdings" pitchFamily="2" charset="2"/>
              <a:buChar char="Ø"/>
            </a:pPr>
            <a:r>
              <a:rPr lang="en-TT" sz="3200" dirty="0" smtClean="0"/>
              <a:t>maximise </a:t>
            </a:r>
            <a:r>
              <a:rPr lang="en-TT" sz="3200" dirty="0"/>
              <a:t>impact on the global </a:t>
            </a:r>
            <a:r>
              <a:rPr lang="en-TT" sz="3200" dirty="0" smtClean="0"/>
              <a:t>environment</a:t>
            </a:r>
          </a:p>
          <a:p>
            <a:pPr lvl="1">
              <a:buFont typeface="Wingdings" pitchFamily="2" charset="2"/>
              <a:buChar char="Ø"/>
            </a:pPr>
            <a:r>
              <a:rPr lang="en-TT" sz="3200" dirty="0" smtClean="0"/>
              <a:t>promote </a:t>
            </a:r>
            <a:r>
              <a:rPr lang="en-TT" sz="3200" dirty="0"/>
              <a:t>sound environmental policies and practices</a:t>
            </a:r>
          </a:p>
          <a:p>
            <a:pPr lvl="1">
              <a:buFont typeface="Wingdings" pitchFamily="2" charset="2"/>
              <a:buChar char="Ø"/>
            </a:pPr>
            <a:r>
              <a:rPr lang="en-TT" sz="3200" dirty="0" smtClean="0"/>
              <a:t>meet </a:t>
            </a:r>
            <a:r>
              <a:rPr lang="en-TT" sz="3200" dirty="0"/>
              <a:t>convention </a:t>
            </a:r>
            <a:r>
              <a:rPr lang="en-TT" sz="3200" dirty="0" smtClean="0"/>
              <a:t>requirements</a:t>
            </a:r>
          </a:p>
          <a:p>
            <a:pPr lvl="1">
              <a:buFont typeface="Wingdings" pitchFamily="2" charset="2"/>
              <a:buChar char="Ø"/>
            </a:pPr>
            <a:r>
              <a:rPr lang="en-TT" sz="3200" dirty="0" smtClean="0"/>
              <a:t>match </a:t>
            </a:r>
            <a:r>
              <a:rPr lang="en-TT" sz="3200" dirty="0"/>
              <a:t>country driven priorities</a:t>
            </a:r>
          </a:p>
          <a:p>
            <a:pPr>
              <a:buFont typeface="Wingdings" pitchFamily="2" charset="2"/>
              <a:buChar char="§"/>
            </a:pPr>
            <a:endParaRPr lang="en-US" dirty="0" smtClean="0">
              <a:latin typeface="Calibri" pitchFamily="34" charset="0"/>
            </a:endParaRPr>
          </a:p>
          <a:p>
            <a:pPr>
              <a:buFont typeface="Wingdings" pitchFamily="2" charset="2"/>
              <a:buChar char="§"/>
            </a:pPr>
            <a:endParaRPr lang="en-US" dirty="0">
              <a:latin typeface="Calibri" pitchFamily="34" charset="0"/>
            </a:endParaRPr>
          </a:p>
          <a:p>
            <a:pPr>
              <a:buFont typeface="Wingdings" pitchFamily="2" charset="2"/>
              <a:buChar char="§"/>
            </a:pPr>
            <a:endParaRPr lang="en-US" dirty="0">
              <a:latin typeface="Calibri" pitchFamily="34" charset="0"/>
            </a:endParaRPr>
          </a:p>
          <a:p>
            <a:pPr marL="0" indent="0">
              <a:buNone/>
            </a:pPr>
            <a:endParaRPr lang="en-US" dirty="0" smtClean="0">
              <a:latin typeface="Calibri" pitchFamily="34" charset="0"/>
            </a:endParaRPr>
          </a:p>
          <a:p>
            <a:r>
              <a:rPr lang="en-US" dirty="0" smtClean="0">
                <a:latin typeface="Calibri" pitchFamily="34" charset="0"/>
              </a:rPr>
              <a:t> </a:t>
            </a:r>
          </a:p>
        </p:txBody>
      </p:sp>
      <p:sp>
        <p:nvSpPr>
          <p:cNvPr id="5" name="Title 3"/>
          <p:cNvSpPr txBox="1">
            <a:spLocks/>
          </p:cNvSpPr>
          <p:nvPr/>
        </p:nvSpPr>
        <p:spPr bwMode="auto">
          <a:xfrm>
            <a:off x="0" y="0"/>
            <a:ext cx="9144000" cy="895835"/>
          </a:xfrm>
          <a:prstGeom prst="rect">
            <a:avLst/>
          </a:prstGeom>
          <a:solidFill>
            <a:srgbClr val="DDDDDD"/>
          </a:solidFill>
          <a:ln w="9525">
            <a:noFill/>
            <a:miter lim="800000"/>
            <a:headEnd/>
            <a:tailEnd/>
          </a:ln>
        </p:spPr>
        <p:txBody>
          <a:bodyPr anchor="ctr"/>
          <a:lstStyle/>
          <a:p>
            <a:pPr algn="ctr"/>
            <a:r>
              <a:rPr lang="en-US" sz="4000" b="1" dirty="0" smtClean="0">
                <a:solidFill>
                  <a:srgbClr val="00642D"/>
                </a:solidFill>
                <a:latin typeface="+mj-lt"/>
                <a:cs typeface="Arial" pitchFamily="34" charset="0"/>
              </a:rPr>
              <a:t>Objectives</a:t>
            </a:r>
            <a:endParaRPr lang="en-US" sz="4000" b="1" dirty="0" smtClean="0">
              <a:solidFill>
                <a:srgbClr val="00642D"/>
              </a:solidFill>
              <a:latin typeface="+mj-lt"/>
            </a:endParaRPr>
          </a:p>
        </p:txBody>
      </p:sp>
    </p:spTree>
    <p:extLst>
      <p:ext uri="{BB962C8B-B14F-4D97-AF65-F5344CB8AC3E}">
        <p14:creationId xmlns:p14="http://schemas.microsoft.com/office/powerpoint/2010/main" val="34941710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144" t="15267" r="4064" b="8794"/>
          <a:stretch/>
        </p:blipFill>
        <p:spPr bwMode="auto">
          <a:xfrm>
            <a:off x="0" y="0"/>
            <a:ext cx="9144001" cy="6857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220242" y="3792116"/>
            <a:ext cx="8695158" cy="287694"/>
          </a:xfrm>
          <a:prstGeom prst="rect">
            <a:avLst/>
          </a:prstGeom>
          <a:noFill/>
          <a:ln w="57150">
            <a:solidFill>
              <a:srgbClr val="FF0000"/>
            </a:solidFill>
          </a:ln>
        </p:spPr>
        <p:txBody>
          <a:bodyPr wrap="square" rtlCol="0">
            <a:spAutoFit/>
          </a:bodyPr>
          <a:lstStyle/>
          <a:p>
            <a:endParaRPr lang="en-US" dirty="0"/>
          </a:p>
        </p:txBody>
      </p:sp>
    </p:spTree>
    <p:extLst>
      <p:ext uri="{BB962C8B-B14F-4D97-AF65-F5344CB8AC3E}">
        <p14:creationId xmlns:p14="http://schemas.microsoft.com/office/powerpoint/2010/main" val="22077750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bwMode="auto">
          <a:xfrm>
            <a:off x="152400" y="1295400"/>
            <a:ext cx="8763000" cy="83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 typeface="Arial" charset="0"/>
              <a:buNone/>
              <a:tabLst/>
              <a:defRPr/>
            </a:pPr>
            <a:endParaRPr kumimoji="0" lang="en-US" sz="2800" b="0" i="0" u="none" strike="noStrike" kern="1200" cap="none" spc="0" normalizeH="0" baseline="0" noProof="0" dirty="0" smtClean="0">
              <a:ln>
                <a:noFill/>
              </a:ln>
              <a:solidFill>
                <a:schemeClr val="tx1"/>
              </a:solidFill>
              <a:effectLst/>
              <a:uLnTx/>
              <a:uFillTx/>
              <a:latin typeface="Calibri" pitchFamily="34" charset="0"/>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
              <a:tabLst/>
              <a:defRPr/>
            </a:pPr>
            <a:endParaRPr kumimoji="0" lang="en-US" sz="2400" b="0" i="0" u="none" strike="noStrike" kern="1200" cap="none" spc="0" normalizeH="0" baseline="0" noProof="0" dirty="0" smtClean="0">
              <a:ln>
                <a:noFill/>
              </a:ln>
              <a:solidFill>
                <a:schemeClr val="tx1"/>
              </a:solidFill>
              <a:effectLst/>
              <a:uLnTx/>
              <a:uFillTx/>
              <a:latin typeface="Calibri" pitchFamily="34" charset="0"/>
              <a:ea typeface="+mn-ea"/>
              <a:cs typeface="+mn-cs"/>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431449227"/>
              </p:ext>
            </p:extLst>
          </p:nvPr>
        </p:nvGraphicFramePr>
        <p:xfrm>
          <a:off x="152400" y="914401"/>
          <a:ext cx="8763000" cy="472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itle 3"/>
          <p:cNvSpPr txBox="1">
            <a:spLocks/>
          </p:cNvSpPr>
          <p:nvPr/>
        </p:nvSpPr>
        <p:spPr bwMode="auto">
          <a:xfrm>
            <a:off x="0" y="0"/>
            <a:ext cx="9144000" cy="895835"/>
          </a:xfrm>
          <a:prstGeom prst="rect">
            <a:avLst/>
          </a:prstGeom>
          <a:solidFill>
            <a:srgbClr val="DDDDDD"/>
          </a:solidFill>
          <a:ln w="9525">
            <a:noFill/>
            <a:miter lim="800000"/>
            <a:headEnd/>
            <a:tailEnd/>
          </a:ln>
        </p:spPr>
        <p:txBody>
          <a:bodyPr anchor="ctr"/>
          <a:lstStyle/>
          <a:p>
            <a:pPr algn="ctr"/>
            <a:r>
              <a:rPr lang="en-US" sz="4000" b="1" dirty="0" smtClean="0">
                <a:solidFill>
                  <a:srgbClr val="00642D"/>
                </a:solidFill>
                <a:latin typeface="+mj-lt"/>
                <a:cs typeface="Arial" pitchFamily="34" charset="0"/>
              </a:rPr>
              <a:t>Calculating STAR allocations</a:t>
            </a:r>
            <a:endParaRPr lang="en-US" sz="4000" b="1" dirty="0" smtClean="0">
              <a:solidFill>
                <a:srgbClr val="00642D"/>
              </a:solidFill>
              <a:latin typeface="+mj-lt"/>
            </a:endParaRPr>
          </a:p>
        </p:txBody>
      </p:sp>
    </p:spTree>
    <p:extLst>
      <p:ext uri="{BB962C8B-B14F-4D97-AF65-F5344CB8AC3E}">
        <p14:creationId xmlns:p14="http://schemas.microsoft.com/office/powerpoint/2010/main" val="27630429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2925817566"/>
              </p:ext>
            </p:extLst>
          </p:nvPr>
        </p:nvGraphicFramePr>
        <p:xfrm>
          <a:off x="152400" y="838200"/>
          <a:ext cx="8915400" cy="472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itle 3"/>
          <p:cNvSpPr txBox="1">
            <a:spLocks/>
          </p:cNvSpPr>
          <p:nvPr/>
        </p:nvSpPr>
        <p:spPr bwMode="auto">
          <a:xfrm>
            <a:off x="0" y="0"/>
            <a:ext cx="9144000" cy="895835"/>
          </a:xfrm>
          <a:prstGeom prst="rect">
            <a:avLst/>
          </a:prstGeom>
          <a:solidFill>
            <a:srgbClr val="DDDDDD"/>
          </a:solidFill>
          <a:ln w="9525">
            <a:noFill/>
            <a:miter lim="800000"/>
            <a:headEnd/>
            <a:tailEnd/>
          </a:ln>
        </p:spPr>
        <p:txBody>
          <a:bodyPr anchor="ctr"/>
          <a:lstStyle/>
          <a:p>
            <a:pPr algn="ctr"/>
            <a:r>
              <a:rPr lang="en-US" sz="4000" b="1" dirty="0" smtClean="0">
                <a:solidFill>
                  <a:srgbClr val="00642D"/>
                </a:solidFill>
                <a:latin typeface="+mj-lt"/>
                <a:cs typeface="Arial" pitchFamily="34" charset="0"/>
              </a:rPr>
              <a:t>Available Focal Area Funds</a:t>
            </a:r>
            <a:endParaRPr lang="en-US" sz="4000" b="1" dirty="0" smtClean="0">
              <a:solidFill>
                <a:srgbClr val="00642D"/>
              </a:solidFill>
              <a:latin typeface="+mj-lt"/>
            </a:endParaRPr>
          </a:p>
        </p:txBody>
      </p:sp>
    </p:spTree>
    <p:extLst>
      <p:ext uri="{BB962C8B-B14F-4D97-AF65-F5344CB8AC3E}">
        <p14:creationId xmlns:p14="http://schemas.microsoft.com/office/powerpoint/2010/main" val="33632956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bwMode="auto">
          <a:xfrm>
            <a:off x="152400" y="1295400"/>
            <a:ext cx="8763000" cy="83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 typeface="Arial" charset="0"/>
              <a:buNone/>
              <a:tabLst/>
              <a:defRPr/>
            </a:pPr>
            <a:endParaRPr kumimoji="0" lang="en-US" sz="2800" b="0" i="0" u="none" strike="noStrike" kern="1200" cap="none" spc="0" normalizeH="0" baseline="0" noProof="0" dirty="0" smtClean="0">
              <a:ln>
                <a:noFill/>
              </a:ln>
              <a:solidFill>
                <a:schemeClr val="tx1"/>
              </a:solidFill>
              <a:effectLst/>
              <a:uLnTx/>
              <a:uFillTx/>
              <a:latin typeface="Calibri" pitchFamily="34" charset="0"/>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
              <a:tabLst/>
              <a:defRPr/>
            </a:pPr>
            <a:endParaRPr kumimoji="0" lang="en-US" sz="2400" b="0" i="0" u="none" strike="noStrike" kern="1200" cap="none" spc="0" normalizeH="0" baseline="0" noProof="0" dirty="0" smtClean="0">
              <a:ln>
                <a:noFill/>
              </a:ln>
              <a:solidFill>
                <a:schemeClr val="tx1"/>
              </a:solidFill>
              <a:effectLst/>
              <a:uLnTx/>
              <a:uFillTx/>
              <a:latin typeface="Calibri" pitchFamily="34" charset="0"/>
              <a:ea typeface="+mn-ea"/>
              <a:cs typeface="+mn-cs"/>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67422706"/>
              </p:ext>
            </p:extLst>
          </p:nvPr>
        </p:nvGraphicFramePr>
        <p:xfrm>
          <a:off x="152400" y="914401"/>
          <a:ext cx="8763000" cy="472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itle 3"/>
          <p:cNvSpPr txBox="1">
            <a:spLocks/>
          </p:cNvSpPr>
          <p:nvPr/>
        </p:nvSpPr>
        <p:spPr bwMode="auto">
          <a:xfrm>
            <a:off x="0" y="0"/>
            <a:ext cx="9144000" cy="895835"/>
          </a:xfrm>
          <a:prstGeom prst="rect">
            <a:avLst/>
          </a:prstGeom>
          <a:solidFill>
            <a:srgbClr val="DDDDDD"/>
          </a:solidFill>
          <a:ln w="9525">
            <a:noFill/>
            <a:miter lim="800000"/>
            <a:headEnd/>
            <a:tailEnd/>
          </a:ln>
        </p:spPr>
        <p:txBody>
          <a:bodyPr anchor="ctr"/>
          <a:lstStyle/>
          <a:p>
            <a:pPr algn="ctr"/>
            <a:r>
              <a:rPr lang="en-US" sz="4000" b="1" dirty="0" smtClean="0">
                <a:solidFill>
                  <a:srgbClr val="00642D"/>
                </a:solidFill>
                <a:latin typeface="+mj-lt"/>
                <a:cs typeface="Arial" pitchFamily="34" charset="0"/>
              </a:rPr>
              <a:t>Calculating STAR allocations</a:t>
            </a:r>
            <a:endParaRPr lang="en-US" sz="4000" b="1" dirty="0" smtClean="0">
              <a:solidFill>
                <a:srgbClr val="00642D"/>
              </a:solidFill>
              <a:latin typeface="+mj-lt"/>
            </a:endParaRPr>
          </a:p>
        </p:txBody>
      </p:sp>
    </p:spTree>
    <p:extLst>
      <p:ext uri="{BB962C8B-B14F-4D97-AF65-F5344CB8AC3E}">
        <p14:creationId xmlns:p14="http://schemas.microsoft.com/office/powerpoint/2010/main" val="16683370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Content Placeholder 2"/>
          <p:cNvSpPr>
            <a:spLocks noGrp="1"/>
          </p:cNvSpPr>
          <p:nvPr>
            <p:ph idx="1"/>
          </p:nvPr>
        </p:nvSpPr>
        <p:spPr>
          <a:xfrm>
            <a:off x="152400" y="838200"/>
            <a:ext cx="8839200" cy="5562600"/>
          </a:xfrm>
          <a:noFill/>
        </p:spPr>
        <p:txBody>
          <a:bodyPr/>
          <a:lstStyle/>
          <a:p>
            <a:pPr marL="0" marR="0">
              <a:lnSpc>
                <a:spcPct val="115000"/>
              </a:lnSpc>
              <a:spcBef>
                <a:spcPts val="0"/>
              </a:spcBef>
              <a:spcAft>
                <a:spcPts val="0"/>
              </a:spcAft>
            </a:pPr>
            <a:r>
              <a:rPr lang="en-TT" sz="2800" u="sng" dirty="0" smtClean="0">
                <a:ea typeface="Calibri"/>
                <a:cs typeface="Times New Roman"/>
              </a:rPr>
              <a:t>Global Benefits Index</a:t>
            </a:r>
            <a:r>
              <a:rPr lang="en-TT" sz="2800" dirty="0" smtClean="0">
                <a:ea typeface="Calibri"/>
                <a:cs typeface="Times New Roman"/>
              </a:rPr>
              <a:t>: measures a country’s relative share of GEF potential benefits that can be generated by a fixed amount of resource input into a focal area</a:t>
            </a:r>
          </a:p>
          <a:p>
            <a:pPr marL="0" marR="0" indent="0">
              <a:lnSpc>
                <a:spcPct val="115000"/>
              </a:lnSpc>
              <a:spcBef>
                <a:spcPts val="0"/>
              </a:spcBef>
              <a:spcAft>
                <a:spcPts val="0"/>
              </a:spcAft>
              <a:buNone/>
            </a:pPr>
            <a:endParaRPr lang="en-TT" sz="2800" dirty="0" smtClean="0">
              <a:ea typeface="Calibri"/>
              <a:cs typeface="Times New Roman"/>
            </a:endParaRPr>
          </a:p>
          <a:p>
            <a:pPr marL="0" marR="0">
              <a:lnSpc>
                <a:spcPct val="115000"/>
              </a:lnSpc>
              <a:spcBef>
                <a:spcPts val="0"/>
              </a:spcBef>
              <a:spcAft>
                <a:spcPts val="0"/>
              </a:spcAft>
            </a:pPr>
            <a:r>
              <a:rPr lang="en-TT" sz="2800" u="sng" dirty="0" smtClean="0">
                <a:ea typeface="Calibri"/>
                <a:cs typeface="Times New Roman"/>
              </a:rPr>
              <a:t>Country Performance Index</a:t>
            </a:r>
            <a:r>
              <a:rPr lang="en-TT" sz="2800" dirty="0" smtClean="0">
                <a:ea typeface="Calibri"/>
                <a:cs typeface="Times New Roman"/>
              </a:rPr>
              <a:t>: </a:t>
            </a:r>
            <a:r>
              <a:rPr lang="en-US" sz="2800" dirty="0">
                <a:ea typeface="Calibri"/>
                <a:cs typeface="Times New Roman"/>
              </a:rPr>
              <a:t>measures a country’s performance and capacity to deliver potential global environmental benefits </a:t>
            </a:r>
            <a:r>
              <a:rPr lang="en-US" sz="2800" dirty="0" smtClean="0">
                <a:ea typeface="Calibri"/>
                <a:cs typeface="Times New Roman"/>
              </a:rPr>
              <a:t>***************</a:t>
            </a:r>
          </a:p>
          <a:p>
            <a:pPr marL="0" marR="0" indent="0">
              <a:lnSpc>
                <a:spcPct val="115000"/>
              </a:lnSpc>
              <a:spcBef>
                <a:spcPts val="0"/>
              </a:spcBef>
              <a:spcAft>
                <a:spcPts val="0"/>
              </a:spcAft>
              <a:buNone/>
            </a:pPr>
            <a:endParaRPr lang="en-US" sz="2800" dirty="0" smtClean="0">
              <a:ea typeface="Calibri"/>
              <a:cs typeface="Times New Roman"/>
            </a:endParaRPr>
          </a:p>
          <a:p>
            <a:pPr marL="0" marR="0">
              <a:lnSpc>
                <a:spcPct val="115000"/>
              </a:lnSpc>
              <a:spcBef>
                <a:spcPts val="0"/>
              </a:spcBef>
              <a:spcAft>
                <a:spcPts val="0"/>
              </a:spcAft>
            </a:pPr>
            <a:r>
              <a:rPr lang="en-US" sz="2800" u="sng" dirty="0" smtClean="0">
                <a:ea typeface="Calibri"/>
                <a:cs typeface="Times New Roman"/>
              </a:rPr>
              <a:t>GDP Index</a:t>
            </a:r>
            <a:r>
              <a:rPr lang="en-US" sz="2800" dirty="0">
                <a:ea typeface="Calibri"/>
                <a:cs typeface="Times New Roman"/>
              </a:rPr>
              <a:t>: designed to increase allocation of countries with a low GDP per </a:t>
            </a:r>
            <a:r>
              <a:rPr lang="en-US" sz="2800" dirty="0" smtClean="0">
                <a:ea typeface="Calibri"/>
                <a:cs typeface="Times New Roman"/>
              </a:rPr>
              <a:t>capita</a:t>
            </a:r>
            <a:endParaRPr lang="en-US" sz="2800" dirty="0" smtClean="0">
              <a:latin typeface="Calibri" pitchFamily="34" charset="0"/>
            </a:endParaRPr>
          </a:p>
        </p:txBody>
      </p:sp>
      <p:sp>
        <p:nvSpPr>
          <p:cNvPr id="5" name="Title 3"/>
          <p:cNvSpPr txBox="1">
            <a:spLocks/>
          </p:cNvSpPr>
          <p:nvPr/>
        </p:nvSpPr>
        <p:spPr bwMode="auto">
          <a:xfrm>
            <a:off x="0" y="0"/>
            <a:ext cx="9144000" cy="895835"/>
          </a:xfrm>
          <a:prstGeom prst="rect">
            <a:avLst/>
          </a:prstGeom>
          <a:solidFill>
            <a:srgbClr val="DDDDDD"/>
          </a:solidFill>
          <a:ln w="9525">
            <a:noFill/>
            <a:miter lim="800000"/>
            <a:headEnd/>
            <a:tailEnd/>
          </a:ln>
        </p:spPr>
        <p:txBody>
          <a:bodyPr anchor="ctr"/>
          <a:lstStyle/>
          <a:p>
            <a:pPr algn="ctr"/>
            <a:r>
              <a:rPr lang="en-US" sz="4000" b="1" dirty="0" smtClean="0">
                <a:solidFill>
                  <a:srgbClr val="00642D"/>
                </a:solidFill>
                <a:latin typeface="+mj-lt"/>
                <a:cs typeface="Arial" pitchFamily="34" charset="0"/>
              </a:rPr>
              <a:t>The main indices</a:t>
            </a:r>
            <a:endParaRPr lang="en-US" sz="4000" b="1" dirty="0" smtClean="0">
              <a:solidFill>
                <a:srgbClr val="00642D"/>
              </a:solidFill>
              <a:latin typeface="+mj-lt"/>
            </a:endParaRPr>
          </a:p>
        </p:txBody>
      </p:sp>
    </p:spTree>
    <p:extLst>
      <p:ext uri="{BB962C8B-B14F-4D97-AF65-F5344CB8AC3E}">
        <p14:creationId xmlns:p14="http://schemas.microsoft.com/office/powerpoint/2010/main" val="30991608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nvPr>
        </p:nvGraphicFramePr>
        <p:xfrm>
          <a:off x="381000" y="1066800"/>
          <a:ext cx="8610600" cy="3886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angle 3"/>
          <p:cNvSpPr/>
          <p:nvPr/>
        </p:nvSpPr>
        <p:spPr>
          <a:xfrm>
            <a:off x="152398" y="4648200"/>
            <a:ext cx="8763001" cy="769441"/>
          </a:xfrm>
          <a:prstGeom prst="rect">
            <a:avLst/>
          </a:prstGeom>
          <a:ln>
            <a:solidFill>
              <a:schemeClr val="accent1"/>
            </a:solidFill>
          </a:ln>
        </p:spPr>
        <p:txBody>
          <a:bodyPr wrap="square">
            <a:spAutoFit/>
          </a:bodyPr>
          <a:lstStyle/>
          <a:p>
            <a:pPr algn="ctr"/>
            <a:r>
              <a:rPr lang="en-US" sz="4400" i="1" dirty="0">
                <a:latin typeface="+mn-lt"/>
              </a:rPr>
              <a:t>Country Score = GBI</a:t>
            </a:r>
            <a:r>
              <a:rPr lang="en-US" sz="4400" i="1" baseline="30000" dirty="0">
                <a:latin typeface="+mn-lt"/>
              </a:rPr>
              <a:t>0.8 </a:t>
            </a:r>
            <a:r>
              <a:rPr lang="en-US" sz="4400" i="1" dirty="0">
                <a:latin typeface="+mn-lt"/>
              </a:rPr>
              <a:t>CPI </a:t>
            </a:r>
            <a:r>
              <a:rPr lang="en-US" sz="4400" i="1" baseline="30000" dirty="0">
                <a:latin typeface="+mn-lt"/>
              </a:rPr>
              <a:t>1.0</a:t>
            </a:r>
            <a:r>
              <a:rPr lang="en-US" sz="4400" i="1" dirty="0">
                <a:latin typeface="+mn-lt"/>
              </a:rPr>
              <a:t> </a:t>
            </a:r>
            <a:r>
              <a:rPr lang="en-US" sz="4400" i="1" dirty="0" smtClean="0">
                <a:latin typeface="+mn-lt"/>
              </a:rPr>
              <a:t>GDP</a:t>
            </a:r>
            <a:r>
              <a:rPr lang="en-US" sz="4400" i="1" baseline="30000" dirty="0" smtClean="0">
                <a:latin typeface="+mn-lt"/>
              </a:rPr>
              <a:t>-0.08</a:t>
            </a:r>
            <a:endParaRPr lang="en-US" sz="4400" i="1" baseline="30000" dirty="0">
              <a:latin typeface="+mn-lt"/>
            </a:endParaRPr>
          </a:p>
        </p:txBody>
      </p:sp>
      <p:sp>
        <p:nvSpPr>
          <p:cNvPr id="6" name="Title 3"/>
          <p:cNvSpPr txBox="1">
            <a:spLocks/>
          </p:cNvSpPr>
          <p:nvPr/>
        </p:nvSpPr>
        <p:spPr bwMode="auto">
          <a:xfrm>
            <a:off x="0" y="0"/>
            <a:ext cx="9144000" cy="895835"/>
          </a:xfrm>
          <a:prstGeom prst="rect">
            <a:avLst/>
          </a:prstGeom>
          <a:solidFill>
            <a:srgbClr val="DDDDDD"/>
          </a:solidFill>
          <a:ln w="9525">
            <a:noFill/>
            <a:miter lim="800000"/>
            <a:headEnd/>
            <a:tailEnd/>
          </a:ln>
        </p:spPr>
        <p:txBody>
          <a:bodyPr anchor="ctr"/>
          <a:lstStyle/>
          <a:p>
            <a:pPr algn="ctr"/>
            <a:r>
              <a:rPr lang="en-US" sz="4000" b="1" dirty="0" smtClean="0">
                <a:solidFill>
                  <a:srgbClr val="00642D"/>
                </a:solidFill>
                <a:latin typeface="+mj-lt"/>
                <a:cs typeface="Arial" pitchFamily="34" charset="0"/>
              </a:rPr>
              <a:t>The country score</a:t>
            </a:r>
            <a:endParaRPr lang="en-US" sz="4000" b="1" dirty="0" smtClean="0">
              <a:solidFill>
                <a:srgbClr val="00642D"/>
              </a:solidFill>
              <a:latin typeface="+mj-lt"/>
            </a:endParaRPr>
          </a:p>
        </p:txBody>
      </p:sp>
    </p:spTree>
    <p:extLst>
      <p:ext uri="{BB962C8B-B14F-4D97-AF65-F5344CB8AC3E}">
        <p14:creationId xmlns:p14="http://schemas.microsoft.com/office/powerpoint/2010/main" val="24597415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bwMode="auto">
          <a:xfrm>
            <a:off x="152400" y="1295400"/>
            <a:ext cx="8763000" cy="83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 typeface="Arial" charset="0"/>
              <a:buNone/>
              <a:tabLst/>
              <a:defRPr/>
            </a:pPr>
            <a:endParaRPr kumimoji="0" lang="en-US" sz="2800" b="0" i="0" u="none" strike="noStrike" kern="1200" cap="none" spc="0" normalizeH="0" baseline="0" noProof="0" dirty="0" smtClean="0">
              <a:ln>
                <a:noFill/>
              </a:ln>
              <a:solidFill>
                <a:schemeClr val="tx1"/>
              </a:solidFill>
              <a:effectLst/>
              <a:uLnTx/>
              <a:uFillTx/>
              <a:latin typeface="Calibri" pitchFamily="34" charset="0"/>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
              <a:tabLst/>
              <a:defRPr/>
            </a:pPr>
            <a:endParaRPr kumimoji="0" lang="en-US" sz="2400" b="0" i="0" u="none" strike="noStrike" kern="1200" cap="none" spc="0" normalizeH="0" baseline="0" noProof="0" dirty="0" smtClean="0">
              <a:ln>
                <a:noFill/>
              </a:ln>
              <a:solidFill>
                <a:schemeClr val="tx1"/>
              </a:solidFill>
              <a:effectLst/>
              <a:uLnTx/>
              <a:uFillTx/>
              <a:latin typeface="Calibri" pitchFamily="34" charset="0"/>
              <a:ea typeface="+mn-ea"/>
              <a:cs typeface="+mn-cs"/>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540789146"/>
              </p:ext>
            </p:extLst>
          </p:nvPr>
        </p:nvGraphicFramePr>
        <p:xfrm>
          <a:off x="152400" y="914401"/>
          <a:ext cx="8763000" cy="472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itle 3"/>
          <p:cNvSpPr txBox="1">
            <a:spLocks/>
          </p:cNvSpPr>
          <p:nvPr/>
        </p:nvSpPr>
        <p:spPr bwMode="auto">
          <a:xfrm>
            <a:off x="0" y="0"/>
            <a:ext cx="9144000" cy="895835"/>
          </a:xfrm>
          <a:prstGeom prst="rect">
            <a:avLst/>
          </a:prstGeom>
          <a:solidFill>
            <a:srgbClr val="DDDDDD"/>
          </a:solidFill>
          <a:ln w="9525">
            <a:noFill/>
            <a:miter lim="800000"/>
            <a:headEnd/>
            <a:tailEnd/>
          </a:ln>
        </p:spPr>
        <p:txBody>
          <a:bodyPr anchor="ctr"/>
          <a:lstStyle/>
          <a:p>
            <a:pPr algn="ctr"/>
            <a:r>
              <a:rPr lang="en-US" sz="4000" b="1" dirty="0" smtClean="0">
                <a:solidFill>
                  <a:srgbClr val="00642D"/>
                </a:solidFill>
                <a:latin typeface="+mj-lt"/>
                <a:cs typeface="Arial" pitchFamily="34" charset="0"/>
              </a:rPr>
              <a:t>Calculating STAR allocations</a:t>
            </a:r>
            <a:endParaRPr lang="en-US" sz="4000" b="1" dirty="0" smtClean="0">
              <a:solidFill>
                <a:srgbClr val="00642D"/>
              </a:solidFill>
              <a:latin typeface="+mj-lt"/>
            </a:endParaRPr>
          </a:p>
        </p:txBody>
      </p:sp>
    </p:spTree>
    <p:extLst>
      <p:ext uri="{BB962C8B-B14F-4D97-AF65-F5344CB8AC3E}">
        <p14:creationId xmlns:p14="http://schemas.microsoft.com/office/powerpoint/2010/main" val="29049791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Content Placeholder 2"/>
          <p:cNvSpPr>
            <a:spLocks noGrp="1"/>
          </p:cNvSpPr>
          <p:nvPr>
            <p:ph idx="1"/>
          </p:nvPr>
        </p:nvSpPr>
        <p:spPr>
          <a:xfrm>
            <a:off x="152400" y="1066800"/>
            <a:ext cx="8839200" cy="5257800"/>
          </a:xfrm>
          <a:noFill/>
        </p:spPr>
        <p:txBody>
          <a:bodyPr/>
          <a:lstStyle/>
          <a:p>
            <a:pPr>
              <a:buFont typeface="Wingdings" pitchFamily="2" charset="2"/>
              <a:buChar char="§"/>
              <a:defRPr/>
            </a:pPr>
            <a:r>
              <a:rPr lang="en-US" dirty="0" smtClean="0"/>
              <a:t>Country Share = </a:t>
            </a:r>
          </a:p>
          <a:p>
            <a:pPr marL="0" indent="0" algn="ctr">
              <a:buNone/>
              <a:defRPr/>
            </a:pPr>
            <a:r>
              <a:rPr lang="en-US" dirty="0" smtClean="0"/>
              <a:t>Country Score / Sum of Country Scores for all eligible countries</a:t>
            </a:r>
          </a:p>
          <a:p>
            <a:pPr>
              <a:buFont typeface="Wingdings" pitchFamily="2" charset="2"/>
              <a:buChar char="§"/>
              <a:defRPr/>
            </a:pPr>
            <a:endParaRPr lang="en-US" dirty="0" smtClean="0">
              <a:latin typeface="Calibri" pitchFamily="34" charset="0"/>
            </a:endParaRPr>
          </a:p>
          <a:p>
            <a:pPr>
              <a:buFont typeface="Wingdings" pitchFamily="2" charset="2"/>
              <a:buChar char="§"/>
              <a:defRPr/>
            </a:pPr>
            <a:r>
              <a:rPr lang="en-US" dirty="0" smtClean="0"/>
              <a:t>Preliminary Allocation = </a:t>
            </a:r>
          </a:p>
          <a:p>
            <a:pPr marL="0" indent="0" algn="ctr">
              <a:buNone/>
              <a:defRPr/>
            </a:pPr>
            <a:r>
              <a:rPr lang="en-US" dirty="0" smtClean="0"/>
              <a:t>Country Share * Available Focal Area Funds</a:t>
            </a:r>
          </a:p>
          <a:p>
            <a:pPr>
              <a:buNone/>
              <a:defRPr/>
            </a:pPr>
            <a:endParaRPr lang="en-US" dirty="0" smtClean="0">
              <a:latin typeface="Calibri" pitchFamily="34" charset="0"/>
            </a:endParaRPr>
          </a:p>
        </p:txBody>
      </p:sp>
      <p:sp>
        <p:nvSpPr>
          <p:cNvPr id="5" name="Title 3"/>
          <p:cNvSpPr txBox="1">
            <a:spLocks/>
          </p:cNvSpPr>
          <p:nvPr/>
        </p:nvSpPr>
        <p:spPr bwMode="auto">
          <a:xfrm>
            <a:off x="0" y="0"/>
            <a:ext cx="9144000" cy="895835"/>
          </a:xfrm>
          <a:prstGeom prst="rect">
            <a:avLst/>
          </a:prstGeom>
          <a:solidFill>
            <a:srgbClr val="DDDDDD"/>
          </a:solidFill>
          <a:ln w="9525">
            <a:noFill/>
            <a:miter lim="800000"/>
            <a:headEnd/>
            <a:tailEnd/>
          </a:ln>
        </p:spPr>
        <p:txBody>
          <a:bodyPr anchor="ctr"/>
          <a:lstStyle/>
          <a:p>
            <a:pPr algn="ctr"/>
            <a:r>
              <a:rPr lang="en-US" sz="4000" b="1" dirty="0" smtClean="0">
                <a:solidFill>
                  <a:srgbClr val="00642D"/>
                </a:solidFill>
                <a:latin typeface="+mj-lt"/>
                <a:cs typeface="Arial" pitchFamily="34" charset="0"/>
              </a:rPr>
              <a:t>Preliminary country allocations</a:t>
            </a:r>
            <a:endParaRPr lang="en-US" sz="4000" b="1" dirty="0" smtClean="0">
              <a:solidFill>
                <a:srgbClr val="00642D"/>
              </a:solidFill>
              <a:latin typeface="+mj-lt"/>
            </a:endParaRPr>
          </a:p>
        </p:txBody>
      </p:sp>
    </p:spTree>
    <p:extLst>
      <p:ext uri="{BB962C8B-B14F-4D97-AF65-F5344CB8AC3E}">
        <p14:creationId xmlns:p14="http://schemas.microsoft.com/office/powerpoint/2010/main" val="21062435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0" y="10886"/>
            <a:ext cx="8991600" cy="457200"/>
          </a:xfrm>
        </p:spPr>
        <p:txBody>
          <a:bodyPr/>
          <a:lstStyle/>
          <a:p>
            <a:pPr>
              <a:defRPr/>
            </a:pPr>
            <a:r>
              <a:rPr lang="en-US" sz="3600" dirty="0" smtClean="0">
                <a:latin typeface="Calibri" pitchFamily="34" charset="0"/>
              </a:rPr>
              <a:t>Approximate Calculation: Trinidad and Tobago</a:t>
            </a:r>
          </a:p>
        </p:txBody>
      </p:sp>
      <p:sp>
        <p:nvSpPr>
          <p:cNvPr id="34819" name="Content Placeholder 2"/>
          <p:cNvSpPr>
            <a:spLocks noGrp="1"/>
          </p:cNvSpPr>
          <p:nvPr>
            <p:ph idx="1"/>
          </p:nvPr>
        </p:nvSpPr>
        <p:spPr>
          <a:xfrm>
            <a:off x="76200" y="762000"/>
            <a:ext cx="8839200" cy="5486400"/>
          </a:xfrm>
          <a:noFill/>
        </p:spPr>
        <p:txBody>
          <a:bodyPr/>
          <a:lstStyle/>
          <a:p>
            <a:pPr>
              <a:buFont typeface="Wingdings" pitchFamily="2" charset="2"/>
              <a:buChar char="§"/>
              <a:defRPr/>
            </a:pPr>
            <a:endParaRPr lang="en-US" dirty="0" smtClean="0">
              <a:latin typeface="Calibri" pitchFamily="34" charset="0"/>
            </a:endParaRPr>
          </a:p>
          <a:p>
            <a:pPr>
              <a:buFont typeface="Wingdings" pitchFamily="2" charset="2"/>
              <a:buChar char="§"/>
              <a:defRPr/>
            </a:pPr>
            <a:endParaRPr lang="en-US" dirty="0" smtClean="0">
              <a:latin typeface="Calibri" pitchFamily="34" charset="0"/>
            </a:endParaRPr>
          </a:p>
          <a:p>
            <a:pPr>
              <a:buFont typeface="Wingdings" pitchFamily="2" charset="2"/>
              <a:buChar char="§"/>
              <a:defRPr/>
            </a:pPr>
            <a:endParaRPr lang="en-US" dirty="0" smtClean="0">
              <a:latin typeface="Calibri" pitchFamily="34" charset="0"/>
            </a:endParaRPr>
          </a:p>
          <a:p>
            <a:pPr>
              <a:buFont typeface="Wingdings" pitchFamily="2" charset="2"/>
              <a:buChar char="§"/>
              <a:defRPr/>
            </a:pPr>
            <a:endParaRPr lang="en-US" dirty="0">
              <a:latin typeface="Calibri" pitchFamily="34" charset="0"/>
            </a:endParaRPr>
          </a:p>
          <a:p>
            <a:pPr>
              <a:buFont typeface="Wingdings" pitchFamily="2" charset="2"/>
              <a:buChar char="§"/>
              <a:defRPr/>
            </a:pPr>
            <a:endParaRPr lang="en-US" dirty="0" smtClean="0">
              <a:latin typeface="Calibri" pitchFamily="34" charset="0"/>
            </a:endParaRPr>
          </a:p>
          <a:p>
            <a:pPr>
              <a:buFont typeface="Wingdings" pitchFamily="2" charset="2"/>
              <a:buChar char="§"/>
              <a:defRPr/>
            </a:pPr>
            <a:endParaRPr lang="en-US" dirty="0">
              <a:latin typeface="Calibri" pitchFamily="34" charset="0"/>
            </a:endParaRPr>
          </a:p>
          <a:p>
            <a:pPr>
              <a:buFont typeface="Wingdings" pitchFamily="2" charset="2"/>
              <a:buChar char="§"/>
              <a:defRPr/>
            </a:pPr>
            <a:endParaRPr lang="en-US" dirty="0" smtClean="0">
              <a:latin typeface="Calibri" pitchFamily="34" charset="0"/>
            </a:endParaRPr>
          </a:p>
          <a:p>
            <a:pPr>
              <a:buFont typeface="Wingdings" pitchFamily="2" charset="2"/>
              <a:buChar char="§"/>
              <a:defRPr/>
            </a:pPr>
            <a:endParaRPr lang="en-US" dirty="0">
              <a:latin typeface="Calibri" pitchFamily="34" charset="0"/>
            </a:endParaRPr>
          </a:p>
        </p:txBody>
      </p:sp>
      <p:graphicFrame>
        <p:nvGraphicFramePr>
          <p:cNvPr id="2" name="Table 1"/>
          <p:cNvGraphicFramePr>
            <a:graphicFrameLocks noGrp="1"/>
          </p:cNvGraphicFramePr>
          <p:nvPr>
            <p:extLst/>
          </p:nvPr>
        </p:nvGraphicFramePr>
        <p:xfrm>
          <a:off x="152400" y="533400"/>
          <a:ext cx="8763000" cy="5156200"/>
        </p:xfrm>
        <a:graphic>
          <a:graphicData uri="http://schemas.openxmlformats.org/drawingml/2006/table">
            <a:tbl>
              <a:tblPr firstRow="1" bandRow="1">
                <a:tableStyleId>{5C22544A-7EE6-4342-B048-85BDC9FD1C3A}</a:tableStyleId>
              </a:tblPr>
              <a:tblGrid>
                <a:gridCol w="2728104"/>
                <a:gridCol w="1901406"/>
                <a:gridCol w="1942740"/>
                <a:gridCol w="2190750"/>
              </a:tblGrid>
              <a:tr h="370840">
                <a:tc>
                  <a:txBody>
                    <a:bodyPr/>
                    <a:lstStyle/>
                    <a:p>
                      <a:pPr algn="ct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i="1" dirty="0" smtClean="0"/>
                        <a:t>BIODIVERSITY</a:t>
                      </a:r>
                      <a:endParaRPr lang="en-US" i="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i="1" dirty="0" smtClean="0"/>
                        <a:t>CLIMATE CHANGE</a:t>
                      </a:r>
                      <a:endParaRPr lang="en-US" i="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i="1" dirty="0" smtClean="0"/>
                        <a:t>LAND</a:t>
                      </a:r>
                      <a:r>
                        <a:rPr lang="en-US" i="1" baseline="0" dirty="0" smtClean="0"/>
                        <a:t> DEGRADATION</a:t>
                      </a:r>
                      <a:endParaRPr lang="en-US" i="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b="0" i="1" dirty="0" smtClean="0"/>
                        <a:t>GBI</a:t>
                      </a:r>
                      <a:endParaRPr lang="en-US" b="0" i="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800" b="0" i="0" u="none" strike="noStrike">
                          <a:solidFill>
                            <a:srgbClr val="000000"/>
                          </a:solidFill>
                          <a:effectLst/>
                          <a:latin typeface="Calibri"/>
                        </a:rPr>
                        <a:t>0.21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800" b="0" i="0" u="none" strike="noStrike">
                          <a:solidFill>
                            <a:srgbClr val="000000"/>
                          </a:solidFill>
                          <a:effectLst/>
                          <a:latin typeface="Calibri"/>
                        </a:rPr>
                        <a:t>0.12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800" b="0" i="0" u="none" strike="noStrike" dirty="0" smtClean="0">
                          <a:solidFill>
                            <a:srgbClr val="000000"/>
                          </a:solidFill>
                          <a:effectLst/>
                          <a:latin typeface="Calibri"/>
                        </a:rPr>
                        <a:t>0.30</a:t>
                      </a:r>
                      <a:endParaRPr lang="en-US" sz="18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b="0" i="1" dirty="0" smtClean="0"/>
                        <a:t>CPI</a:t>
                      </a:r>
                      <a:endParaRPr lang="en-US" b="0" i="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algn="ctr" rtl="0" fontAlgn="ctr"/>
                      <a:r>
                        <a:rPr lang="en-US" sz="1800" b="0" i="0" u="none" strike="noStrike">
                          <a:solidFill>
                            <a:srgbClr val="000000"/>
                          </a:solidFill>
                          <a:effectLst/>
                          <a:latin typeface="Calibri"/>
                        </a:rPr>
                        <a:t>3.65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370840">
                <a:tc>
                  <a:txBody>
                    <a:bodyPr/>
                    <a:lstStyle/>
                    <a:p>
                      <a:pPr algn="ctr"/>
                      <a:r>
                        <a:rPr lang="en-US" b="0" i="1" dirty="0" smtClean="0"/>
                        <a:t>GDPI</a:t>
                      </a:r>
                      <a:endParaRPr lang="en-US" b="0" i="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algn="ctr" rtl="0" fontAlgn="ctr"/>
                      <a:r>
                        <a:rPr lang="en-US" sz="1800" b="0" i="0" u="none" strike="noStrike">
                          <a:solidFill>
                            <a:srgbClr val="000000"/>
                          </a:solidFill>
                          <a:effectLst/>
                          <a:latin typeface="Calibri"/>
                        </a:rPr>
                        <a:t>17934.06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640080">
                <a:tc>
                  <a:txBody>
                    <a:bodyPr/>
                    <a:lstStyle/>
                    <a:p>
                      <a:pPr algn="ctr"/>
                      <a:r>
                        <a:rPr lang="en-US" b="0" i="1" dirty="0" smtClean="0"/>
                        <a:t>COUNTRY SCORE</a:t>
                      </a:r>
                    </a:p>
                    <a:p>
                      <a:pPr marL="0" marR="0" indent="0" algn="ctr" defTabSz="914400" rtl="0" eaLnBrk="1" fontAlgn="auto" latinLnBrk="0" hangingPunct="1">
                        <a:lnSpc>
                          <a:spcPct val="100000"/>
                        </a:lnSpc>
                        <a:spcBef>
                          <a:spcPts val="0"/>
                        </a:spcBef>
                        <a:spcAft>
                          <a:spcPts val="0"/>
                        </a:spcAft>
                        <a:buClrTx/>
                        <a:buSzTx/>
                        <a:buFontTx/>
                        <a:buNone/>
                        <a:tabLst/>
                        <a:defRPr/>
                      </a:pPr>
                      <a:r>
                        <a:rPr lang="en-US" sz="1800" i="1" dirty="0" smtClean="0"/>
                        <a:t>(GBI</a:t>
                      </a:r>
                      <a:r>
                        <a:rPr lang="en-US" sz="1800" i="1" baseline="30000" dirty="0" smtClean="0"/>
                        <a:t>0.8 </a:t>
                      </a:r>
                      <a:r>
                        <a:rPr lang="en-US" sz="1800" i="1" dirty="0" smtClean="0"/>
                        <a:t>CPI </a:t>
                      </a:r>
                      <a:r>
                        <a:rPr lang="en-US" sz="1800" i="1" baseline="30000" dirty="0" smtClean="0"/>
                        <a:t>1.0</a:t>
                      </a:r>
                      <a:r>
                        <a:rPr lang="en-US" sz="1800" i="1" dirty="0" smtClean="0"/>
                        <a:t> GDP</a:t>
                      </a:r>
                      <a:r>
                        <a:rPr lang="en-US" sz="1800" i="1" baseline="30000" dirty="0" smtClean="0"/>
                        <a:t>-0.08</a:t>
                      </a:r>
                      <a:r>
                        <a:rPr lang="en-US" b="0" i="1" dirty="0" smtClean="0"/>
                        <a:t>)</a:t>
                      </a:r>
                      <a:endParaRPr lang="en-US" sz="1800" i="1" baseline="30000" dirty="0" smtClean="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800" b="0" i="0" u="none" strike="noStrike" dirty="0">
                          <a:solidFill>
                            <a:srgbClr val="000000"/>
                          </a:solidFill>
                          <a:effectLst/>
                          <a:latin typeface="Calibri"/>
                        </a:rPr>
                        <a:t>0.48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800" b="0" i="0" u="none" strike="noStrike" dirty="0">
                          <a:solidFill>
                            <a:srgbClr val="000000"/>
                          </a:solidFill>
                          <a:effectLst/>
                          <a:latin typeface="Calibri"/>
                        </a:rPr>
                        <a:t>0.306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800" b="0" i="0" u="none" strike="noStrike" dirty="0">
                          <a:solidFill>
                            <a:srgbClr val="000000"/>
                          </a:solidFill>
                          <a:effectLst/>
                          <a:latin typeface="Calibri"/>
                        </a:rPr>
                        <a:t>0.63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b="0" i="1" dirty="0" smtClean="0"/>
                        <a:t>SUM OF COUNTRY SCORES</a:t>
                      </a:r>
                      <a:endParaRPr lang="en-US" b="0" i="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800" b="0" i="0" u="none" strike="noStrike" dirty="0">
                          <a:solidFill>
                            <a:srgbClr val="000000"/>
                          </a:solidFill>
                          <a:effectLst/>
                          <a:latin typeface="Calibri"/>
                        </a:rPr>
                        <a:t>174.45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800" b="0" i="0" u="none" strike="noStrike" dirty="0" smtClean="0">
                          <a:solidFill>
                            <a:srgbClr val="000000"/>
                          </a:solidFill>
                          <a:effectLst/>
                          <a:latin typeface="Calibri"/>
                        </a:rPr>
                        <a:t>147.30</a:t>
                      </a:r>
                      <a:endParaRPr lang="en-US" sz="18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800" b="0" i="0" u="none" strike="noStrike" dirty="0">
                          <a:solidFill>
                            <a:srgbClr val="000000"/>
                          </a:solidFill>
                          <a:effectLst/>
                          <a:latin typeface="Calibri"/>
                        </a:rPr>
                        <a:t>189.39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b="0" i="1" dirty="0" smtClean="0"/>
                        <a:t>COUNTRY SHARE</a:t>
                      </a:r>
                      <a:endParaRPr lang="en-US" b="0" i="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800" b="0" i="0" u="none" strike="noStrike" dirty="0">
                          <a:solidFill>
                            <a:srgbClr val="000000"/>
                          </a:solidFill>
                          <a:effectLst/>
                          <a:latin typeface="Calibri"/>
                        </a:rPr>
                        <a:t>0.002753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800" b="0" i="0" u="none" strike="noStrike" dirty="0">
                          <a:solidFill>
                            <a:srgbClr val="000000"/>
                          </a:solidFill>
                          <a:effectLst/>
                          <a:latin typeface="Calibri"/>
                        </a:rPr>
                        <a:t>0.00208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800" b="0" i="0" u="none" strike="noStrike" dirty="0">
                          <a:solidFill>
                            <a:srgbClr val="000000"/>
                          </a:solidFill>
                          <a:effectLst/>
                          <a:latin typeface="Calibri"/>
                        </a:rPr>
                        <a:t>0.00333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b="0" i="1" dirty="0" smtClean="0"/>
                        <a:t>FOCAL</a:t>
                      </a:r>
                      <a:r>
                        <a:rPr lang="en-US" b="0" i="1" baseline="0" dirty="0" smtClean="0"/>
                        <a:t> AREA ALLOCATION</a:t>
                      </a:r>
                      <a:endParaRPr lang="en-US" b="0" i="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800" b="0" i="0" u="none" strike="noStrike" dirty="0">
                          <a:solidFill>
                            <a:srgbClr val="000000"/>
                          </a:solidFill>
                          <a:effectLst/>
                          <a:latin typeface="Calibri"/>
                        </a:rPr>
                        <a:t>1051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800" b="0" i="0" u="none" strike="noStrike" dirty="0">
                          <a:solidFill>
                            <a:srgbClr val="000000"/>
                          </a:solidFill>
                          <a:effectLst/>
                          <a:latin typeface="Calibri"/>
                        </a:rPr>
                        <a:t>941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800" b="0" i="0" u="none" strike="noStrike" dirty="0">
                          <a:solidFill>
                            <a:srgbClr val="000000"/>
                          </a:solidFill>
                          <a:effectLst/>
                          <a:latin typeface="Calibri"/>
                        </a:rPr>
                        <a:t>346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b="0" i="1" dirty="0" smtClean="0"/>
                        <a:t>PRELIMINARY COUNTRY ALLOCATION</a:t>
                      </a:r>
                      <a:endParaRPr lang="en-US" b="0" i="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800" b="0" i="0" u="none" strike="noStrike" dirty="0">
                          <a:solidFill>
                            <a:srgbClr val="000000"/>
                          </a:solidFill>
                          <a:effectLst/>
                          <a:latin typeface="Calibri"/>
                        </a:rPr>
                        <a:t>2.89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800" b="0" i="0" u="none" strike="noStrike">
                          <a:solidFill>
                            <a:srgbClr val="000000"/>
                          </a:solidFill>
                          <a:effectLst/>
                          <a:latin typeface="Calibri"/>
                        </a:rPr>
                        <a:t>1.96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800" b="0" i="0" u="none" strike="noStrike">
                          <a:solidFill>
                            <a:srgbClr val="000000"/>
                          </a:solidFill>
                          <a:effectLst/>
                          <a:latin typeface="Calibri"/>
                        </a:rPr>
                        <a:t>1.15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b="0" i="1" dirty="0" smtClean="0"/>
                        <a:t>FINAL COUNTRY ALLOCATION</a:t>
                      </a:r>
                      <a:endParaRPr lang="en-US" b="0" i="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800" b="0" i="0" u="none" strike="noStrike">
                          <a:solidFill>
                            <a:srgbClr val="000000"/>
                          </a:solidFill>
                          <a:effectLst/>
                          <a:latin typeface="Calibri"/>
                        </a:rPr>
                        <a:t>2.78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800" b="0" i="0" u="none" strike="noStrike">
                          <a:solidFill>
                            <a:srgbClr val="000000"/>
                          </a:solidFill>
                          <a:effectLst/>
                          <a:latin typeface="Calibri"/>
                        </a:rPr>
                        <a:t>2.29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800" b="0" i="0" u="none" strike="noStrike" dirty="0">
                          <a:solidFill>
                            <a:srgbClr val="000000"/>
                          </a:solidFill>
                          <a:effectLst/>
                          <a:latin typeface="Calibri"/>
                        </a:rPr>
                        <a:t>1.14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gridSpan="4">
                  <a:txBody>
                    <a:bodyPr/>
                    <a:lstStyle/>
                    <a:p>
                      <a:pPr algn="ctr"/>
                      <a:r>
                        <a:rPr lang="en-US" b="1" i="1" dirty="0" smtClean="0"/>
                        <a:t>TOTAL</a:t>
                      </a:r>
                      <a:r>
                        <a:rPr lang="en-US" b="1" i="1" baseline="0" dirty="0" smtClean="0"/>
                        <a:t> ALLOCATION = 6.22 MILLION</a:t>
                      </a:r>
                    </a:p>
                    <a:p>
                      <a:pPr algn="ctr"/>
                      <a:r>
                        <a:rPr lang="en-US" b="1" i="1" baseline="0" dirty="0" smtClean="0"/>
                        <a:t>(FULLY FLEXIBLE COUNTRY)</a:t>
                      </a:r>
                      <a:endParaRPr lang="en-US" b="1" i="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pPr algn="ct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9029708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76250" y="685799"/>
            <a:ext cx="8191500" cy="5257803"/>
          </a:xfrm>
        </p:spPr>
        <p:txBody>
          <a:bodyPr/>
          <a:lstStyle/>
          <a:p>
            <a:r>
              <a:rPr lang="en-US" sz="1800" dirty="0" smtClean="0">
                <a:cs typeface="Times New Roman" panose="02020603050405020304" pitchFamily="18" charset="0"/>
              </a:rPr>
              <a:t>Full-Sized Projects (FSPs): GEF financing &gt; $2 million</a:t>
            </a:r>
          </a:p>
          <a:p>
            <a:r>
              <a:rPr lang="en-US" sz="1800" dirty="0" smtClean="0">
                <a:cs typeface="Times New Roman" panose="02020603050405020304" pitchFamily="18" charset="0"/>
              </a:rPr>
              <a:t>Medium-Sized Projects (MSPs): GEF financing </a:t>
            </a:r>
            <a:r>
              <a:rPr lang="en-US" sz="1800" b="1" u="sng" dirty="0" smtClean="0">
                <a:cs typeface="Times New Roman" panose="02020603050405020304" pitchFamily="18" charset="0"/>
              </a:rPr>
              <a:t>&lt;</a:t>
            </a:r>
            <a:r>
              <a:rPr lang="en-US" sz="1800" dirty="0" smtClean="0">
                <a:cs typeface="Times New Roman" panose="02020603050405020304" pitchFamily="18" charset="0"/>
              </a:rPr>
              <a:t> $2 million </a:t>
            </a:r>
          </a:p>
          <a:p>
            <a:r>
              <a:rPr lang="en-US" sz="1800" dirty="0" smtClean="0">
                <a:cs typeface="Times New Roman" panose="02020603050405020304" pitchFamily="18" charset="0"/>
              </a:rPr>
              <a:t>Enabling Activities (EAs): max. financing per reporting determined by relevant Convention</a:t>
            </a:r>
          </a:p>
          <a:p>
            <a:endParaRPr lang="en-US" sz="2000" dirty="0">
              <a:cs typeface="Times New Roman" panose="02020603050405020304" pitchFamily="18" charset="0"/>
            </a:endParaRPr>
          </a:p>
          <a:p>
            <a:endParaRPr lang="en-US" sz="2000" dirty="0" smtClean="0">
              <a:cs typeface="Times New Roman" panose="02020603050405020304" pitchFamily="18" charset="0"/>
            </a:endParaRPr>
          </a:p>
          <a:p>
            <a:endParaRPr lang="en-US" sz="2000" dirty="0">
              <a:cs typeface="Times New Roman" panose="02020603050405020304" pitchFamily="18" charset="0"/>
            </a:endParaRPr>
          </a:p>
          <a:p>
            <a:endParaRPr lang="en-US" sz="2000" dirty="0" smtClean="0">
              <a:cs typeface="Times New Roman" panose="02020603050405020304" pitchFamily="18" charset="0"/>
            </a:endParaRPr>
          </a:p>
          <a:p>
            <a:endParaRPr lang="en-US" sz="2000" dirty="0">
              <a:cs typeface="Times New Roman" panose="02020603050405020304" pitchFamily="18" charset="0"/>
            </a:endParaRPr>
          </a:p>
          <a:p>
            <a:pPr marL="0" indent="0">
              <a:buNone/>
            </a:pPr>
            <a:endParaRPr lang="en-US" sz="2000" dirty="0">
              <a:cs typeface="Times New Roman" panose="02020603050405020304" pitchFamily="18" charset="0"/>
            </a:endParaRPr>
          </a:p>
          <a:p>
            <a:pPr marL="0" indent="0">
              <a:buNone/>
            </a:pPr>
            <a:endParaRPr lang="en-US" sz="1000" dirty="0" smtClean="0">
              <a:cs typeface="Times New Roman" panose="02020603050405020304" pitchFamily="18" charset="0"/>
            </a:endParaRPr>
          </a:p>
          <a:p>
            <a:pPr marL="342900" lvl="1" indent="-342900">
              <a:buFont typeface="Arial" panose="020B0604020202020204" pitchFamily="34" charset="0"/>
              <a:buChar char="•"/>
            </a:pPr>
            <a:r>
              <a:rPr lang="en-US" sz="1800" dirty="0" smtClean="0">
                <a:cs typeface="Times New Roman" panose="02020603050405020304" pitchFamily="18" charset="0"/>
              </a:rPr>
              <a:t>Project Preparation Grants (PPGs)</a:t>
            </a:r>
          </a:p>
          <a:p>
            <a:endParaRPr lang="en-US" sz="2000" dirty="0" smtClean="0">
              <a:cs typeface="Times New Roman" panose="02020603050405020304" pitchFamily="18" charset="0"/>
            </a:endParaRPr>
          </a:p>
          <a:p>
            <a:endParaRPr lang="en-US" sz="2000" dirty="0" smtClean="0">
              <a:cs typeface="Times New Roman" panose="02020603050405020304" pitchFamily="18" charset="0"/>
            </a:endParaRPr>
          </a:p>
          <a:p>
            <a:pPr>
              <a:spcBef>
                <a:spcPts val="1000"/>
              </a:spcBef>
            </a:pPr>
            <a:r>
              <a:rPr lang="en-US" sz="1800" dirty="0" smtClean="0">
                <a:cs typeface="Times New Roman" panose="02020603050405020304" pitchFamily="18" charset="0"/>
              </a:rPr>
              <a:t>Small Grants Program: max. $50K</a:t>
            </a:r>
          </a:p>
          <a:p>
            <a:pPr marL="1371600" lvl="3" indent="0">
              <a:buNone/>
            </a:pPr>
            <a:endParaRPr lang="en-US" sz="1400" dirty="0" smtClean="0">
              <a:cs typeface="Times New Roman" panose="02020603050405020304" pitchFamily="18" charset="0"/>
            </a:endParaRPr>
          </a:p>
        </p:txBody>
      </p:sp>
      <p:sp>
        <p:nvSpPr>
          <p:cNvPr id="5" name="Title 3"/>
          <p:cNvSpPr txBox="1">
            <a:spLocks/>
          </p:cNvSpPr>
          <p:nvPr/>
        </p:nvSpPr>
        <p:spPr bwMode="auto">
          <a:xfrm>
            <a:off x="0" y="0"/>
            <a:ext cx="9144000" cy="609600"/>
          </a:xfrm>
          <a:prstGeom prst="rect">
            <a:avLst/>
          </a:prstGeom>
          <a:solidFill>
            <a:srgbClr val="DDDDDD"/>
          </a:solidFill>
          <a:ln w="9525">
            <a:noFill/>
            <a:miter lim="800000"/>
            <a:headEnd/>
            <a:tailEnd/>
          </a:ln>
        </p:spPr>
        <p:txBody>
          <a:bodyPr anchor="ctr"/>
          <a:lstStyle/>
          <a:p>
            <a:pPr algn="ctr"/>
            <a:r>
              <a:rPr lang="en-US" sz="2800" b="1" dirty="0" smtClean="0">
                <a:solidFill>
                  <a:schemeClr val="tx2"/>
                </a:solidFill>
                <a:latin typeface="+mn-lt"/>
                <a:ea typeface="+mj-ea"/>
                <a:cs typeface="Times New Roman" panose="02020603050405020304" pitchFamily="18" charset="0"/>
              </a:rPr>
              <a:t>GEF Financing </a:t>
            </a:r>
            <a:r>
              <a:rPr lang="en-US" sz="2800" b="1" dirty="0">
                <a:solidFill>
                  <a:schemeClr val="tx2"/>
                </a:solidFill>
                <a:latin typeface="+mn-lt"/>
                <a:ea typeface="+mj-ea"/>
                <a:cs typeface="Times New Roman" panose="02020603050405020304" pitchFamily="18" charset="0"/>
              </a:rPr>
              <a:t>Schemes</a:t>
            </a:r>
          </a:p>
        </p:txBody>
      </p:sp>
      <p:graphicFrame>
        <p:nvGraphicFramePr>
          <p:cNvPr id="2" name="Table 1"/>
          <p:cNvGraphicFramePr>
            <a:graphicFrameLocks noGrp="1"/>
          </p:cNvGraphicFramePr>
          <p:nvPr>
            <p:extLst>
              <p:ext uri="{D42A27DB-BD31-4B8C-83A1-F6EECF244321}">
                <p14:modId xmlns:p14="http://schemas.microsoft.com/office/powerpoint/2010/main" val="1241992883"/>
              </p:ext>
            </p:extLst>
          </p:nvPr>
        </p:nvGraphicFramePr>
        <p:xfrm>
          <a:off x="1371600" y="4724400"/>
          <a:ext cx="6096000" cy="685799"/>
        </p:xfrm>
        <a:graphic>
          <a:graphicData uri="http://schemas.openxmlformats.org/drawingml/2006/table">
            <a:tbl>
              <a:tblPr firstRow="1" bandRow="1">
                <a:tableStyleId>{93296810-A885-4BE3-A3E7-6D5BEEA58F35}</a:tableStyleId>
              </a:tblPr>
              <a:tblGrid>
                <a:gridCol w="2085474"/>
                <a:gridCol w="962526"/>
                <a:gridCol w="1066800"/>
                <a:gridCol w="990600"/>
                <a:gridCol w="990600"/>
              </a:tblGrid>
              <a:tr h="34713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rPr>
                        <a:t>Project Amount (up to)</a:t>
                      </a:r>
                    </a:p>
                  </a:txBody>
                  <a:tcPr marT="0" marB="0" anchor="ctr"/>
                </a:tc>
                <a:tc>
                  <a:txBody>
                    <a:bodyPr/>
                    <a:lstStyle/>
                    <a:p>
                      <a:pPr algn="ctr"/>
                      <a:r>
                        <a:rPr lang="en-US" sz="1400" b="0" dirty="0" smtClean="0">
                          <a:solidFill>
                            <a:schemeClr val="tx1"/>
                          </a:solidFill>
                        </a:rPr>
                        <a:t>1M</a:t>
                      </a:r>
                      <a:endParaRPr lang="en-US" sz="1400" b="0" dirty="0">
                        <a:solidFill>
                          <a:schemeClr val="tx1"/>
                        </a:solidFill>
                      </a:endParaRPr>
                    </a:p>
                  </a:txBody>
                  <a:tcPr marT="0" marB="0" anchor="ctr"/>
                </a:tc>
                <a:tc>
                  <a:txBody>
                    <a:bodyPr/>
                    <a:lstStyle/>
                    <a:p>
                      <a:pPr algn="ctr"/>
                      <a:r>
                        <a:rPr lang="en-US" sz="1400" b="0" dirty="0" smtClean="0">
                          <a:solidFill>
                            <a:schemeClr val="tx1"/>
                          </a:solidFill>
                        </a:rPr>
                        <a:t>3M</a:t>
                      </a:r>
                      <a:endParaRPr lang="en-US" sz="1400" b="0" dirty="0">
                        <a:solidFill>
                          <a:schemeClr val="tx1"/>
                        </a:solidFill>
                      </a:endParaRPr>
                    </a:p>
                  </a:txBody>
                  <a:tcPr marT="0" marB="0" anchor="ctr"/>
                </a:tc>
                <a:tc>
                  <a:txBody>
                    <a:bodyPr/>
                    <a:lstStyle/>
                    <a:p>
                      <a:pPr algn="ctr"/>
                      <a:r>
                        <a:rPr lang="en-US" sz="1400" b="0" dirty="0" smtClean="0">
                          <a:solidFill>
                            <a:schemeClr val="tx1"/>
                          </a:solidFill>
                        </a:rPr>
                        <a:t>6M</a:t>
                      </a:r>
                      <a:endParaRPr lang="en-US" sz="1400" b="0" dirty="0">
                        <a:solidFill>
                          <a:schemeClr val="tx1"/>
                        </a:solidFill>
                      </a:endParaRPr>
                    </a:p>
                  </a:txBody>
                  <a:tcPr marT="0" marB="0" anchor="ctr"/>
                </a:tc>
                <a:tc>
                  <a:txBody>
                    <a:bodyPr/>
                    <a:lstStyle/>
                    <a:p>
                      <a:pPr algn="ctr"/>
                      <a:r>
                        <a:rPr lang="en-US" sz="1400" b="0" dirty="0" smtClean="0">
                          <a:solidFill>
                            <a:schemeClr val="tx1"/>
                          </a:solidFill>
                        </a:rPr>
                        <a:t>10M</a:t>
                      </a:r>
                      <a:endParaRPr lang="en-US" sz="1400" b="0" dirty="0">
                        <a:solidFill>
                          <a:schemeClr val="tx1"/>
                        </a:solidFill>
                      </a:endParaRPr>
                    </a:p>
                  </a:txBody>
                  <a:tcPr marT="0" marB="0" anchor="ctr"/>
                </a:tc>
              </a:tr>
              <a:tr h="338666">
                <a:tc>
                  <a:txBody>
                    <a:bodyPr/>
                    <a:lstStyle/>
                    <a:p>
                      <a:pPr algn="ctr"/>
                      <a:r>
                        <a:rPr lang="en-US" sz="1400" dirty="0" smtClean="0"/>
                        <a:t>Max. PPG amount</a:t>
                      </a:r>
                      <a:r>
                        <a:rPr lang="en-US" sz="1400" baseline="0" dirty="0" smtClean="0"/>
                        <a:t> </a:t>
                      </a:r>
                      <a:endParaRPr lang="en-US" sz="1400" b="0" dirty="0"/>
                    </a:p>
                  </a:txBody>
                  <a:tcPr marT="0" marB="0" anchor="ctr"/>
                </a:tc>
                <a:tc>
                  <a:txBody>
                    <a:bodyPr/>
                    <a:lstStyle/>
                    <a:p>
                      <a:pPr algn="ctr"/>
                      <a:r>
                        <a:rPr lang="en-US" sz="1400" dirty="0" smtClean="0"/>
                        <a:t>50K</a:t>
                      </a:r>
                      <a:endParaRPr lang="en-US" sz="1400" b="0" dirty="0"/>
                    </a:p>
                  </a:txBody>
                  <a:tcPr marT="0" marB="0" anchor="ctr"/>
                </a:tc>
                <a:tc>
                  <a:txBody>
                    <a:bodyPr/>
                    <a:lstStyle/>
                    <a:p>
                      <a:pPr algn="ctr"/>
                      <a:r>
                        <a:rPr lang="en-US" sz="1400" dirty="0" smtClean="0"/>
                        <a:t>100K</a:t>
                      </a:r>
                      <a:endParaRPr lang="en-US" sz="1400" b="0" dirty="0"/>
                    </a:p>
                  </a:txBody>
                  <a:tcPr marT="0" marB="0" anchor="ctr"/>
                </a:tc>
                <a:tc>
                  <a:txBody>
                    <a:bodyPr/>
                    <a:lstStyle/>
                    <a:p>
                      <a:pPr algn="ctr"/>
                      <a:r>
                        <a:rPr lang="en-US" sz="1400" dirty="0" smtClean="0"/>
                        <a:t>150K</a:t>
                      </a:r>
                      <a:endParaRPr lang="en-US" sz="1400" b="0" dirty="0"/>
                    </a:p>
                  </a:txBody>
                  <a:tcPr marT="0" marB="0" anchor="ctr"/>
                </a:tc>
                <a:tc>
                  <a:txBody>
                    <a:bodyPr/>
                    <a:lstStyle/>
                    <a:p>
                      <a:pPr algn="ctr"/>
                      <a:r>
                        <a:rPr lang="en-US" sz="1400" dirty="0" smtClean="0"/>
                        <a:t>300K</a:t>
                      </a:r>
                      <a:endParaRPr lang="en-US" sz="1400" b="0" dirty="0"/>
                    </a:p>
                  </a:txBody>
                  <a:tcPr marT="0" marB="0" anchor="ctr"/>
                </a:tc>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1477741098"/>
              </p:ext>
            </p:extLst>
          </p:nvPr>
        </p:nvGraphicFramePr>
        <p:xfrm>
          <a:off x="609600" y="2057401"/>
          <a:ext cx="8058150" cy="2218991"/>
        </p:xfrm>
        <a:graphic>
          <a:graphicData uri="http://schemas.openxmlformats.org/drawingml/2006/table">
            <a:tbl>
              <a:tblPr firstRow="1" bandRow="1">
                <a:tableStyleId>{5C22544A-7EE6-4342-B048-85BDC9FD1C3A}</a:tableStyleId>
              </a:tblPr>
              <a:tblGrid>
                <a:gridCol w="1813084"/>
                <a:gridCol w="1768316"/>
                <a:gridCol w="1371600"/>
                <a:gridCol w="1981200"/>
                <a:gridCol w="1123950"/>
              </a:tblGrid>
              <a:tr h="406839">
                <a:tc>
                  <a:txBody>
                    <a:bodyPr/>
                    <a:lstStyle/>
                    <a:p>
                      <a:pPr algn="ctr"/>
                      <a:r>
                        <a:rPr lang="en-US" sz="1300" b="1" dirty="0" smtClean="0"/>
                        <a:t>Biodiversity</a:t>
                      </a:r>
                      <a:endParaRPr lang="en-US" sz="1300" b="1" dirty="0"/>
                    </a:p>
                  </a:txBody>
                  <a:tcPr marL="0" marR="0" anchor="ctr"/>
                </a:tc>
                <a:tc>
                  <a:txBody>
                    <a:bodyPr/>
                    <a:lstStyle/>
                    <a:p>
                      <a:pPr algn="ctr"/>
                      <a:r>
                        <a:rPr lang="en-US" sz="1300" b="1" dirty="0" smtClean="0"/>
                        <a:t>Climate Change</a:t>
                      </a:r>
                      <a:endParaRPr lang="en-US" sz="1300" b="1" dirty="0"/>
                    </a:p>
                  </a:txBody>
                  <a:tcPr marL="0" marR="0" anchor="ctr"/>
                </a:tc>
                <a:tc>
                  <a:txBody>
                    <a:bodyPr/>
                    <a:lstStyle/>
                    <a:p>
                      <a:pPr algn="ctr"/>
                      <a:r>
                        <a:rPr lang="en-US" sz="1300" b="1" dirty="0" smtClean="0"/>
                        <a:t>Land</a:t>
                      </a:r>
                      <a:r>
                        <a:rPr lang="en-US" sz="1300" b="1" baseline="0" dirty="0" smtClean="0"/>
                        <a:t> Degradation</a:t>
                      </a:r>
                      <a:endParaRPr lang="en-US" sz="1300" b="1" dirty="0"/>
                    </a:p>
                  </a:txBody>
                  <a:tcPr marL="0" marR="0" anchor="ctr"/>
                </a:tc>
                <a:tc gridSpan="2">
                  <a:txBody>
                    <a:bodyPr/>
                    <a:lstStyle/>
                    <a:p>
                      <a:pPr algn="ctr"/>
                      <a:r>
                        <a:rPr lang="en-US" sz="1300" b="1" dirty="0" smtClean="0"/>
                        <a:t>Chemicals</a:t>
                      </a:r>
                      <a:r>
                        <a:rPr lang="en-US" sz="1300" b="1" baseline="0" dirty="0" smtClean="0"/>
                        <a:t> &amp; Waste</a:t>
                      </a:r>
                      <a:endParaRPr lang="en-US" sz="1300" b="1" dirty="0"/>
                    </a:p>
                  </a:txBody>
                  <a:tcPr marL="0" marR="0" anchor="ctr"/>
                </a:tc>
                <a:tc hMerge="1">
                  <a:txBody>
                    <a:bodyPr/>
                    <a:lstStyle/>
                    <a:p>
                      <a:pPr algn="ctr"/>
                      <a:endParaRPr lang="en-US" sz="1600" b="0" dirty="0"/>
                    </a:p>
                  </a:txBody>
                  <a:tcPr anchor="ctr"/>
                </a:tc>
              </a:tr>
              <a:tr h="244718">
                <a:tc>
                  <a:txBody>
                    <a:bodyPr/>
                    <a:lstStyle/>
                    <a:p>
                      <a:pPr algn="ctr"/>
                      <a:r>
                        <a:rPr lang="en-US" sz="1300" b="1" dirty="0" smtClean="0"/>
                        <a:t>CBD</a:t>
                      </a:r>
                      <a:endParaRPr lang="en-US" sz="1300" b="1" dirty="0"/>
                    </a:p>
                  </a:txBody>
                  <a:tcPr marL="0" marR="0" marT="0" marB="0" anchor="ctr"/>
                </a:tc>
                <a:tc>
                  <a:txBody>
                    <a:bodyPr/>
                    <a:lstStyle/>
                    <a:p>
                      <a:pPr algn="ctr"/>
                      <a:r>
                        <a:rPr lang="en-US" sz="1300" b="1" dirty="0" smtClean="0"/>
                        <a:t>UNFCCC</a:t>
                      </a:r>
                      <a:endParaRPr lang="en-US" sz="1300" b="1" dirty="0"/>
                    </a:p>
                  </a:txBody>
                  <a:tcPr marL="0" marR="0" marT="0" marB="0" anchor="ctr"/>
                </a:tc>
                <a:tc>
                  <a:txBody>
                    <a:bodyPr/>
                    <a:lstStyle/>
                    <a:p>
                      <a:pPr algn="ctr"/>
                      <a:r>
                        <a:rPr lang="en-US" sz="1300" b="1" dirty="0" smtClean="0"/>
                        <a:t>UNCCD</a:t>
                      </a:r>
                      <a:endParaRPr lang="en-US" sz="1300" b="1" dirty="0"/>
                    </a:p>
                  </a:txBody>
                  <a:tcPr marL="0" marR="0" marT="0" marB="0" anchor="ctr"/>
                </a:tc>
                <a:tc>
                  <a:txBody>
                    <a:bodyPr/>
                    <a:lstStyle/>
                    <a:p>
                      <a:pPr algn="ctr"/>
                      <a:r>
                        <a:rPr lang="en-US" sz="1300" b="1" dirty="0" smtClean="0"/>
                        <a:t>Minamata</a:t>
                      </a:r>
                      <a:endParaRPr lang="en-US" sz="1300" b="1" dirty="0"/>
                    </a:p>
                  </a:txBody>
                  <a:tcPr marL="0" marR="0" marT="0" marB="0" anchor="ctr"/>
                </a:tc>
                <a:tc>
                  <a:txBody>
                    <a:bodyPr/>
                    <a:lstStyle/>
                    <a:p>
                      <a:pPr algn="ctr"/>
                      <a:r>
                        <a:rPr lang="en-US" sz="1300" b="1" dirty="0" smtClean="0"/>
                        <a:t>POPs</a:t>
                      </a:r>
                      <a:endParaRPr lang="en-US" sz="1300" b="1" dirty="0"/>
                    </a:p>
                  </a:txBody>
                  <a:tcPr marL="0" marR="0" marT="0" marB="0" anchor="ctr"/>
                </a:tc>
              </a:tr>
              <a:tr h="585169">
                <a:tc>
                  <a:txBody>
                    <a:bodyPr/>
                    <a:lstStyle/>
                    <a:p>
                      <a:pPr algn="ctr"/>
                      <a:r>
                        <a:rPr lang="en-US" sz="1300" dirty="0" smtClean="0"/>
                        <a:t>Nat’l BD</a:t>
                      </a:r>
                      <a:r>
                        <a:rPr lang="en-US" sz="1300" baseline="0" dirty="0" smtClean="0"/>
                        <a:t> Strategies &amp; Action Plan </a:t>
                      </a:r>
                      <a:endParaRPr lang="en-US" sz="1300" dirty="0"/>
                    </a:p>
                  </a:txBody>
                  <a:tcPr marL="0" marR="0" marT="0" marB="0" anchor="ctr"/>
                </a:tc>
                <a:tc>
                  <a:txBody>
                    <a:bodyPr/>
                    <a:lstStyle/>
                    <a:p>
                      <a:pPr algn="ctr"/>
                      <a:r>
                        <a:rPr lang="en-US" sz="1300" dirty="0" smtClean="0">
                          <a:cs typeface="Times New Roman" panose="02020603050405020304" pitchFamily="18" charset="0"/>
                        </a:rPr>
                        <a:t>Nat’l Communications </a:t>
                      </a:r>
                      <a:endParaRPr lang="en-US" sz="1300" dirty="0"/>
                    </a:p>
                  </a:txBody>
                  <a:tcPr marL="0" marR="0" marT="0" marB="0" anchor="ct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endParaRPr lang="en-US" sz="1300" dirty="0" smtClean="0">
                        <a:cs typeface="Times New Roman" panose="02020603050405020304" pitchFamily="18" charset="0"/>
                      </a:endParaRPr>
                    </a:p>
                  </a:txBody>
                  <a:tcPr marL="0" marR="0" marT="0" marB="0" anchor="ctr"/>
                </a:tc>
                <a:tc>
                  <a:txBody>
                    <a:bodyPr/>
                    <a:lstStyle/>
                    <a:p>
                      <a:pPr algn="ctr"/>
                      <a:r>
                        <a:rPr lang="en-US" sz="1300" dirty="0" smtClean="0">
                          <a:cs typeface="Times New Roman" panose="02020603050405020304" pitchFamily="18" charset="0"/>
                        </a:rPr>
                        <a:t>Mercury Initial Assessment </a:t>
                      </a:r>
                      <a:endParaRPr lang="en-US" sz="1300" dirty="0"/>
                    </a:p>
                  </a:txBody>
                  <a:tcPr marL="0" marR="0" marT="0" marB="0" anchor="ct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US" sz="1300" dirty="0" smtClean="0">
                          <a:cs typeface="Times New Roman" panose="02020603050405020304" pitchFamily="18" charset="0"/>
                        </a:rPr>
                        <a:t>Nat’l Implementation Plan </a:t>
                      </a:r>
                    </a:p>
                  </a:txBody>
                  <a:tcPr marL="0" marR="0" marT="0" marB="0" anchor="ctr"/>
                </a:tc>
              </a:tr>
              <a:tr h="571642">
                <a:tc>
                  <a:txBody>
                    <a:bodyPr/>
                    <a:lstStyle/>
                    <a:p>
                      <a:pPr algn="ctr"/>
                      <a:r>
                        <a:rPr lang="en-US" sz="1300" dirty="0" smtClean="0"/>
                        <a:t>6</a:t>
                      </a:r>
                      <a:r>
                        <a:rPr lang="en-US" sz="1300" baseline="30000" dirty="0" smtClean="0"/>
                        <a:t>th</a:t>
                      </a:r>
                      <a:r>
                        <a:rPr lang="en-US" sz="1300" baseline="0" dirty="0" smtClean="0"/>
                        <a:t> Nat’l Report to CBD</a:t>
                      </a:r>
                      <a:endParaRPr lang="en-US" sz="1300" dirty="0"/>
                    </a:p>
                  </a:txBody>
                  <a:tcPr marL="0" marR="0" marT="0" marB="0" anchor="ct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US" sz="1300" dirty="0" smtClean="0">
                          <a:cs typeface="Times New Roman" panose="02020603050405020304" pitchFamily="18" charset="0"/>
                        </a:rPr>
                        <a:t>Biennial Update Report </a:t>
                      </a:r>
                    </a:p>
                  </a:txBody>
                  <a:tcPr marL="0" marR="0" marT="0" marB="0" anchor="ctr"/>
                </a:tc>
                <a:tc>
                  <a:txBody>
                    <a:bodyPr/>
                    <a:lstStyle/>
                    <a:p>
                      <a:pPr algn="ctr"/>
                      <a:endParaRPr lang="en-US" sz="1300" dirty="0"/>
                    </a:p>
                  </a:txBody>
                  <a:tcPr marL="0" marR="0" marT="0" marB="0" anchor="ctr"/>
                </a:tc>
                <a:tc>
                  <a:txBody>
                    <a:bodyPr/>
                    <a:lstStyle/>
                    <a:p>
                      <a:pPr algn="ctr"/>
                      <a:r>
                        <a:rPr lang="en-US" sz="1300" dirty="0" smtClean="0">
                          <a:cs typeface="Times New Roman" panose="02020603050405020304" pitchFamily="18" charset="0"/>
                        </a:rPr>
                        <a:t>Artisanal &amp;</a:t>
                      </a:r>
                      <a:r>
                        <a:rPr lang="en-US" sz="1300" baseline="0" dirty="0" smtClean="0">
                          <a:cs typeface="Times New Roman" panose="02020603050405020304" pitchFamily="18" charset="0"/>
                        </a:rPr>
                        <a:t> </a:t>
                      </a:r>
                      <a:r>
                        <a:rPr lang="en-US" sz="1300" dirty="0" smtClean="0">
                          <a:cs typeface="Times New Roman" panose="02020603050405020304" pitchFamily="18" charset="0"/>
                        </a:rPr>
                        <a:t>Small Scale Gold Mining Nat’l Action Plan </a:t>
                      </a:r>
                      <a:endParaRPr lang="en-US" sz="1300" dirty="0"/>
                    </a:p>
                  </a:txBody>
                  <a:tcPr marL="0" marR="0" marT="0" marB="0" anchor="ctr"/>
                </a:tc>
                <a:tc>
                  <a:txBody>
                    <a:bodyPr/>
                    <a:lstStyle/>
                    <a:p>
                      <a:pPr algn="ctr"/>
                      <a:endParaRPr lang="en-US" sz="1300" dirty="0"/>
                    </a:p>
                  </a:txBody>
                  <a:tcPr marL="0" marR="0" marT="0" marB="0" anchor="ctr"/>
                </a:tc>
              </a:tr>
              <a:tr h="401432">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US" sz="1300" dirty="0" smtClean="0">
                          <a:cs typeface="Times New Roman" panose="02020603050405020304" pitchFamily="18" charset="0"/>
                        </a:rPr>
                        <a:t>3</a:t>
                      </a:r>
                      <a:r>
                        <a:rPr lang="en-US" sz="1300" baseline="30000" dirty="0" smtClean="0">
                          <a:cs typeface="Times New Roman" panose="02020603050405020304" pitchFamily="18" charset="0"/>
                        </a:rPr>
                        <a:t>rd</a:t>
                      </a:r>
                      <a:r>
                        <a:rPr lang="en-US" sz="1300" dirty="0" smtClean="0">
                          <a:cs typeface="Times New Roman" panose="02020603050405020304" pitchFamily="18" charset="0"/>
                        </a:rPr>
                        <a:t> Nat’l Report to Cartagena Protocol </a:t>
                      </a:r>
                    </a:p>
                  </a:txBody>
                  <a:tcPr marL="0" marR="0" marT="0" marB="0" anchor="ctr"/>
                </a:tc>
                <a:tc>
                  <a:txBody>
                    <a:bodyPr/>
                    <a:lstStyle/>
                    <a:p>
                      <a:pPr algn="ctr"/>
                      <a:endParaRPr lang="en-US" sz="1300" dirty="0"/>
                    </a:p>
                  </a:txBody>
                  <a:tcPr marL="0" marR="0" marT="0" marB="0" anchor="ctr"/>
                </a:tc>
                <a:tc>
                  <a:txBody>
                    <a:bodyPr/>
                    <a:lstStyle/>
                    <a:p>
                      <a:pPr algn="ctr"/>
                      <a:endParaRPr lang="en-US" sz="1300" dirty="0"/>
                    </a:p>
                  </a:txBody>
                  <a:tcPr marL="0" marR="0" marT="0" marB="0" anchor="ctr"/>
                </a:tc>
                <a:tc>
                  <a:txBody>
                    <a:bodyPr/>
                    <a:lstStyle/>
                    <a:p>
                      <a:pPr algn="ctr"/>
                      <a:endParaRPr lang="en-US" sz="1300"/>
                    </a:p>
                  </a:txBody>
                  <a:tcPr marL="0" marR="0" marT="0" marB="0" anchor="ctr"/>
                </a:tc>
                <a:tc>
                  <a:txBody>
                    <a:bodyPr/>
                    <a:lstStyle/>
                    <a:p>
                      <a:pPr algn="ctr"/>
                      <a:endParaRPr lang="en-US" sz="1300" dirty="0"/>
                    </a:p>
                  </a:txBody>
                  <a:tcPr marL="0" marR="0" marT="0" marB="0" anchor="ctr"/>
                </a:tc>
              </a:tr>
            </a:tbl>
          </a:graphicData>
        </a:graphic>
      </p:graphicFrame>
    </p:spTree>
    <p:extLst>
      <p:ext uri="{BB962C8B-B14F-4D97-AF65-F5344CB8AC3E}">
        <p14:creationId xmlns:p14="http://schemas.microsoft.com/office/powerpoint/2010/main" val="229942978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bwMode="auto">
          <a:xfrm>
            <a:off x="152400" y="1295400"/>
            <a:ext cx="8763000" cy="83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 typeface="Arial" charset="0"/>
              <a:buNone/>
              <a:tabLst/>
              <a:defRPr/>
            </a:pPr>
            <a:endParaRPr kumimoji="0" lang="en-US" sz="2800" b="0" i="0" u="none" strike="noStrike" kern="1200" cap="none" spc="0" normalizeH="0" baseline="0" noProof="0" dirty="0" smtClean="0">
              <a:ln>
                <a:noFill/>
              </a:ln>
              <a:solidFill>
                <a:schemeClr val="tx1"/>
              </a:solidFill>
              <a:effectLst/>
              <a:uLnTx/>
              <a:uFillTx/>
              <a:latin typeface="Calibri" pitchFamily="34" charset="0"/>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
              <a:tabLst/>
              <a:defRPr/>
            </a:pPr>
            <a:endParaRPr kumimoji="0" lang="en-US" sz="2400" b="0" i="0" u="none" strike="noStrike" kern="1200" cap="none" spc="0" normalizeH="0" baseline="0" noProof="0" dirty="0" smtClean="0">
              <a:ln>
                <a:noFill/>
              </a:ln>
              <a:solidFill>
                <a:schemeClr val="tx1"/>
              </a:solidFill>
              <a:effectLst/>
              <a:uLnTx/>
              <a:uFillTx/>
              <a:latin typeface="Calibri" pitchFamily="34" charset="0"/>
              <a:ea typeface="+mn-ea"/>
              <a:cs typeface="+mn-cs"/>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852267266"/>
              </p:ext>
            </p:extLst>
          </p:nvPr>
        </p:nvGraphicFramePr>
        <p:xfrm>
          <a:off x="152400" y="914401"/>
          <a:ext cx="8763000" cy="472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itle 3"/>
          <p:cNvSpPr txBox="1">
            <a:spLocks/>
          </p:cNvSpPr>
          <p:nvPr/>
        </p:nvSpPr>
        <p:spPr bwMode="auto">
          <a:xfrm>
            <a:off x="0" y="0"/>
            <a:ext cx="9144000" cy="895835"/>
          </a:xfrm>
          <a:prstGeom prst="rect">
            <a:avLst/>
          </a:prstGeom>
          <a:solidFill>
            <a:srgbClr val="DDDDDD"/>
          </a:solidFill>
          <a:ln w="9525">
            <a:noFill/>
            <a:miter lim="800000"/>
            <a:headEnd/>
            <a:tailEnd/>
          </a:ln>
        </p:spPr>
        <p:txBody>
          <a:bodyPr anchor="ctr"/>
          <a:lstStyle/>
          <a:p>
            <a:pPr algn="ctr"/>
            <a:r>
              <a:rPr lang="en-US" sz="4000" b="1" dirty="0" smtClean="0">
                <a:solidFill>
                  <a:srgbClr val="00642D"/>
                </a:solidFill>
                <a:latin typeface="+mj-lt"/>
                <a:cs typeface="Arial" pitchFamily="34" charset="0"/>
              </a:rPr>
              <a:t>Calculating STAR allocations</a:t>
            </a:r>
            <a:endParaRPr lang="en-US" sz="4000" b="1" dirty="0" smtClean="0">
              <a:solidFill>
                <a:srgbClr val="00642D"/>
              </a:solidFill>
              <a:latin typeface="+mj-lt"/>
            </a:endParaRPr>
          </a:p>
        </p:txBody>
      </p:sp>
    </p:spTree>
    <p:extLst>
      <p:ext uri="{BB962C8B-B14F-4D97-AF65-F5344CB8AC3E}">
        <p14:creationId xmlns:p14="http://schemas.microsoft.com/office/powerpoint/2010/main" val="27538753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Content Placeholder 2"/>
          <p:cNvSpPr>
            <a:spLocks noGrp="1"/>
          </p:cNvSpPr>
          <p:nvPr>
            <p:ph idx="1"/>
          </p:nvPr>
        </p:nvSpPr>
        <p:spPr>
          <a:xfrm>
            <a:off x="152400" y="533400"/>
            <a:ext cx="8839200" cy="5257800"/>
          </a:xfrm>
          <a:noFill/>
        </p:spPr>
        <p:txBody>
          <a:bodyPr/>
          <a:lstStyle/>
          <a:p>
            <a:pPr>
              <a:buFont typeface="Wingdings" pitchFamily="2" charset="2"/>
              <a:buChar char="§"/>
              <a:defRPr/>
            </a:pPr>
            <a:endParaRPr lang="en-US" dirty="0" smtClean="0">
              <a:latin typeface="Calibri" pitchFamily="34" charset="0"/>
            </a:endParaRPr>
          </a:p>
          <a:p>
            <a:pPr>
              <a:buNone/>
              <a:defRPr/>
            </a:pPr>
            <a:endParaRPr lang="en-US" dirty="0" smtClean="0">
              <a:latin typeface="Calibri" pitchFamily="34" charset="0"/>
            </a:endParaRPr>
          </a:p>
          <a:p>
            <a:pPr>
              <a:buNone/>
              <a:defRPr/>
            </a:pPr>
            <a:endParaRPr lang="en-US" dirty="0" smtClean="0">
              <a:latin typeface="Calibri" pitchFamily="34" charset="0"/>
            </a:endParaRPr>
          </a:p>
          <a:p>
            <a:pPr>
              <a:buFont typeface="Wingdings" pitchFamily="2" charset="2"/>
              <a:buChar char="§"/>
              <a:defRPr/>
            </a:pPr>
            <a:endParaRPr lang="en-US" dirty="0" smtClean="0">
              <a:latin typeface="Calibri" pitchFamily="34" charset="0"/>
            </a:endParaRPr>
          </a:p>
          <a:p>
            <a:pPr>
              <a:buFont typeface="Wingdings" pitchFamily="2" charset="2"/>
              <a:buChar char="§"/>
              <a:defRPr/>
            </a:pPr>
            <a:endParaRPr lang="en-US" dirty="0" smtClean="0">
              <a:latin typeface="Calibri" pitchFamily="34" charset="0"/>
            </a:endParaRPr>
          </a:p>
          <a:p>
            <a:pPr>
              <a:buFont typeface="Wingdings" pitchFamily="2" charset="2"/>
              <a:buChar char="§"/>
              <a:defRPr/>
            </a:pPr>
            <a:endParaRPr lang="en-US" dirty="0" smtClean="0">
              <a:latin typeface="Calibri" pitchFamily="34" charset="0"/>
            </a:endParaRPr>
          </a:p>
          <a:p>
            <a:pPr>
              <a:buFont typeface="Wingdings" pitchFamily="2" charset="2"/>
              <a:buChar char="§"/>
              <a:defRPr/>
            </a:pPr>
            <a:endParaRPr lang="en-US" dirty="0" smtClean="0">
              <a:latin typeface="Calibri" pitchFamily="34" charset="0"/>
            </a:endParaRPr>
          </a:p>
          <a:p>
            <a:pPr marL="0" indent="0">
              <a:buNone/>
              <a:defRPr/>
            </a:pPr>
            <a:endParaRPr lang="en-US" dirty="0" smtClean="0">
              <a:latin typeface="Calibri" pitchFamily="34" charset="0"/>
            </a:endParaRPr>
          </a:p>
          <a:p>
            <a:pPr>
              <a:buFont typeface="Wingdings" pitchFamily="2" charset="2"/>
              <a:buChar char="§"/>
              <a:defRPr/>
            </a:pPr>
            <a:endParaRPr lang="en-US" dirty="0" smtClean="0">
              <a:latin typeface="Calibri" pitchFamily="34" charset="0"/>
            </a:endParaRPr>
          </a:p>
          <a:p>
            <a:pPr>
              <a:buFont typeface="Wingdings" pitchFamily="2" charset="2"/>
              <a:buChar char="§"/>
              <a:defRPr/>
            </a:pPr>
            <a:endParaRPr lang="en-US" dirty="0" smtClean="0">
              <a:latin typeface="Calibri" pitchFamily="34" charset="0"/>
            </a:endParaRPr>
          </a:p>
        </p:txBody>
      </p:sp>
      <p:graphicFrame>
        <p:nvGraphicFramePr>
          <p:cNvPr id="4" name="Table 3"/>
          <p:cNvGraphicFramePr>
            <a:graphicFrameLocks noGrp="1"/>
          </p:cNvGraphicFramePr>
          <p:nvPr>
            <p:extLst/>
          </p:nvPr>
        </p:nvGraphicFramePr>
        <p:xfrm>
          <a:off x="228600" y="1295400"/>
          <a:ext cx="8763000" cy="2556437"/>
        </p:xfrm>
        <a:graphic>
          <a:graphicData uri="http://schemas.openxmlformats.org/drawingml/2006/table">
            <a:tbl>
              <a:tblPr firstRow="1" bandRow="1">
                <a:tableStyleId>{5C22544A-7EE6-4342-B048-85BDC9FD1C3A}</a:tableStyleId>
              </a:tblPr>
              <a:tblGrid>
                <a:gridCol w="2209800"/>
                <a:gridCol w="1752600"/>
                <a:gridCol w="1905000"/>
                <a:gridCol w="1371600"/>
                <a:gridCol w="1524000"/>
              </a:tblGrid>
              <a:tr h="453317">
                <a:tc>
                  <a:txBody>
                    <a:bodyPr/>
                    <a:lstStyle/>
                    <a:p>
                      <a:pPr marL="0" marR="0" algn="ctr">
                        <a:lnSpc>
                          <a:spcPct val="115000"/>
                        </a:lnSpc>
                        <a:spcBef>
                          <a:spcPts val="0"/>
                        </a:spcBef>
                        <a:spcAft>
                          <a:spcPts val="0"/>
                        </a:spcAft>
                      </a:pPr>
                      <a:r>
                        <a:rPr lang="en-US" sz="2400" b="1" dirty="0">
                          <a:latin typeface="Calibri"/>
                          <a:ea typeface="Calibri"/>
                          <a:cs typeface="Times New Roman"/>
                        </a:rPr>
                        <a:t>Focal Area</a:t>
                      </a:r>
                      <a:endParaRPr lang="en-US" sz="2400" dirty="0">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2400" b="1" dirty="0" smtClean="0">
                          <a:latin typeface="Calibri"/>
                          <a:ea typeface="Calibri"/>
                          <a:cs typeface="Times New Roman"/>
                        </a:rPr>
                        <a:t>Floor </a:t>
                      </a:r>
                    </a:p>
                    <a:p>
                      <a:pPr marL="0" marR="0" algn="ctr">
                        <a:lnSpc>
                          <a:spcPct val="115000"/>
                        </a:lnSpc>
                        <a:spcBef>
                          <a:spcPts val="0"/>
                        </a:spcBef>
                        <a:spcAft>
                          <a:spcPts val="0"/>
                        </a:spcAft>
                      </a:pPr>
                      <a:r>
                        <a:rPr lang="en-US" sz="2400" b="1" dirty="0" smtClean="0">
                          <a:latin typeface="Calibri"/>
                          <a:ea typeface="Calibri"/>
                          <a:cs typeface="Times New Roman"/>
                        </a:rPr>
                        <a:t>for LDCs </a:t>
                      </a:r>
                    </a:p>
                  </a:txBody>
                  <a:tcPr marL="68580" marR="68580" marT="0" marB="0" anchor="ctr"/>
                </a:tc>
                <a:tc>
                  <a:txBody>
                    <a:bodyPr/>
                    <a:lstStyle/>
                    <a:p>
                      <a:pPr marL="0" marR="0" algn="ctr">
                        <a:lnSpc>
                          <a:spcPct val="115000"/>
                        </a:lnSpc>
                        <a:spcBef>
                          <a:spcPts val="0"/>
                        </a:spcBef>
                        <a:spcAft>
                          <a:spcPts val="0"/>
                        </a:spcAft>
                      </a:pPr>
                      <a:r>
                        <a:rPr lang="en-US" sz="2400" dirty="0" smtClean="0">
                          <a:latin typeface="Calibri"/>
                          <a:ea typeface="Calibri"/>
                          <a:cs typeface="Times New Roman"/>
                        </a:rPr>
                        <a:t>Floor </a:t>
                      </a:r>
                    </a:p>
                    <a:p>
                      <a:pPr marL="0" marR="0" algn="ctr">
                        <a:lnSpc>
                          <a:spcPct val="115000"/>
                        </a:lnSpc>
                        <a:spcBef>
                          <a:spcPts val="0"/>
                        </a:spcBef>
                        <a:spcAft>
                          <a:spcPts val="0"/>
                        </a:spcAft>
                      </a:pPr>
                      <a:r>
                        <a:rPr lang="en-US" sz="2400" dirty="0" smtClean="0">
                          <a:latin typeface="Calibri"/>
                          <a:ea typeface="Calibri"/>
                          <a:cs typeface="Times New Roman"/>
                        </a:rPr>
                        <a:t>for Non LDCs</a:t>
                      </a:r>
                      <a:endParaRPr lang="en-US" sz="2400" dirty="0">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2400" b="1" dirty="0">
                          <a:latin typeface="Calibri"/>
                          <a:ea typeface="Calibri"/>
                          <a:cs typeface="Times New Roman"/>
                        </a:rPr>
                        <a:t>Ceiling </a:t>
                      </a:r>
                      <a:r>
                        <a:rPr lang="en-US" sz="2400" b="1" dirty="0" smtClean="0">
                          <a:latin typeface="Calibri"/>
                          <a:ea typeface="Calibri"/>
                          <a:cs typeface="Times New Roman"/>
                        </a:rPr>
                        <a:t>%</a:t>
                      </a:r>
                      <a:endParaRPr lang="en-US" sz="2400" dirty="0">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2400" dirty="0" smtClean="0">
                          <a:latin typeface="Calibri"/>
                          <a:ea typeface="Calibri"/>
                          <a:cs typeface="Times New Roman"/>
                        </a:rPr>
                        <a:t>Ceilings </a:t>
                      </a:r>
                    </a:p>
                    <a:p>
                      <a:pPr marL="0" marR="0" algn="ctr">
                        <a:lnSpc>
                          <a:spcPct val="115000"/>
                        </a:lnSpc>
                        <a:spcBef>
                          <a:spcPts val="0"/>
                        </a:spcBef>
                        <a:spcAft>
                          <a:spcPts val="0"/>
                        </a:spcAft>
                      </a:pPr>
                      <a:r>
                        <a:rPr lang="en-US" sz="2400" dirty="0" smtClean="0">
                          <a:latin typeface="Calibri"/>
                          <a:ea typeface="Calibri"/>
                          <a:cs typeface="Times New Roman"/>
                        </a:rPr>
                        <a:t>(US </a:t>
                      </a:r>
                      <a:r>
                        <a:rPr lang="en-US" sz="2400" dirty="0" err="1" smtClean="0">
                          <a:latin typeface="Calibri"/>
                          <a:ea typeface="Calibri"/>
                          <a:cs typeface="Times New Roman"/>
                        </a:rPr>
                        <a:t>Mn</a:t>
                      </a:r>
                      <a:r>
                        <a:rPr lang="en-US" sz="2400" dirty="0" smtClean="0">
                          <a:latin typeface="Calibri"/>
                          <a:ea typeface="Calibri"/>
                          <a:cs typeface="Times New Roman"/>
                        </a:rPr>
                        <a:t>)</a:t>
                      </a:r>
                      <a:endParaRPr lang="en-US" sz="2400" dirty="0">
                        <a:latin typeface="Calibri"/>
                        <a:ea typeface="Calibri"/>
                        <a:cs typeface="Times New Roman"/>
                      </a:endParaRPr>
                    </a:p>
                  </a:txBody>
                  <a:tcPr marL="68580" marR="68580" marT="0" marB="0" anchor="ctr"/>
                </a:tc>
              </a:tr>
              <a:tr h="453317">
                <a:tc>
                  <a:txBody>
                    <a:bodyPr/>
                    <a:lstStyle/>
                    <a:p>
                      <a:pPr marL="0" marR="0" algn="ctr">
                        <a:lnSpc>
                          <a:spcPct val="115000"/>
                        </a:lnSpc>
                        <a:spcBef>
                          <a:spcPts val="0"/>
                        </a:spcBef>
                        <a:spcAft>
                          <a:spcPts val="0"/>
                        </a:spcAft>
                      </a:pPr>
                      <a:r>
                        <a:rPr lang="en-US" sz="2400" dirty="0">
                          <a:latin typeface="Calibri"/>
                          <a:ea typeface="Calibri"/>
                          <a:cs typeface="Times New Roman"/>
                        </a:rPr>
                        <a:t>Climate Change</a:t>
                      </a:r>
                    </a:p>
                  </a:txBody>
                  <a:tcPr marL="68580" marR="68580" marT="0" marB="0" anchor="ctr"/>
                </a:tc>
                <a:tc>
                  <a:txBody>
                    <a:bodyPr/>
                    <a:lstStyle/>
                    <a:p>
                      <a:pPr marL="0" marR="0" algn="ctr">
                        <a:lnSpc>
                          <a:spcPct val="115000"/>
                        </a:lnSpc>
                        <a:spcBef>
                          <a:spcPts val="0"/>
                        </a:spcBef>
                        <a:spcAft>
                          <a:spcPts val="0"/>
                        </a:spcAft>
                      </a:pPr>
                      <a:r>
                        <a:rPr lang="en-US" sz="2400" dirty="0" smtClean="0">
                          <a:latin typeface="Calibri"/>
                          <a:ea typeface="Calibri"/>
                          <a:cs typeface="Times New Roman"/>
                        </a:rPr>
                        <a:t>3</a:t>
                      </a:r>
                      <a:endParaRPr lang="en-US" sz="2400" dirty="0">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2400" dirty="0" smtClean="0">
                          <a:latin typeface="Calibri"/>
                          <a:ea typeface="Calibri"/>
                          <a:cs typeface="Times New Roman"/>
                        </a:rPr>
                        <a:t>2</a:t>
                      </a:r>
                      <a:endParaRPr lang="en-US" sz="2400" dirty="0">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2400" dirty="0" smtClean="0">
                          <a:latin typeface="Calibri"/>
                          <a:ea typeface="Calibri"/>
                          <a:cs typeface="Times New Roman"/>
                        </a:rPr>
                        <a:t>10%</a:t>
                      </a:r>
                      <a:endParaRPr lang="en-US" sz="2400" dirty="0">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2400" dirty="0" smtClean="0">
                          <a:latin typeface="Calibri"/>
                          <a:ea typeface="Calibri"/>
                          <a:cs typeface="Times New Roman"/>
                        </a:rPr>
                        <a:t>126</a:t>
                      </a:r>
                      <a:endParaRPr lang="en-US" sz="2400" dirty="0">
                        <a:latin typeface="Calibri"/>
                        <a:ea typeface="Calibri"/>
                        <a:cs typeface="Times New Roman"/>
                      </a:endParaRPr>
                    </a:p>
                  </a:txBody>
                  <a:tcPr marL="68580" marR="68580" marT="0" marB="0" anchor="ctr"/>
                </a:tc>
              </a:tr>
              <a:tr h="392649">
                <a:tc>
                  <a:txBody>
                    <a:bodyPr/>
                    <a:lstStyle/>
                    <a:p>
                      <a:pPr marL="0" marR="0" algn="ctr">
                        <a:lnSpc>
                          <a:spcPct val="115000"/>
                        </a:lnSpc>
                        <a:spcBef>
                          <a:spcPts val="0"/>
                        </a:spcBef>
                        <a:spcAft>
                          <a:spcPts val="0"/>
                        </a:spcAft>
                      </a:pPr>
                      <a:r>
                        <a:rPr lang="en-US" sz="2400" dirty="0">
                          <a:latin typeface="Calibri"/>
                          <a:ea typeface="Calibri"/>
                          <a:cs typeface="Times New Roman"/>
                        </a:rPr>
                        <a:t>Biodiversity</a:t>
                      </a:r>
                    </a:p>
                  </a:txBody>
                  <a:tcPr marL="68580" marR="68580" marT="0" marB="0" anchor="ctr"/>
                </a:tc>
                <a:tc>
                  <a:txBody>
                    <a:bodyPr/>
                    <a:lstStyle/>
                    <a:p>
                      <a:pPr marL="0" marR="0" algn="ctr">
                        <a:lnSpc>
                          <a:spcPct val="115000"/>
                        </a:lnSpc>
                        <a:spcBef>
                          <a:spcPts val="0"/>
                        </a:spcBef>
                        <a:spcAft>
                          <a:spcPts val="0"/>
                        </a:spcAft>
                      </a:pPr>
                      <a:r>
                        <a:rPr lang="en-US" sz="2400" dirty="0" smtClean="0">
                          <a:latin typeface="Calibri"/>
                          <a:ea typeface="Calibri"/>
                          <a:cs typeface="Times New Roman"/>
                        </a:rPr>
                        <a:t>2</a:t>
                      </a:r>
                      <a:endParaRPr lang="en-US" sz="2400" dirty="0">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2400" dirty="0" smtClean="0">
                          <a:latin typeface="Calibri"/>
                          <a:ea typeface="Calibri"/>
                          <a:cs typeface="Times New Roman"/>
                        </a:rPr>
                        <a:t>1.5</a:t>
                      </a:r>
                      <a:endParaRPr lang="en-US" sz="2400" dirty="0">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2400" dirty="0">
                          <a:latin typeface="Calibri"/>
                          <a:ea typeface="Calibri"/>
                          <a:cs typeface="Times New Roman"/>
                        </a:rPr>
                        <a:t>10%</a:t>
                      </a:r>
                    </a:p>
                  </a:txBody>
                  <a:tcPr marL="68580" marR="68580" marT="0" marB="0" anchor="ctr"/>
                </a:tc>
                <a:tc>
                  <a:txBody>
                    <a:bodyPr/>
                    <a:lstStyle/>
                    <a:p>
                      <a:pPr marL="0" marR="0" algn="ctr">
                        <a:lnSpc>
                          <a:spcPct val="115000"/>
                        </a:lnSpc>
                        <a:spcBef>
                          <a:spcPts val="0"/>
                        </a:spcBef>
                        <a:spcAft>
                          <a:spcPts val="0"/>
                        </a:spcAft>
                      </a:pPr>
                      <a:r>
                        <a:rPr lang="en-US" sz="2400" dirty="0" smtClean="0">
                          <a:latin typeface="Calibri"/>
                          <a:ea typeface="Calibri"/>
                          <a:cs typeface="Times New Roman"/>
                        </a:rPr>
                        <a:t>129.6</a:t>
                      </a:r>
                      <a:endParaRPr lang="en-US" sz="2400" dirty="0">
                        <a:latin typeface="Calibri"/>
                        <a:ea typeface="Calibri"/>
                        <a:cs typeface="Times New Roman"/>
                      </a:endParaRPr>
                    </a:p>
                  </a:txBody>
                  <a:tcPr marL="68580" marR="68580" marT="0" marB="0" anchor="ctr"/>
                </a:tc>
              </a:tr>
              <a:tr h="453317">
                <a:tc>
                  <a:txBody>
                    <a:bodyPr/>
                    <a:lstStyle/>
                    <a:p>
                      <a:pPr marL="0" marR="0" algn="ctr">
                        <a:lnSpc>
                          <a:spcPct val="115000"/>
                        </a:lnSpc>
                        <a:spcBef>
                          <a:spcPts val="0"/>
                        </a:spcBef>
                        <a:spcAft>
                          <a:spcPts val="0"/>
                        </a:spcAft>
                      </a:pPr>
                      <a:r>
                        <a:rPr lang="en-US" sz="2400" dirty="0">
                          <a:latin typeface="Calibri"/>
                          <a:ea typeface="Calibri"/>
                          <a:cs typeface="Times New Roman"/>
                        </a:rPr>
                        <a:t>Land Degradation</a:t>
                      </a:r>
                    </a:p>
                  </a:txBody>
                  <a:tcPr marL="68580" marR="68580" marT="0" marB="0" anchor="ctr"/>
                </a:tc>
                <a:tc>
                  <a:txBody>
                    <a:bodyPr/>
                    <a:lstStyle/>
                    <a:p>
                      <a:pPr marL="0" marR="0" algn="ctr">
                        <a:lnSpc>
                          <a:spcPct val="115000"/>
                        </a:lnSpc>
                        <a:spcBef>
                          <a:spcPts val="0"/>
                        </a:spcBef>
                        <a:spcAft>
                          <a:spcPts val="0"/>
                        </a:spcAft>
                      </a:pPr>
                      <a:r>
                        <a:rPr lang="en-US" sz="2400" dirty="0" smtClean="0">
                          <a:latin typeface="Calibri"/>
                          <a:ea typeface="Calibri"/>
                          <a:cs typeface="Times New Roman"/>
                        </a:rPr>
                        <a:t>1</a:t>
                      </a:r>
                      <a:endParaRPr lang="en-US" sz="2400" dirty="0">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2400" dirty="0" smtClean="0">
                          <a:latin typeface="Calibri"/>
                          <a:ea typeface="Calibri"/>
                          <a:cs typeface="Times New Roman"/>
                        </a:rPr>
                        <a:t>0.5</a:t>
                      </a:r>
                      <a:endParaRPr lang="en-US" sz="2400" dirty="0">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2400" dirty="0">
                          <a:latin typeface="Calibri"/>
                          <a:ea typeface="Calibri"/>
                          <a:cs typeface="Times New Roman"/>
                        </a:rPr>
                        <a:t>10%</a:t>
                      </a:r>
                    </a:p>
                  </a:txBody>
                  <a:tcPr marL="68580" marR="68580" marT="0" marB="0" anchor="ctr"/>
                </a:tc>
                <a:tc>
                  <a:txBody>
                    <a:bodyPr/>
                    <a:lstStyle/>
                    <a:p>
                      <a:pPr marL="0" marR="0" algn="ctr">
                        <a:lnSpc>
                          <a:spcPct val="115000"/>
                        </a:lnSpc>
                        <a:spcBef>
                          <a:spcPts val="0"/>
                        </a:spcBef>
                        <a:spcAft>
                          <a:spcPts val="0"/>
                        </a:spcAft>
                      </a:pPr>
                      <a:r>
                        <a:rPr lang="en-US" sz="2400" dirty="0" smtClean="0">
                          <a:latin typeface="Calibri"/>
                          <a:ea typeface="Calibri"/>
                          <a:cs typeface="Times New Roman"/>
                        </a:rPr>
                        <a:t>43.1</a:t>
                      </a:r>
                      <a:endParaRPr lang="en-US" sz="2400" dirty="0">
                        <a:latin typeface="Calibri"/>
                        <a:ea typeface="Calibri"/>
                        <a:cs typeface="Times New Roman"/>
                      </a:endParaRPr>
                    </a:p>
                  </a:txBody>
                  <a:tcPr marL="68580" marR="68580" marT="0" marB="0" anchor="ctr"/>
                </a:tc>
              </a:tr>
            </a:tbl>
          </a:graphicData>
        </a:graphic>
      </p:graphicFrame>
      <p:sp>
        <p:nvSpPr>
          <p:cNvPr id="6" name="Title 3"/>
          <p:cNvSpPr txBox="1">
            <a:spLocks/>
          </p:cNvSpPr>
          <p:nvPr/>
        </p:nvSpPr>
        <p:spPr bwMode="auto">
          <a:xfrm>
            <a:off x="0" y="0"/>
            <a:ext cx="9144000" cy="895835"/>
          </a:xfrm>
          <a:prstGeom prst="rect">
            <a:avLst/>
          </a:prstGeom>
          <a:solidFill>
            <a:srgbClr val="DDDDDD"/>
          </a:solidFill>
          <a:ln w="9525">
            <a:noFill/>
            <a:miter lim="800000"/>
            <a:headEnd/>
            <a:tailEnd/>
          </a:ln>
        </p:spPr>
        <p:txBody>
          <a:bodyPr anchor="ctr"/>
          <a:lstStyle/>
          <a:p>
            <a:pPr algn="ctr"/>
            <a:r>
              <a:rPr lang="en-US" sz="4000" b="1" dirty="0" smtClean="0">
                <a:solidFill>
                  <a:srgbClr val="00642D"/>
                </a:solidFill>
                <a:latin typeface="+mj-lt"/>
                <a:cs typeface="Arial" pitchFamily="34" charset="0"/>
              </a:rPr>
              <a:t>Floors and Ceilings</a:t>
            </a:r>
            <a:endParaRPr lang="en-US" sz="4000" b="1" dirty="0" smtClean="0">
              <a:solidFill>
                <a:srgbClr val="00642D"/>
              </a:solidFill>
              <a:latin typeface="+mj-lt"/>
            </a:endParaRPr>
          </a:p>
        </p:txBody>
      </p:sp>
    </p:spTree>
    <p:extLst>
      <p:ext uri="{BB962C8B-B14F-4D97-AF65-F5344CB8AC3E}">
        <p14:creationId xmlns:p14="http://schemas.microsoft.com/office/powerpoint/2010/main" val="2491930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bwMode="auto">
          <a:xfrm>
            <a:off x="152400" y="1295400"/>
            <a:ext cx="8763000" cy="83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 typeface="Arial" charset="0"/>
              <a:buNone/>
              <a:tabLst/>
              <a:defRPr/>
            </a:pPr>
            <a:endParaRPr kumimoji="0" lang="en-US" sz="2800" b="0" i="0" u="none" strike="noStrike" kern="1200" cap="none" spc="0" normalizeH="0" baseline="0" noProof="0" dirty="0" smtClean="0">
              <a:ln>
                <a:noFill/>
              </a:ln>
              <a:solidFill>
                <a:schemeClr val="tx1"/>
              </a:solidFill>
              <a:effectLst/>
              <a:uLnTx/>
              <a:uFillTx/>
              <a:latin typeface="Calibri" pitchFamily="34" charset="0"/>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
              <a:tabLst/>
              <a:defRPr/>
            </a:pPr>
            <a:endParaRPr kumimoji="0" lang="en-US" sz="2400" b="0" i="0" u="none" strike="noStrike" kern="1200" cap="none" spc="0" normalizeH="0" baseline="0" noProof="0" dirty="0" smtClean="0">
              <a:ln>
                <a:noFill/>
              </a:ln>
              <a:solidFill>
                <a:schemeClr val="tx1"/>
              </a:solidFill>
              <a:effectLst/>
              <a:uLnTx/>
              <a:uFillTx/>
              <a:latin typeface="Calibri" pitchFamily="34" charset="0"/>
              <a:ea typeface="+mn-ea"/>
              <a:cs typeface="+mn-cs"/>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923188652"/>
              </p:ext>
            </p:extLst>
          </p:nvPr>
        </p:nvGraphicFramePr>
        <p:xfrm>
          <a:off x="152400" y="914401"/>
          <a:ext cx="8763000" cy="472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itle 3"/>
          <p:cNvSpPr txBox="1">
            <a:spLocks/>
          </p:cNvSpPr>
          <p:nvPr/>
        </p:nvSpPr>
        <p:spPr bwMode="auto">
          <a:xfrm>
            <a:off x="0" y="0"/>
            <a:ext cx="9144000" cy="895835"/>
          </a:xfrm>
          <a:prstGeom prst="rect">
            <a:avLst/>
          </a:prstGeom>
          <a:solidFill>
            <a:srgbClr val="DDDDDD"/>
          </a:solidFill>
          <a:ln w="9525">
            <a:noFill/>
            <a:miter lim="800000"/>
            <a:headEnd/>
            <a:tailEnd/>
          </a:ln>
        </p:spPr>
        <p:txBody>
          <a:bodyPr anchor="ctr"/>
          <a:lstStyle/>
          <a:p>
            <a:pPr algn="ctr"/>
            <a:r>
              <a:rPr lang="en-US" sz="4000" b="1" dirty="0" smtClean="0">
                <a:solidFill>
                  <a:srgbClr val="00642D"/>
                </a:solidFill>
                <a:latin typeface="+mj-lt"/>
                <a:cs typeface="Arial" pitchFamily="34" charset="0"/>
              </a:rPr>
              <a:t>Calculating STAR allocations</a:t>
            </a:r>
            <a:endParaRPr lang="en-US" sz="4000" b="1" dirty="0" smtClean="0">
              <a:solidFill>
                <a:srgbClr val="00642D"/>
              </a:solidFill>
              <a:latin typeface="+mj-lt"/>
            </a:endParaRPr>
          </a:p>
        </p:txBody>
      </p:sp>
    </p:spTree>
    <p:extLst>
      <p:ext uri="{BB962C8B-B14F-4D97-AF65-F5344CB8AC3E}">
        <p14:creationId xmlns:p14="http://schemas.microsoft.com/office/powerpoint/2010/main" val="25795415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Content Placeholder 2"/>
          <p:cNvSpPr>
            <a:spLocks noGrp="1"/>
          </p:cNvSpPr>
          <p:nvPr>
            <p:ph idx="1"/>
          </p:nvPr>
        </p:nvSpPr>
        <p:spPr>
          <a:xfrm>
            <a:off x="152400" y="895835"/>
            <a:ext cx="8839200" cy="5257800"/>
          </a:xfrm>
          <a:noFill/>
        </p:spPr>
        <p:txBody>
          <a:bodyPr/>
          <a:lstStyle/>
          <a:p>
            <a:pPr>
              <a:buFont typeface="Wingdings" pitchFamily="2" charset="2"/>
              <a:buChar char="§"/>
              <a:defRPr/>
            </a:pPr>
            <a:r>
              <a:rPr lang="en-US" dirty="0" smtClean="0">
                <a:latin typeface="Calibri" pitchFamily="34" charset="0"/>
              </a:rPr>
              <a:t>Adjustments for floors and ceilings mean there is a surplus or deficit relative to the preliminary allocation</a:t>
            </a:r>
          </a:p>
          <a:p>
            <a:pPr marL="0" indent="0">
              <a:buNone/>
              <a:defRPr/>
            </a:pPr>
            <a:endParaRPr lang="en-US" dirty="0" smtClean="0">
              <a:latin typeface="Calibri" pitchFamily="34" charset="0"/>
            </a:endParaRPr>
          </a:p>
          <a:p>
            <a:pPr>
              <a:buFont typeface="Wingdings" pitchFamily="2" charset="2"/>
              <a:buChar char="§"/>
              <a:defRPr/>
            </a:pPr>
            <a:r>
              <a:rPr lang="en-US" dirty="0" smtClean="0">
                <a:latin typeface="Calibri" pitchFamily="34" charset="0"/>
              </a:rPr>
              <a:t>This is then allocated among countries using the country scores</a:t>
            </a:r>
          </a:p>
          <a:p>
            <a:pPr marL="0" indent="0">
              <a:buNone/>
              <a:defRPr/>
            </a:pPr>
            <a:endParaRPr lang="en-US" dirty="0" smtClean="0">
              <a:latin typeface="Calibri" pitchFamily="34" charset="0"/>
            </a:endParaRPr>
          </a:p>
          <a:p>
            <a:pPr>
              <a:buFont typeface="Wingdings" pitchFamily="2" charset="2"/>
              <a:buChar char="§"/>
              <a:defRPr/>
            </a:pPr>
            <a:r>
              <a:rPr lang="en-US" dirty="0" smtClean="0">
                <a:latin typeface="Calibri" pitchFamily="34" charset="0"/>
              </a:rPr>
              <a:t>Process iterates until the full amount has been allocated among countries</a:t>
            </a:r>
          </a:p>
        </p:txBody>
      </p:sp>
      <p:sp>
        <p:nvSpPr>
          <p:cNvPr id="5" name="Title 3"/>
          <p:cNvSpPr txBox="1">
            <a:spLocks/>
          </p:cNvSpPr>
          <p:nvPr/>
        </p:nvSpPr>
        <p:spPr bwMode="auto">
          <a:xfrm>
            <a:off x="0" y="-57635"/>
            <a:ext cx="9144000" cy="895835"/>
          </a:xfrm>
          <a:prstGeom prst="rect">
            <a:avLst/>
          </a:prstGeom>
          <a:solidFill>
            <a:srgbClr val="DDDDDD"/>
          </a:solidFill>
          <a:ln w="9525">
            <a:noFill/>
            <a:miter lim="800000"/>
            <a:headEnd/>
            <a:tailEnd/>
          </a:ln>
        </p:spPr>
        <p:txBody>
          <a:bodyPr anchor="ctr"/>
          <a:lstStyle/>
          <a:p>
            <a:pPr algn="ctr"/>
            <a:r>
              <a:rPr lang="en-US" sz="4000" b="1" dirty="0" smtClean="0">
                <a:solidFill>
                  <a:srgbClr val="00642D"/>
                </a:solidFill>
                <a:latin typeface="+mj-lt"/>
                <a:cs typeface="Arial" pitchFamily="34" charset="0"/>
              </a:rPr>
              <a:t>Final allocations</a:t>
            </a:r>
            <a:endParaRPr lang="en-US" sz="4000" b="1" dirty="0" smtClean="0">
              <a:solidFill>
                <a:srgbClr val="00642D"/>
              </a:solidFill>
              <a:latin typeface="+mj-lt"/>
            </a:endParaRPr>
          </a:p>
        </p:txBody>
      </p:sp>
    </p:spTree>
    <p:extLst>
      <p:ext uri="{BB962C8B-B14F-4D97-AF65-F5344CB8AC3E}">
        <p14:creationId xmlns:p14="http://schemas.microsoft.com/office/powerpoint/2010/main" val="29431014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bwMode="auto">
          <a:xfrm>
            <a:off x="152400" y="1295400"/>
            <a:ext cx="8763000" cy="83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 typeface="Arial" charset="0"/>
              <a:buNone/>
              <a:tabLst/>
              <a:defRPr/>
            </a:pPr>
            <a:endParaRPr kumimoji="0" lang="en-US" sz="2800" b="0" i="0" u="none" strike="noStrike" kern="1200" cap="none" spc="0" normalizeH="0" baseline="0" noProof="0" dirty="0" smtClean="0">
              <a:ln>
                <a:noFill/>
              </a:ln>
              <a:solidFill>
                <a:schemeClr val="tx1"/>
              </a:solidFill>
              <a:effectLst/>
              <a:uLnTx/>
              <a:uFillTx/>
              <a:latin typeface="Calibri" pitchFamily="34" charset="0"/>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
              <a:tabLst/>
              <a:defRPr/>
            </a:pPr>
            <a:endParaRPr kumimoji="0" lang="en-US" sz="2400" b="0" i="0" u="none" strike="noStrike" kern="1200" cap="none" spc="0" normalizeH="0" baseline="0" noProof="0" dirty="0" smtClean="0">
              <a:ln>
                <a:noFill/>
              </a:ln>
              <a:solidFill>
                <a:schemeClr val="tx1"/>
              </a:solidFill>
              <a:effectLst/>
              <a:uLnTx/>
              <a:uFillTx/>
              <a:latin typeface="Calibri" pitchFamily="34" charset="0"/>
              <a:ea typeface="+mn-ea"/>
              <a:cs typeface="+mn-cs"/>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176861590"/>
              </p:ext>
            </p:extLst>
          </p:nvPr>
        </p:nvGraphicFramePr>
        <p:xfrm>
          <a:off x="152400" y="914401"/>
          <a:ext cx="8763000" cy="472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itle 3"/>
          <p:cNvSpPr txBox="1">
            <a:spLocks/>
          </p:cNvSpPr>
          <p:nvPr/>
        </p:nvSpPr>
        <p:spPr bwMode="auto">
          <a:xfrm>
            <a:off x="0" y="0"/>
            <a:ext cx="9144000" cy="895835"/>
          </a:xfrm>
          <a:prstGeom prst="rect">
            <a:avLst/>
          </a:prstGeom>
          <a:solidFill>
            <a:srgbClr val="DDDDDD"/>
          </a:solidFill>
          <a:ln w="9525">
            <a:noFill/>
            <a:miter lim="800000"/>
            <a:headEnd/>
            <a:tailEnd/>
          </a:ln>
        </p:spPr>
        <p:txBody>
          <a:bodyPr anchor="ctr"/>
          <a:lstStyle/>
          <a:p>
            <a:pPr algn="ctr"/>
            <a:r>
              <a:rPr lang="en-US" sz="4000" b="1" dirty="0" smtClean="0">
                <a:solidFill>
                  <a:srgbClr val="00642D"/>
                </a:solidFill>
                <a:latin typeface="+mj-lt"/>
                <a:cs typeface="Arial" pitchFamily="34" charset="0"/>
              </a:rPr>
              <a:t>Calculating STAR allocations</a:t>
            </a:r>
            <a:endParaRPr lang="en-US" sz="4000" b="1" dirty="0" smtClean="0">
              <a:solidFill>
                <a:srgbClr val="00642D"/>
              </a:solidFill>
              <a:latin typeface="+mj-lt"/>
            </a:endParaRPr>
          </a:p>
        </p:txBody>
      </p:sp>
    </p:spTree>
    <p:extLst>
      <p:ext uri="{BB962C8B-B14F-4D97-AF65-F5344CB8AC3E}">
        <p14:creationId xmlns:p14="http://schemas.microsoft.com/office/powerpoint/2010/main" val="24867171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Content Placeholder 2"/>
          <p:cNvSpPr>
            <a:spLocks noGrp="1"/>
          </p:cNvSpPr>
          <p:nvPr>
            <p:ph idx="1"/>
          </p:nvPr>
        </p:nvSpPr>
        <p:spPr>
          <a:xfrm>
            <a:off x="152400" y="895835"/>
            <a:ext cx="8839200" cy="5257800"/>
          </a:xfrm>
          <a:noFill/>
        </p:spPr>
        <p:txBody>
          <a:bodyPr/>
          <a:lstStyle/>
          <a:p>
            <a:pPr>
              <a:buFont typeface="Wingdings" pitchFamily="2" charset="2"/>
              <a:buChar char="§"/>
              <a:defRPr/>
            </a:pPr>
            <a:r>
              <a:rPr lang="en-US" dirty="0" smtClean="0">
                <a:latin typeface="Calibri" pitchFamily="34" charset="0"/>
              </a:rPr>
              <a:t>Flexibilities relate to the utilization(not allocation) of GEF resources</a:t>
            </a:r>
          </a:p>
          <a:p>
            <a:pPr>
              <a:buFont typeface="Wingdings" pitchFamily="2" charset="2"/>
              <a:buChar char="§"/>
              <a:defRPr/>
            </a:pPr>
            <a:r>
              <a:rPr lang="en-US" dirty="0" smtClean="0">
                <a:latin typeface="Calibri" pitchFamily="34" charset="0"/>
              </a:rPr>
              <a:t>Countries are allowed to adjust their focal area allocations (but not their total envelope)</a:t>
            </a:r>
          </a:p>
          <a:p>
            <a:pPr>
              <a:buFont typeface="Wingdings" pitchFamily="2" charset="2"/>
              <a:buChar char="§"/>
              <a:defRPr/>
            </a:pPr>
            <a:endParaRPr lang="en-US" dirty="0" smtClean="0">
              <a:latin typeface="Calibri" pitchFamily="34" charset="0"/>
            </a:endParaRPr>
          </a:p>
          <a:p>
            <a:pPr>
              <a:buFont typeface="Wingdings" pitchFamily="2" charset="2"/>
              <a:buChar char="§"/>
              <a:defRPr/>
            </a:pPr>
            <a:endParaRPr lang="en-US" dirty="0" smtClean="0">
              <a:latin typeface="Calibri" pitchFamily="34" charset="0"/>
            </a:endParaRPr>
          </a:p>
          <a:p>
            <a:pPr>
              <a:buFont typeface="Wingdings" pitchFamily="2" charset="2"/>
              <a:buChar char="§"/>
              <a:defRPr/>
            </a:pPr>
            <a:endParaRPr lang="en-US" dirty="0" smtClean="0">
              <a:latin typeface="Calibri" pitchFamily="34" charset="0"/>
            </a:endParaRPr>
          </a:p>
          <a:p>
            <a:pPr>
              <a:buFont typeface="Wingdings" pitchFamily="2" charset="2"/>
              <a:buChar char="§"/>
              <a:defRPr/>
            </a:pPr>
            <a:endParaRPr lang="en-US" dirty="0" smtClean="0">
              <a:latin typeface="Calibri" pitchFamily="34" charset="0"/>
            </a:endParaRPr>
          </a:p>
          <a:p>
            <a:pPr>
              <a:buFont typeface="Wingdings" pitchFamily="2" charset="2"/>
              <a:buChar char="§"/>
              <a:defRPr/>
            </a:pPr>
            <a:endParaRPr lang="en-US" dirty="0" smtClean="0">
              <a:latin typeface="Calibri" pitchFamily="34" charset="0"/>
            </a:endParaRPr>
          </a:p>
          <a:p>
            <a:pPr>
              <a:buFont typeface="Wingdings" pitchFamily="2" charset="2"/>
              <a:buChar char="§"/>
              <a:defRPr/>
            </a:pPr>
            <a:endParaRPr lang="en-US" dirty="0" smtClean="0">
              <a:latin typeface="Calibri" pitchFamily="34" charset="0"/>
            </a:endParaRPr>
          </a:p>
          <a:p>
            <a:pPr>
              <a:buFont typeface="Wingdings" pitchFamily="2" charset="2"/>
              <a:buChar char="§"/>
              <a:defRPr/>
            </a:pPr>
            <a:endParaRPr lang="en-US" dirty="0" smtClean="0">
              <a:latin typeface="Calibri" pitchFamily="34" charset="0"/>
            </a:endParaRPr>
          </a:p>
        </p:txBody>
      </p:sp>
      <p:graphicFrame>
        <p:nvGraphicFramePr>
          <p:cNvPr id="4" name="Table 3"/>
          <p:cNvGraphicFramePr>
            <a:graphicFrameLocks noGrp="1"/>
          </p:cNvGraphicFramePr>
          <p:nvPr>
            <p:extLst/>
          </p:nvPr>
        </p:nvGraphicFramePr>
        <p:xfrm>
          <a:off x="152400" y="3352800"/>
          <a:ext cx="8686800" cy="1752600"/>
        </p:xfrm>
        <a:graphic>
          <a:graphicData uri="http://schemas.openxmlformats.org/drawingml/2006/table">
            <a:tbl>
              <a:tblPr firstRow="1" bandRow="1">
                <a:tableStyleId>{5C22544A-7EE6-4342-B048-85BDC9FD1C3A}</a:tableStyleId>
              </a:tblPr>
              <a:tblGrid>
                <a:gridCol w="3657600"/>
                <a:gridCol w="5029200"/>
              </a:tblGrid>
              <a:tr h="584200">
                <a:tc>
                  <a:txBody>
                    <a:bodyPr/>
                    <a:lstStyle/>
                    <a:p>
                      <a:pPr marL="0" marR="0" algn="ctr">
                        <a:lnSpc>
                          <a:spcPct val="115000"/>
                        </a:lnSpc>
                        <a:spcBef>
                          <a:spcPts val="0"/>
                        </a:spcBef>
                        <a:spcAft>
                          <a:spcPts val="0"/>
                        </a:spcAft>
                      </a:pPr>
                      <a:r>
                        <a:rPr lang="en-US" sz="2800" b="1" dirty="0">
                          <a:latin typeface="Calibri"/>
                          <a:ea typeface="Calibri"/>
                          <a:cs typeface="Times New Roman"/>
                        </a:rPr>
                        <a:t>Total Allocation X</a:t>
                      </a:r>
                      <a:endParaRPr lang="en-US" sz="2800" dirty="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800" b="1" dirty="0">
                          <a:latin typeface="Calibri"/>
                          <a:ea typeface="Calibri"/>
                          <a:cs typeface="Times New Roman"/>
                        </a:rPr>
                        <a:t>Allowed Marginal Adjustment</a:t>
                      </a:r>
                      <a:endParaRPr lang="en-US" sz="2800" dirty="0">
                        <a:latin typeface="Calibri"/>
                        <a:ea typeface="Calibri"/>
                        <a:cs typeface="Times New Roman"/>
                      </a:endParaRPr>
                    </a:p>
                  </a:txBody>
                  <a:tcPr marL="68580" marR="68580" marT="0" marB="0"/>
                </a:tc>
              </a:tr>
              <a:tr h="584200">
                <a:tc>
                  <a:txBody>
                    <a:bodyPr/>
                    <a:lstStyle/>
                    <a:p>
                      <a:pPr marL="0" marR="0" algn="ctr">
                        <a:lnSpc>
                          <a:spcPct val="115000"/>
                        </a:lnSpc>
                        <a:spcBef>
                          <a:spcPts val="0"/>
                        </a:spcBef>
                        <a:spcAft>
                          <a:spcPts val="0"/>
                        </a:spcAft>
                      </a:pPr>
                      <a:r>
                        <a:rPr lang="en-US" sz="2800" dirty="0" smtClean="0">
                          <a:latin typeface="Calibri"/>
                          <a:ea typeface="Calibri"/>
                          <a:cs typeface="Times New Roman"/>
                        </a:rPr>
                        <a:t>X ≤ 7 </a:t>
                      </a:r>
                      <a:r>
                        <a:rPr lang="en-US" sz="2800" dirty="0">
                          <a:latin typeface="Calibri"/>
                          <a:ea typeface="Calibri"/>
                          <a:cs typeface="Times New Roman"/>
                        </a:rPr>
                        <a:t>million</a:t>
                      </a:r>
                    </a:p>
                  </a:txBody>
                  <a:tcPr marL="68580" marR="68580" marT="0" marB="0"/>
                </a:tc>
                <a:tc>
                  <a:txBody>
                    <a:bodyPr/>
                    <a:lstStyle/>
                    <a:p>
                      <a:pPr marL="0" marR="0" algn="ctr">
                        <a:lnSpc>
                          <a:spcPct val="115000"/>
                        </a:lnSpc>
                        <a:spcBef>
                          <a:spcPts val="0"/>
                        </a:spcBef>
                        <a:spcAft>
                          <a:spcPts val="0"/>
                        </a:spcAft>
                      </a:pPr>
                      <a:r>
                        <a:rPr lang="en-US" sz="2800" dirty="0">
                          <a:latin typeface="Calibri"/>
                          <a:ea typeface="Calibri"/>
                          <a:cs typeface="Times New Roman"/>
                        </a:rPr>
                        <a:t>unlimited</a:t>
                      </a:r>
                    </a:p>
                  </a:txBody>
                  <a:tcPr marL="68580" marR="68580" marT="0" marB="0"/>
                </a:tc>
              </a:tr>
              <a:tr h="584200">
                <a:tc>
                  <a:txBody>
                    <a:bodyPr/>
                    <a:lstStyle/>
                    <a:p>
                      <a:pPr marL="0" marR="0" algn="ctr">
                        <a:lnSpc>
                          <a:spcPct val="115000"/>
                        </a:lnSpc>
                        <a:spcBef>
                          <a:spcPts val="0"/>
                        </a:spcBef>
                        <a:spcAft>
                          <a:spcPts val="0"/>
                        </a:spcAft>
                      </a:pPr>
                      <a:r>
                        <a:rPr lang="en-US" sz="2800" dirty="0">
                          <a:latin typeface="Calibri"/>
                          <a:ea typeface="Calibri"/>
                          <a:cs typeface="Times New Roman"/>
                        </a:rPr>
                        <a:t>X &gt; </a:t>
                      </a:r>
                      <a:r>
                        <a:rPr lang="en-US" sz="2800" dirty="0" smtClean="0">
                          <a:latin typeface="Calibri"/>
                          <a:ea typeface="Calibri"/>
                          <a:cs typeface="Times New Roman"/>
                        </a:rPr>
                        <a:t>7 </a:t>
                      </a:r>
                      <a:r>
                        <a:rPr lang="en-US" sz="2800" dirty="0">
                          <a:latin typeface="Calibri"/>
                          <a:ea typeface="Calibri"/>
                          <a:cs typeface="Times New Roman"/>
                        </a:rPr>
                        <a:t>million</a:t>
                      </a:r>
                    </a:p>
                  </a:txBody>
                  <a:tcPr marL="68580" marR="68580" marT="0" marB="0"/>
                </a:tc>
                <a:tc>
                  <a:txBody>
                    <a:bodyPr/>
                    <a:lstStyle/>
                    <a:p>
                      <a:pPr marL="0" marR="0" algn="ctr">
                        <a:lnSpc>
                          <a:spcPct val="115000"/>
                        </a:lnSpc>
                        <a:spcBef>
                          <a:spcPts val="0"/>
                        </a:spcBef>
                        <a:spcAft>
                          <a:spcPts val="0"/>
                        </a:spcAft>
                      </a:pPr>
                      <a:r>
                        <a:rPr lang="en-US" sz="2800" dirty="0">
                          <a:latin typeface="Calibri"/>
                          <a:ea typeface="Calibri"/>
                          <a:cs typeface="Times New Roman"/>
                        </a:rPr>
                        <a:t>2 million</a:t>
                      </a:r>
                    </a:p>
                  </a:txBody>
                  <a:tcPr marL="68580" marR="68580" marT="0" marB="0"/>
                </a:tc>
              </a:tr>
            </a:tbl>
          </a:graphicData>
        </a:graphic>
      </p:graphicFrame>
      <p:sp>
        <p:nvSpPr>
          <p:cNvPr id="6" name="Title 3"/>
          <p:cNvSpPr txBox="1">
            <a:spLocks/>
          </p:cNvSpPr>
          <p:nvPr/>
        </p:nvSpPr>
        <p:spPr bwMode="auto">
          <a:xfrm>
            <a:off x="0" y="0"/>
            <a:ext cx="9144000" cy="895835"/>
          </a:xfrm>
          <a:prstGeom prst="rect">
            <a:avLst/>
          </a:prstGeom>
          <a:solidFill>
            <a:srgbClr val="DDDDDD"/>
          </a:solidFill>
          <a:ln w="9525">
            <a:noFill/>
            <a:miter lim="800000"/>
            <a:headEnd/>
            <a:tailEnd/>
          </a:ln>
        </p:spPr>
        <p:txBody>
          <a:bodyPr anchor="ctr"/>
          <a:lstStyle/>
          <a:p>
            <a:pPr algn="ctr"/>
            <a:r>
              <a:rPr lang="en-US" sz="4000" b="1" dirty="0" smtClean="0">
                <a:solidFill>
                  <a:srgbClr val="00642D"/>
                </a:solidFill>
                <a:latin typeface="+mj-lt"/>
                <a:cs typeface="Arial" pitchFamily="34" charset="0"/>
              </a:rPr>
              <a:t>Flexibilities and marginal adjustment</a:t>
            </a:r>
            <a:endParaRPr lang="en-US" sz="4000" b="1" dirty="0" smtClean="0">
              <a:solidFill>
                <a:srgbClr val="00642D"/>
              </a:solidFill>
              <a:latin typeface="+mj-lt"/>
            </a:endParaRPr>
          </a:p>
        </p:txBody>
      </p:sp>
    </p:spTree>
    <p:extLst>
      <p:ext uri="{BB962C8B-B14F-4D97-AF65-F5344CB8AC3E}">
        <p14:creationId xmlns:p14="http://schemas.microsoft.com/office/powerpoint/2010/main" val="3446298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0" y="10886"/>
            <a:ext cx="8991600" cy="457200"/>
          </a:xfrm>
        </p:spPr>
        <p:txBody>
          <a:bodyPr/>
          <a:lstStyle/>
          <a:p>
            <a:pPr>
              <a:defRPr/>
            </a:pPr>
            <a:r>
              <a:rPr lang="en-US" sz="3600" dirty="0" smtClean="0">
                <a:latin typeface="Calibri" pitchFamily="34" charset="0"/>
              </a:rPr>
              <a:t>Approximate Calculation: Trinidad and Tobago</a:t>
            </a:r>
          </a:p>
        </p:txBody>
      </p:sp>
      <p:sp>
        <p:nvSpPr>
          <p:cNvPr id="34819" name="Content Placeholder 2"/>
          <p:cNvSpPr>
            <a:spLocks noGrp="1"/>
          </p:cNvSpPr>
          <p:nvPr>
            <p:ph idx="1"/>
          </p:nvPr>
        </p:nvSpPr>
        <p:spPr>
          <a:xfrm>
            <a:off x="76200" y="762000"/>
            <a:ext cx="8839200" cy="5486400"/>
          </a:xfrm>
          <a:noFill/>
        </p:spPr>
        <p:txBody>
          <a:bodyPr/>
          <a:lstStyle/>
          <a:p>
            <a:pPr>
              <a:buFont typeface="Wingdings" pitchFamily="2" charset="2"/>
              <a:buChar char="§"/>
              <a:defRPr/>
            </a:pPr>
            <a:endParaRPr lang="en-US" dirty="0" smtClean="0">
              <a:latin typeface="Calibri" pitchFamily="34" charset="0"/>
            </a:endParaRPr>
          </a:p>
          <a:p>
            <a:pPr>
              <a:buFont typeface="Wingdings" pitchFamily="2" charset="2"/>
              <a:buChar char="§"/>
              <a:defRPr/>
            </a:pPr>
            <a:endParaRPr lang="en-US" dirty="0" smtClean="0">
              <a:latin typeface="Calibri" pitchFamily="34" charset="0"/>
            </a:endParaRPr>
          </a:p>
          <a:p>
            <a:pPr>
              <a:buFont typeface="Wingdings" pitchFamily="2" charset="2"/>
              <a:buChar char="§"/>
              <a:defRPr/>
            </a:pPr>
            <a:endParaRPr lang="en-US" dirty="0" smtClean="0">
              <a:latin typeface="Calibri" pitchFamily="34" charset="0"/>
            </a:endParaRPr>
          </a:p>
          <a:p>
            <a:pPr>
              <a:buFont typeface="Wingdings" pitchFamily="2" charset="2"/>
              <a:buChar char="§"/>
              <a:defRPr/>
            </a:pPr>
            <a:endParaRPr lang="en-US" dirty="0">
              <a:latin typeface="Calibri" pitchFamily="34" charset="0"/>
            </a:endParaRPr>
          </a:p>
          <a:p>
            <a:pPr>
              <a:buFont typeface="Wingdings" pitchFamily="2" charset="2"/>
              <a:buChar char="§"/>
              <a:defRPr/>
            </a:pPr>
            <a:endParaRPr lang="en-US" dirty="0" smtClean="0">
              <a:latin typeface="Calibri" pitchFamily="34" charset="0"/>
            </a:endParaRPr>
          </a:p>
          <a:p>
            <a:pPr>
              <a:buFont typeface="Wingdings" pitchFamily="2" charset="2"/>
              <a:buChar char="§"/>
              <a:defRPr/>
            </a:pPr>
            <a:endParaRPr lang="en-US" dirty="0">
              <a:latin typeface="Calibri" pitchFamily="34" charset="0"/>
            </a:endParaRPr>
          </a:p>
          <a:p>
            <a:pPr>
              <a:buFont typeface="Wingdings" pitchFamily="2" charset="2"/>
              <a:buChar char="§"/>
              <a:defRPr/>
            </a:pPr>
            <a:endParaRPr lang="en-US" dirty="0" smtClean="0">
              <a:latin typeface="Calibri" pitchFamily="34" charset="0"/>
            </a:endParaRPr>
          </a:p>
          <a:p>
            <a:pPr>
              <a:buFont typeface="Wingdings" pitchFamily="2" charset="2"/>
              <a:buChar char="§"/>
              <a:defRPr/>
            </a:pPr>
            <a:endParaRPr lang="en-US" dirty="0">
              <a:latin typeface="Calibri" pitchFamily="34" charset="0"/>
            </a:endParaRPr>
          </a:p>
        </p:txBody>
      </p:sp>
      <p:graphicFrame>
        <p:nvGraphicFramePr>
          <p:cNvPr id="2" name="Table 1"/>
          <p:cNvGraphicFramePr>
            <a:graphicFrameLocks noGrp="1"/>
          </p:cNvGraphicFramePr>
          <p:nvPr>
            <p:extLst/>
          </p:nvPr>
        </p:nvGraphicFramePr>
        <p:xfrm>
          <a:off x="152400" y="533400"/>
          <a:ext cx="8763000" cy="5156200"/>
        </p:xfrm>
        <a:graphic>
          <a:graphicData uri="http://schemas.openxmlformats.org/drawingml/2006/table">
            <a:tbl>
              <a:tblPr firstRow="1" bandRow="1">
                <a:tableStyleId>{5C22544A-7EE6-4342-B048-85BDC9FD1C3A}</a:tableStyleId>
              </a:tblPr>
              <a:tblGrid>
                <a:gridCol w="2728104"/>
                <a:gridCol w="1901406"/>
                <a:gridCol w="1942740"/>
                <a:gridCol w="2190750"/>
              </a:tblGrid>
              <a:tr h="370840">
                <a:tc>
                  <a:txBody>
                    <a:bodyPr/>
                    <a:lstStyle/>
                    <a:p>
                      <a:pPr algn="ct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i="1" dirty="0" smtClean="0"/>
                        <a:t>BIODIVERSITY</a:t>
                      </a:r>
                      <a:endParaRPr lang="en-US" i="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i="1" dirty="0" smtClean="0"/>
                        <a:t>CLIMATE CHANGE</a:t>
                      </a:r>
                      <a:endParaRPr lang="en-US" i="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i="1" dirty="0" smtClean="0"/>
                        <a:t>LAND</a:t>
                      </a:r>
                      <a:r>
                        <a:rPr lang="en-US" i="1" baseline="0" dirty="0" smtClean="0"/>
                        <a:t> DEGRADATION</a:t>
                      </a:r>
                      <a:endParaRPr lang="en-US" i="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b="0" i="1" dirty="0" smtClean="0"/>
                        <a:t>GBI</a:t>
                      </a:r>
                      <a:endParaRPr lang="en-US" b="0" i="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800" b="0" i="0" u="none" strike="noStrike">
                          <a:solidFill>
                            <a:srgbClr val="000000"/>
                          </a:solidFill>
                          <a:effectLst/>
                          <a:latin typeface="Calibri"/>
                        </a:rPr>
                        <a:t>0.21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800" b="0" i="0" u="none" strike="noStrike">
                          <a:solidFill>
                            <a:srgbClr val="000000"/>
                          </a:solidFill>
                          <a:effectLst/>
                          <a:latin typeface="Calibri"/>
                        </a:rPr>
                        <a:t>0.12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800" b="0" i="0" u="none" strike="noStrike" dirty="0" smtClean="0">
                          <a:solidFill>
                            <a:srgbClr val="000000"/>
                          </a:solidFill>
                          <a:effectLst/>
                          <a:latin typeface="Calibri"/>
                        </a:rPr>
                        <a:t>0.30</a:t>
                      </a:r>
                      <a:endParaRPr lang="en-US" sz="18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b="0" i="1" dirty="0" smtClean="0"/>
                        <a:t>CPI</a:t>
                      </a:r>
                      <a:endParaRPr lang="en-US" b="0" i="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algn="ctr" rtl="0" fontAlgn="ctr"/>
                      <a:r>
                        <a:rPr lang="en-US" sz="1800" b="0" i="0" u="none" strike="noStrike">
                          <a:solidFill>
                            <a:srgbClr val="000000"/>
                          </a:solidFill>
                          <a:effectLst/>
                          <a:latin typeface="Calibri"/>
                        </a:rPr>
                        <a:t>3.65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370840">
                <a:tc>
                  <a:txBody>
                    <a:bodyPr/>
                    <a:lstStyle/>
                    <a:p>
                      <a:pPr algn="ctr"/>
                      <a:r>
                        <a:rPr lang="en-US" b="0" i="1" dirty="0" smtClean="0"/>
                        <a:t>GDPI</a:t>
                      </a:r>
                      <a:endParaRPr lang="en-US" b="0" i="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algn="ctr" rtl="0" fontAlgn="ctr"/>
                      <a:r>
                        <a:rPr lang="en-US" sz="1800" b="0" i="0" u="none" strike="noStrike">
                          <a:solidFill>
                            <a:srgbClr val="000000"/>
                          </a:solidFill>
                          <a:effectLst/>
                          <a:latin typeface="Calibri"/>
                        </a:rPr>
                        <a:t>17934.06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640080">
                <a:tc>
                  <a:txBody>
                    <a:bodyPr/>
                    <a:lstStyle/>
                    <a:p>
                      <a:pPr algn="ctr"/>
                      <a:r>
                        <a:rPr lang="en-US" b="0" i="1" dirty="0" smtClean="0"/>
                        <a:t>COUNTRY SCORE</a:t>
                      </a:r>
                    </a:p>
                    <a:p>
                      <a:pPr marL="0" marR="0" indent="0" algn="ctr" defTabSz="914400" rtl="0" eaLnBrk="1" fontAlgn="auto" latinLnBrk="0" hangingPunct="1">
                        <a:lnSpc>
                          <a:spcPct val="100000"/>
                        </a:lnSpc>
                        <a:spcBef>
                          <a:spcPts val="0"/>
                        </a:spcBef>
                        <a:spcAft>
                          <a:spcPts val="0"/>
                        </a:spcAft>
                        <a:buClrTx/>
                        <a:buSzTx/>
                        <a:buFontTx/>
                        <a:buNone/>
                        <a:tabLst/>
                        <a:defRPr/>
                      </a:pPr>
                      <a:r>
                        <a:rPr lang="en-US" sz="1800" i="1" dirty="0" smtClean="0"/>
                        <a:t>(GBI</a:t>
                      </a:r>
                      <a:r>
                        <a:rPr lang="en-US" sz="1800" i="1" baseline="30000" dirty="0" smtClean="0"/>
                        <a:t>0.8 </a:t>
                      </a:r>
                      <a:r>
                        <a:rPr lang="en-US" sz="1800" i="1" dirty="0" smtClean="0"/>
                        <a:t>CPI </a:t>
                      </a:r>
                      <a:r>
                        <a:rPr lang="en-US" sz="1800" i="1" baseline="30000" dirty="0" smtClean="0"/>
                        <a:t>1.0</a:t>
                      </a:r>
                      <a:r>
                        <a:rPr lang="en-US" sz="1800" i="1" dirty="0" smtClean="0"/>
                        <a:t> GDP</a:t>
                      </a:r>
                      <a:r>
                        <a:rPr lang="en-US" sz="1800" i="1" baseline="30000" dirty="0" smtClean="0"/>
                        <a:t>-0.08</a:t>
                      </a:r>
                      <a:r>
                        <a:rPr lang="en-US" b="0" i="1" dirty="0" smtClean="0"/>
                        <a:t>)</a:t>
                      </a:r>
                      <a:endParaRPr lang="en-US" sz="1800" i="1" baseline="30000" dirty="0" smtClean="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800" b="0" i="0" u="none" strike="noStrike" dirty="0">
                          <a:solidFill>
                            <a:srgbClr val="000000"/>
                          </a:solidFill>
                          <a:effectLst/>
                          <a:latin typeface="Calibri"/>
                        </a:rPr>
                        <a:t>0.48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800" b="0" i="0" u="none" strike="noStrike" dirty="0">
                          <a:solidFill>
                            <a:srgbClr val="000000"/>
                          </a:solidFill>
                          <a:effectLst/>
                          <a:latin typeface="Calibri"/>
                        </a:rPr>
                        <a:t>0.306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800" b="0" i="0" u="none" strike="noStrike" dirty="0">
                          <a:solidFill>
                            <a:srgbClr val="000000"/>
                          </a:solidFill>
                          <a:effectLst/>
                          <a:latin typeface="Calibri"/>
                        </a:rPr>
                        <a:t>0.63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b="0" i="1" dirty="0" smtClean="0"/>
                        <a:t>SUM OF COUNTRY SCORES</a:t>
                      </a:r>
                      <a:endParaRPr lang="en-US" b="0" i="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800" b="0" i="0" u="none" strike="noStrike" dirty="0">
                          <a:solidFill>
                            <a:srgbClr val="000000"/>
                          </a:solidFill>
                          <a:effectLst/>
                          <a:latin typeface="Calibri"/>
                        </a:rPr>
                        <a:t>174.45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800" b="0" i="0" u="none" strike="noStrike" dirty="0" smtClean="0">
                          <a:solidFill>
                            <a:srgbClr val="000000"/>
                          </a:solidFill>
                          <a:effectLst/>
                          <a:latin typeface="Calibri"/>
                        </a:rPr>
                        <a:t>147.30</a:t>
                      </a:r>
                      <a:endParaRPr lang="en-US" sz="18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800" b="0" i="0" u="none" strike="noStrike" dirty="0">
                          <a:solidFill>
                            <a:srgbClr val="000000"/>
                          </a:solidFill>
                          <a:effectLst/>
                          <a:latin typeface="Calibri"/>
                        </a:rPr>
                        <a:t>189.39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b="0" i="1" dirty="0" smtClean="0"/>
                        <a:t>COUNTRY SHARE</a:t>
                      </a:r>
                      <a:endParaRPr lang="en-US" b="0" i="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800" b="0" i="0" u="none" strike="noStrike" dirty="0">
                          <a:solidFill>
                            <a:srgbClr val="000000"/>
                          </a:solidFill>
                          <a:effectLst/>
                          <a:latin typeface="Calibri"/>
                        </a:rPr>
                        <a:t>0.002753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800" b="0" i="0" u="none" strike="noStrike" dirty="0">
                          <a:solidFill>
                            <a:srgbClr val="000000"/>
                          </a:solidFill>
                          <a:effectLst/>
                          <a:latin typeface="Calibri"/>
                        </a:rPr>
                        <a:t>0.00208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800" b="0" i="0" u="none" strike="noStrike" dirty="0">
                          <a:solidFill>
                            <a:srgbClr val="000000"/>
                          </a:solidFill>
                          <a:effectLst/>
                          <a:latin typeface="Calibri"/>
                        </a:rPr>
                        <a:t>0.00333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b="0" i="1" dirty="0" smtClean="0"/>
                        <a:t>FOCAL</a:t>
                      </a:r>
                      <a:r>
                        <a:rPr lang="en-US" b="0" i="1" baseline="0" dirty="0" smtClean="0"/>
                        <a:t> AREA ALLOCATION</a:t>
                      </a:r>
                      <a:endParaRPr lang="en-US" b="0" i="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800" b="0" i="0" u="none" strike="noStrike" dirty="0">
                          <a:solidFill>
                            <a:srgbClr val="000000"/>
                          </a:solidFill>
                          <a:effectLst/>
                          <a:latin typeface="Calibri"/>
                        </a:rPr>
                        <a:t>1051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800" b="0" i="0" u="none" strike="noStrike" dirty="0">
                          <a:solidFill>
                            <a:srgbClr val="000000"/>
                          </a:solidFill>
                          <a:effectLst/>
                          <a:latin typeface="Calibri"/>
                        </a:rPr>
                        <a:t>941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800" b="0" i="0" u="none" strike="noStrike" dirty="0">
                          <a:solidFill>
                            <a:srgbClr val="000000"/>
                          </a:solidFill>
                          <a:effectLst/>
                          <a:latin typeface="Calibri"/>
                        </a:rPr>
                        <a:t>346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b="0" i="1" dirty="0" smtClean="0"/>
                        <a:t>PRELIMINARY COUNTRY ALLOCATION</a:t>
                      </a:r>
                      <a:endParaRPr lang="en-US" b="0" i="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800" b="0" i="0" u="none" strike="noStrike" dirty="0">
                          <a:solidFill>
                            <a:srgbClr val="000000"/>
                          </a:solidFill>
                          <a:effectLst/>
                          <a:latin typeface="Calibri"/>
                        </a:rPr>
                        <a:t>2.89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800" b="0" i="0" u="none" strike="noStrike">
                          <a:solidFill>
                            <a:srgbClr val="000000"/>
                          </a:solidFill>
                          <a:effectLst/>
                          <a:latin typeface="Calibri"/>
                        </a:rPr>
                        <a:t>1.96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800" b="0" i="0" u="none" strike="noStrike">
                          <a:solidFill>
                            <a:srgbClr val="000000"/>
                          </a:solidFill>
                          <a:effectLst/>
                          <a:latin typeface="Calibri"/>
                        </a:rPr>
                        <a:t>1.15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b="0" i="1" dirty="0" smtClean="0"/>
                        <a:t>FINAL COUNTRY ALLOCATION</a:t>
                      </a:r>
                      <a:endParaRPr lang="en-US" b="0" i="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800" b="0" i="0" u="none" strike="noStrike">
                          <a:solidFill>
                            <a:srgbClr val="000000"/>
                          </a:solidFill>
                          <a:effectLst/>
                          <a:latin typeface="Calibri"/>
                        </a:rPr>
                        <a:t>2.78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800" b="0" i="0" u="none" strike="noStrike">
                          <a:solidFill>
                            <a:srgbClr val="000000"/>
                          </a:solidFill>
                          <a:effectLst/>
                          <a:latin typeface="Calibri"/>
                        </a:rPr>
                        <a:t>2.29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800" b="0" i="0" u="none" strike="noStrike" dirty="0">
                          <a:solidFill>
                            <a:srgbClr val="000000"/>
                          </a:solidFill>
                          <a:effectLst/>
                          <a:latin typeface="Calibri"/>
                        </a:rPr>
                        <a:t>1.14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gridSpan="4">
                  <a:txBody>
                    <a:bodyPr/>
                    <a:lstStyle/>
                    <a:p>
                      <a:pPr algn="ctr"/>
                      <a:r>
                        <a:rPr lang="en-US" b="1" i="1" dirty="0" smtClean="0"/>
                        <a:t>TOTAL</a:t>
                      </a:r>
                      <a:r>
                        <a:rPr lang="en-US" b="1" i="1" baseline="0" dirty="0" smtClean="0"/>
                        <a:t> ALLOCATION = 6.22 MILLION</a:t>
                      </a:r>
                    </a:p>
                    <a:p>
                      <a:pPr algn="ctr"/>
                      <a:r>
                        <a:rPr lang="en-US" b="1" i="1" baseline="0" dirty="0" smtClean="0"/>
                        <a:t>(FULLY FLEXIBLE COUNTRY)</a:t>
                      </a:r>
                      <a:endParaRPr lang="en-US" b="1" i="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pPr algn="ct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6059690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144" t="15267" r="4064" b="8794"/>
          <a:stretch/>
        </p:blipFill>
        <p:spPr bwMode="auto">
          <a:xfrm>
            <a:off x="0" y="1"/>
            <a:ext cx="9144001" cy="6857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220242" y="3792116"/>
            <a:ext cx="8695158" cy="287694"/>
          </a:xfrm>
          <a:prstGeom prst="rect">
            <a:avLst/>
          </a:prstGeom>
          <a:noFill/>
          <a:ln w="57150">
            <a:solidFill>
              <a:srgbClr val="FF0000"/>
            </a:solidFill>
          </a:ln>
        </p:spPr>
        <p:txBody>
          <a:bodyPr wrap="square" rtlCol="0">
            <a:spAutoFit/>
          </a:bodyPr>
          <a:lstStyle/>
          <a:p>
            <a:endParaRPr lang="en-US" dirty="0"/>
          </a:p>
        </p:txBody>
      </p:sp>
    </p:spTree>
    <p:extLst>
      <p:ext uri="{BB962C8B-B14F-4D97-AF65-F5344CB8AC3E}">
        <p14:creationId xmlns:p14="http://schemas.microsoft.com/office/powerpoint/2010/main" val="17901642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650070692"/>
              </p:ext>
            </p:extLst>
          </p:nvPr>
        </p:nvGraphicFramePr>
        <p:xfrm>
          <a:off x="533400" y="381000"/>
          <a:ext cx="8077200" cy="5455917"/>
        </p:xfrm>
        <a:graphic>
          <a:graphicData uri="http://schemas.openxmlformats.org/drawingml/2006/table">
            <a:tbl>
              <a:tblPr firstRow="1" bandRow="1">
                <a:tableStyleId>{5C22544A-7EE6-4342-B048-85BDC9FD1C3A}</a:tableStyleId>
              </a:tblPr>
              <a:tblGrid>
                <a:gridCol w="1346200"/>
                <a:gridCol w="939800"/>
                <a:gridCol w="1295400"/>
                <a:gridCol w="1524000"/>
                <a:gridCol w="1447800"/>
                <a:gridCol w="1524000"/>
              </a:tblGrid>
              <a:tr h="591284">
                <a:tc>
                  <a:txBody>
                    <a:bodyPr/>
                    <a:lstStyle/>
                    <a:p>
                      <a:pPr algn="ctr"/>
                      <a:r>
                        <a:rPr lang="en-US" sz="1600" dirty="0" smtClean="0"/>
                        <a:t>Country</a:t>
                      </a:r>
                      <a:endParaRPr lang="en-US" sz="1600" dirty="0"/>
                    </a:p>
                  </a:txBody>
                  <a:tcPr anchor="ctr"/>
                </a:tc>
                <a:tc>
                  <a:txBody>
                    <a:bodyPr/>
                    <a:lstStyle/>
                    <a:p>
                      <a:pPr algn="ctr"/>
                      <a:r>
                        <a:rPr lang="en-US" sz="1600" dirty="0" smtClean="0"/>
                        <a:t>Flexible</a:t>
                      </a:r>
                      <a:endParaRPr lang="en-US" sz="1600" dirty="0"/>
                    </a:p>
                  </a:txBody>
                  <a:tcPr anchor="ctr"/>
                </a:tc>
                <a:tc>
                  <a:txBody>
                    <a:bodyPr/>
                    <a:lstStyle/>
                    <a:p>
                      <a:pPr algn="ctr"/>
                      <a:r>
                        <a:rPr lang="en-US" sz="1600" dirty="0" smtClean="0"/>
                        <a:t>Biodiversity</a:t>
                      </a:r>
                      <a:endParaRPr lang="en-US" sz="1600" dirty="0"/>
                    </a:p>
                  </a:txBody>
                  <a:tcPr anchor="ctr"/>
                </a:tc>
                <a:tc>
                  <a:txBody>
                    <a:bodyPr/>
                    <a:lstStyle/>
                    <a:p>
                      <a:pPr algn="ctr"/>
                      <a:r>
                        <a:rPr lang="en-US" sz="1600" dirty="0" smtClean="0"/>
                        <a:t>Climate</a:t>
                      </a:r>
                      <a:r>
                        <a:rPr lang="en-US" sz="1600" baseline="0" dirty="0" smtClean="0"/>
                        <a:t> Change</a:t>
                      </a:r>
                      <a:endParaRPr lang="en-US" sz="1600" dirty="0"/>
                    </a:p>
                  </a:txBody>
                  <a:tcPr anchor="ctr"/>
                </a:tc>
                <a:tc>
                  <a:txBody>
                    <a:bodyPr/>
                    <a:lstStyle/>
                    <a:p>
                      <a:pPr algn="ctr"/>
                      <a:r>
                        <a:rPr lang="en-US" sz="1600" dirty="0" smtClean="0"/>
                        <a:t>Land Degradation</a:t>
                      </a:r>
                      <a:endParaRPr lang="en-US" sz="1600" dirty="0"/>
                    </a:p>
                  </a:txBody>
                  <a:tcPr anchor="ctr"/>
                </a:tc>
                <a:tc>
                  <a:txBody>
                    <a:bodyPr/>
                    <a:lstStyle/>
                    <a:p>
                      <a:pPr algn="ctr"/>
                      <a:r>
                        <a:rPr lang="en-US" sz="1600" dirty="0" smtClean="0"/>
                        <a:t>Total</a:t>
                      </a:r>
                      <a:endParaRPr lang="en-US" sz="1600" dirty="0"/>
                    </a:p>
                  </a:txBody>
                  <a:tcPr anchor="ctr"/>
                </a:tc>
              </a:tr>
              <a:tr h="527747">
                <a:tc>
                  <a:txBody>
                    <a:bodyPr/>
                    <a:lstStyle/>
                    <a:p>
                      <a:pPr algn="ctr"/>
                      <a:r>
                        <a:rPr lang="en-US" sz="1600" dirty="0" smtClean="0">
                          <a:latin typeface="+mn-lt"/>
                        </a:rPr>
                        <a:t>Armenia</a:t>
                      </a:r>
                      <a:endParaRPr lang="en-US" sz="1600" dirty="0">
                        <a:latin typeface="+mn-lt"/>
                      </a:endParaRPr>
                    </a:p>
                  </a:txBody>
                  <a:tcPr anchor="ctr"/>
                </a:tc>
                <a:tc>
                  <a:txBody>
                    <a:bodyPr/>
                    <a:lstStyle/>
                    <a:p>
                      <a:pPr algn="ctr" fontAlgn="b"/>
                      <a:r>
                        <a:rPr lang="en-US" sz="1600" b="0" i="0" u="none" strike="noStrike" dirty="0">
                          <a:solidFill>
                            <a:srgbClr val="000000"/>
                          </a:solidFill>
                          <a:effectLst/>
                          <a:latin typeface="+mn-lt"/>
                        </a:rPr>
                        <a:t>FALSE</a:t>
                      </a:r>
                    </a:p>
                  </a:txBody>
                  <a:tcPr marL="9525" marR="9525" marT="9525" marB="0" anchor="ctr"/>
                </a:tc>
                <a:tc>
                  <a:txBody>
                    <a:bodyPr/>
                    <a:lstStyle/>
                    <a:p>
                      <a:pPr algn="r" fontAlgn="b"/>
                      <a:r>
                        <a:rPr lang="en-US" sz="1600" b="0" i="0" u="none" strike="noStrike" dirty="0">
                          <a:solidFill>
                            <a:srgbClr val="000000"/>
                          </a:solidFill>
                          <a:effectLst/>
                          <a:latin typeface="+mn-lt"/>
                        </a:rPr>
                        <a:t>         1,500,000 </a:t>
                      </a:r>
                    </a:p>
                  </a:txBody>
                  <a:tcPr marL="9525" marR="9525" marT="9525" marB="0" anchor="ctr"/>
                </a:tc>
                <a:tc>
                  <a:txBody>
                    <a:bodyPr/>
                    <a:lstStyle/>
                    <a:p>
                      <a:pPr algn="r" fontAlgn="b"/>
                      <a:r>
                        <a:rPr lang="en-US" sz="1600" b="0" i="0" u="none" strike="noStrike" dirty="0">
                          <a:solidFill>
                            <a:srgbClr val="000000"/>
                          </a:solidFill>
                          <a:effectLst/>
                          <a:latin typeface="+mn-lt"/>
                        </a:rPr>
                        <a:t>         2,000,000 </a:t>
                      </a:r>
                    </a:p>
                  </a:txBody>
                  <a:tcPr marL="9525" marR="9525" marT="9525" marB="0" anchor="ctr"/>
                </a:tc>
                <a:tc>
                  <a:txBody>
                    <a:bodyPr/>
                    <a:lstStyle/>
                    <a:p>
                      <a:pPr algn="r" fontAlgn="b"/>
                      <a:r>
                        <a:rPr lang="en-US" sz="1600" b="0" i="0" u="none" strike="noStrike" dirty="0">
                          <a:solidFill>
                            <a:srgbClr val="000000"/>
                          </a:solidFill>
                          <a:effectLst/>
                          <a:latin typeface="+mn-lt"/>
                        </a:rPr>
                        <a:t>       4,398,159 </a:t>
                      </a:r>
                    </a:p>
                  </a:txBody>
                  <a:tcPr marL="9525" marR="9525" marT="9525" marB="0" anchor="ctr"/>
                </a:tc>
                <a:tc>
                  <a:txBody>
                    <a:bodyPr/>
                    <a:lstStyle/>
                    <a:p>
                      <a:pPr algn="r" fontAlgn="b"/>
                      <a:r>
                        <a:rPr lang="en-US" sz="1600" b="0" i="0" u="none" strike="noStrike" dirty="0">
                          <a:solidFill>
                            <a:srgbClr val="000000"/>
                          </a:solidFill>
                          <a:effectLst/>
                          <a:latin typeface="+mn-lt"/>
                        </a:rPr>
                        <a:t>     </a:t>
                      </a:r>
                      <a:r>
                        <a:rPr lang="en-US" sz="1600" b="0" i="0" u="none" strike="noStrike" dirty="0" smtClean="0">
                          <a:solidFill>
                            <a:srgbClr val="000000"/>
                          </a:solidFill>
                          <a:effectLst/>
                          <a:latin typeface="+mn-lt"/>
                        </a:rPr>
                        <a:t>    </a:t>
                      </a:r>
                      <a:r>
                        <a:rPr lang="en-US" sz="1600" b="0" i="0" u="none" strike="noStrike" dirty="0">
                          <a:solidFill>
                            <a:srgbClr val="000000"/>
                          </a:solidFill>
                          <a:effectLst/>
                          <a:latin typeface="+mn-lt"/>
                        </a:rPr>
                        <a:t>7,898,159 </a:t>
                      </a:r>
                    </a:p>
                  </a:txBody>
                  <a:tcPr marL="9525" marR="9525" marT="9525" marB="0" anchor="ctr"/>
                </a:tc>
              </a:tr>
              <a:tr h="59128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latin typeface="+mn-lt"/>
                        </a:rPr>
                        <a:t>Azerbaijan</a:t>
                      </a:r>
                    </a:p>
                  </a:txBody>
                  <a:tcPr anchor="ctr"/>
                </a:tc>
                <a:tc>
                  <a:txBody>
                    <a:bodyPr/>
                    <a:lstStyle/>
                    <a:p>
                      <a:pPr algn="ctr" fontAlgn="b"/>
                      <a:r>
                        <a:rPr lang="en-US" sz="1600" b="0" i="0" u="none" strike="noStrike">
                          <a:solidFill>
                            <a:srgbClr val="000000"/>
                          </a:solidFill>
                          <a:effectLst/>
                          <a:latin typeface="+mn-lt"/>
                        </a:rPr>
                        <a:t>FALSE</a:t>
                      </a:r>
                    </a:p>
                  </a:txBody>
                  <a:tcPr marL="9525" marR="9525" marT="9525" marB="0" anchor="ctr"/>
                </a:tc>
                <a:tc>
                  <a:txBody>
                    <a:bodyPr/>
                    <a:lstStyle/>
                    <a:p>
                      <a:pPr algn="r" fontAlgn="b"/>
                      <a:r>
                        <a:rPr lang="en-US" sz="1600" b="0" i="0" u="none" strike="noStrike" dirty="0">
                          <a:solidFill>
                            <a:srgbClr val="000000"/>
                          </a:solidFill>
                          <a:effectLst/>
                          <a:latin typeface="+mn-lt"/>
                        </a:rPr>
                        <a:t>         1,500,000 </a:t>
                      </a:r>
                    </a:p>
                  </a:txBody>
                  <a:tcPr marL="9525" marR="9525" marT="9525" marB="0" anchor="ctr"/>
                </a:tc>
                <a:tc>
                  <a:txBody>
                    <a:bodyPr/>
                    <a:lstStyle/>
                    <a:p>
                      <a:pPr algn="r" fontAlgn="b"/>
                      <a:r>
                        <a:rPr lang="en-US" sz="1600" b="0" i="0" u="none" strike="noStrike" dirty="0">
                          <a:solidFill>
                            <a:srgbClr val="000000"/>
                          </a:solidFill>
                          <a:effectLst/>
                          <a:latin typeface="+mn-lt"/>
                        </a:rPr>
                        <a:t>         4,841,274 </a:t>
                      </a:r>
                    </a:p>
                  </a:txBody>
                  <a:tcPr marL="9525" marR="9525" marT="9525" marB="0" anchor="ctr"/>
                </a:tc>
                <a:tc>
                  <a:txBody>
                    <a:bodyPr/>
                    <a:lstStyle/>
                    <a:p>
                      <a:pPr algn="r" fontAlgn="b"/>
                      <a:r>
                        <a:rPr lang="en-US" sz="1600" b="0" i="0" u="none" strike="noStrike" dirty="0">
                          <a:solidFill>
                            <a:srgbClr val="000000"/>
                          </a:solidFill>
                          <a:effectLst/>
                          <a:latin typeface="+mn-lt"/>
                        </a:rPr>
                        <a:t>       3,218,297 </a:t>
                      </a:r>
                    </a:p>
                  </a:txBody>
                  <a:tcPr marL="9525" marR="9525" marT="9525" marB="0" anchor="ctr"/>
                </a:tc>
                <a:tc>
                  <a:txBody>
                    <a:bodyPr/>
                    <a:lstStyle/>
                    <a:p>
                      <a:pPr algn="r" fontAlgn="b"/>
                      <a:r>
                        <a:rPr lang="en-US" sz="1600" b="0" i="0" u="none" strike="noStrike" dirty="0">
                          <a:solidFill>
                            <a:srgbClr val="000000"/>
                          </a:solidFill>
                          <a:effectLst/>
                          <a:latin typeface="+mn-lt"/>
                        </a:rPr>
                        <a:t>         </a:t>
                      </a:r>
                      <a:r>
                        <a:rPr lang="en-US" sz="1600" b="0" i="0" u="none" strike="noStrike" dirty="0" smtClean="0">
                          <a:solidFill>
                            <a:srgbClr val="000000"/>
                          </a:solidFill>
                          <a:effectLst/>
                          <a:latin typeface="+mn-lt"/>
                        </a:rPr>
                        <a:t> </a:t>
                      </a:r>
                      <a:r>
                        <a:rPr lang="en-US" sz="1600" b="0" i="0" u="none" strike="noStrike" dirty="0">
                          <a:solidFill>
                            <a:srgbClr val="000000"/>
                          </a:solidFill>
                          <a:effectLst/>
                          <a:latin typeface="+mn-lt"/>
                        </a:rPr>
                        <a:t>9,559,571 </a:t>
                      </a:r>
                    </a:p>
                  </a:txBody>
                  <a:tcPr marL="9525" marR="9525" marT="9525" marB="0" anchor="ctr"/>
                </a:tc>
              </a:tr>
              <a:tr h="52774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latin typeface="+mn-lt"/>
                        </a:rPr>
                        <a:t>Belarus</a:t>
                      </a:r>
                    </a:p>
                  </a:txBody>
                  <a:tcPr anchor="ctr"/>
                </a:tc>
                <a:tc>
                  <a:txBody>
                    <a:bodyPr/>
                    <a:lstStyle/>
                    <a:p>
                      <a:pPr algn="ctr" fontAlgn="b"/>
                      <a:r>
                        <a:rPr lang="en-US" sz="1600" b="0" i="0" u="none" strike="noStrike">
                          <a:solidFill>
                            <a:srgbClr val="000000"/>
                          </a:solidFill>
                          <a:effectLst/>
                          <a:latin typeface="+mn-lt"/>
                        </a:rPr>
                        <a:t>FALSE</a:t>
                      </a:r>
                    </a:p>
                  </a:txBody>
                  <a:tcPr marL="9525" marR="9525" marT="9525" marB="0" anchor="ctr"/>
                </a:tc>
                <a:tc>
                  <a:txBody>
                    <a:bodyPr/>
                    <a:lstStyle/>
                    <a:p>
                      <a:pPr algn="r" fontAlgn="b"/>
                      <a:r>
                        <a:rPr lang="en-US" sz="1600" b="0" i="0" u="none" strike="noStrike">
                          <a:solidFill>
                            <a:srgbClr val="000000"/>
                          </a:solidFill>
                          <a:effectLst/>
                          <a:latin typeface="+mn-lt"/>
                        </a:rPr>
                        <a:t>         1,500,000 </a:t>
                      </a:r>
                    </a:p>
                  </a:txBody>
                  <a:tcPr marL="9525" marR="9525" marT="9525" marB="0" anchor="ctr"/>
                </a:tc>
                <a:tc>
                  <a:txBody>
                    <a:bodyPr/>
                    <a:lstStyle/>
                    <a:p>
                      <a:pPr algn="r" fontAlgn="b"/>
                      <a:r>
                        <a:rPr lang="en-US" sz="1600" b="0" i="0" u="none" strike="noStrike">
                          <a:solidFill>
                            <a:srgbClr val="000000"/>
                          </a:solidFill>
                          <a:effectLst/>
                          <a:latin typeface="+mn-lt"/>
                        </a:rPr>
                        <a:t>         8,547,119 </a:t>
                      </a:r>
                    </a:p>
                  </a:txBody>
                  <a:tcPr marL="9525" marR="9525" marT="9525" marB="0" anchor="ctr"/>
                </a:tc>
                <a:tc>
                  <a:txBody>
                    <a:bodyPr/>
                    <a:lstStyle/>
                    <a:p>
                      <a:pPr algn="r" fontAlgn="b"/>
                      <a:r>
                        <a:rPr lang="en-US" sz="1600" b="0" i="0" u="none" strike="noStrike" dirty="0">
                          <a:solidFill>
                            <a:srgbClr val="000000"/>
                          </a:solidFill>
                          <a:effectLst/>
                          <a:latin typeface="+mn-lt"/>
                        </a:rPr>
                        <a:t>           500,000 </a:t>
                      </a:r>
                    </a:p>
                  </a:txBody>
                  <a:tcPr marL="9525" marR="9525" marT="9525" marB="0" anchor="ctr"/>
                </a:tc>
                <a:tc>
                  <a:txBody>
                    <a:bodyPr/>
                    <a:lstStyle/>
                    <a:p>
                      <a:pPr algn="r" fontAlgn="b"/>
                      <a:r>
                        <a:rPr lang="en-US" sz="1600" b="0" i="0" u="none" strike="noStrike" dirty="0" smtClean="0">
                          <a:solidFill>
                            <a:srgbClr val="000000"/>
                          </a:solidFill>
                          <a:effectLst/>
                          <a:latin typeface="+mn-lt"/>
                        </a:rPr>
                        <a:t>10,547,119 </a:t>
                      </a:r>
                      <a:endParaRPr lang="en-US" sz="1600" b="0" i="0" u="none" strike="noStrike" dirty="0">
                        <a:solidFill>
                          <a:srgbClr val="000000"/>
                        </a:solidFill>
                        <a:effectLst/>
                        <a:latin typeface="+mn-lt"/>
                      </a:endParaRPr>
                    </a:p>
                  </a:txBody>
                  <a:tcPr marL="9525" marR="9525" marT="9525" marB="0" anchor="ctr"/>
                </a:tc>
              </a:tr>
              <a:tr h="52774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latin typeface="+mn-lt"/>
                        </a:rPr>
                        <a:t>Kazakhstan</a:t>
                      </a:r>
                    </a:p>
                  </a:txBody>
                  <a:tcPr anchor="ctr"/>
                </a:tc>
                <a:tc>
                  <a:txBody>
                    <a:bodyPr/>
                    <a:lstStyle/>
                    <a:p>
                      <a:pPr algn="ctr" fontAlgn="b"/>
                      <a:r>
                        <a:rPr lang="en-US" sz="1600" b="0" i="0" u="none" strike="noStrike">
                          <a:solidFill>
                            <a:srgbClr val="000000"/>
                          </a:solidFill>
                          <a:effectLst/>
                          <a:latin typeface="+mn-lt"/>
                        </a:rPr>
                        <a:t>FALSE</a:t>
                      </a:r>
                    </a:p>
                  </a:txBody>
                  <a:tcPr marL="9525" marR="9525" marT="9525" marB="0" anchor="ctr"/>
                </a:tc>
                <a:tc>
                  <a:txBody>
                    <a:bodyPr/>
                    <a:lstStyle/>
                    <a:p>
                      <a:pPr algn="r" fontAlgn="b"/>
                      <a:r>
                        <a:rPr lang="en-US" sz="1600" b="0" i="0" u="none" strike="noStrike">
                          <a:solidFill>
                            <a:srgbClr val="000000"/>
                          </a:solidFill>
                          <a:effectLst/>
                          <a:latin typeface="+mn-lt"/>
                        </a:rPr>
                        <a:t>         5,043,171 </a:t>
                      </a:r>
                    </a:p>
                  </a:txBody>
                  <a:tcPr marL="9525" marR="9525" marT="9525" marB="0" anchor="ctr"/>
                </a:tc>
                <a:tc>
                  <a:txBody>
                    <a:bodyPr/>
                    <a:lstStyle/>
                    <a:p>
                      <a:pPr algn="r" fontAlgn="b"/>
                      <a:r>
                        <a:rPr lang="en-US" sz="1600" b="0" i="0" u="none" strike="noStrike">
                          <a:solidFill>
                            <a:srgbClr val="000000"/>
                          </a:solidFill>
                          <a:effectLst/>
                          <a:latin typeface="+mn-lt"/>
                        </a:rPr>
                        <a:t>      11,808,681 </a:t>
                      </a:r>
                    </a:p>
                  </a:txBody>
                  <a:tcPr marL="9525" marR="9525" marT="9525" marB="0" anchor="ctr"/>
                </a:tc>
                <a:tc>
                  <a:txBody>
                    <a:bodyPr/>
                    <a:lstStyle/>
                    <a:p>
                      <a:pPr algn="r" fontAlgn="b"/>
                      <a:r>
                        <a:rPr lang="en-US" sz="1600" b="0" i="0" u="none" strike="noStrike" dirty="0">
                          <a:solidFill>
                            <a:srgbClr val="000000"/>
                          </a:solidFill>
                          <a:effectLst/>
                          <a:latin typeface="+mn-lt"/>
                        </a:rPr>
                        <a:t>       5,134,631 </a:t>
                      </a:r>
                    </a:p>
                  </a:txBody>
                  <a:tcPr marL="9525" marR="9525" marT="9525" marB="0" anchor="ctr"/>
                </a:tc>
                <a:tc>
                  <a:txBody>
                    <a:bodyPr/>
                    <a:lstStyle/>
                    <a:p>
                      <a:pPr algn="r" fontAlgn="b"/>
                      <a:r>
                        <a:rPr lang="en-US" sz="1600" b="0" i="0" u="none" strike="noStrike" dirty="0">
                          <a:solidFill>
                            <a:srgbClr val="000000"/>
                          </a:solidFill>
                          <a:effectLst/>
                          <a:latin typeface="+mn-lt"/>
                        </a:rPr>
                        <a:t>          </a:t>
                      </a:r>
                      <a:r>
                        <a:rPr lang="en-US" sz="1600" b="0" i="0" u="none" strike="noStrike" dirty="0" smtClean="0">
                          <a:solidFill>
                            <a:srgbClr val="000000"/>
                          </a:solidFill>
                          <a:effectLst/>
                          <a:latin typeface="+mn-lt"/>
                        </a:rPr>
                        <a:t>21,986,483 </a:t>
                      </a:r>
                      <a:endParaRPr lang="en-US" sz="1600" b="0" i="0" u="none" strike="noStrike" dirty="0">
                        <a:solidFill>
                          <a:srgbClr val="000000"/>
                        </a:solidFill>
                        <a:effectLst/>
                        <a:latin typeface="+mn-lt"/>
                      </a:endParaRPr>
                    </a:p>
                  </a:txBody>
                  <a:tcPr marL="9525" marR="9525" marT="9525" marB="0" anchor="ctr"/>
                </a:tc>
              </a:tr>
              <a:tr h="527747">
                <a:tc>
                  <a:txBody>
                    <a:bodyPr/>
                    <a:lstStyle/>
                    <a:p>
                      <a:pPr algn="ctr"/>
                      <a:r>
                        <a:rPr lang="en-US" sz="1600" dirty="0" smtClean="0">
                          <a:latin typeface="+mn-lt"/>
                        </a:rPr>
                        <a:t>Kyrgyzstan</a:t>
                      </a:r>
                      <a:endParaRPr lang="en-US" sz="1600" dirty="0">
                        <a:latin typeface="+mn-lt"/>
                      </a:endParaRPr>
                    </a:p>
                  </a:txBody>
                  <a:tcPr anchor="ctr"/>
                </a:tc>
                <a:tc>
                  <a:txBody>
                    <a:bodyPr/>
                    <a:lstStyle/>
                    <a:p>
                      <a:pPr algn="ctr" fontAlgn="b"/>
                      <a:r>
                        <a:rPr lang="en-US" sz="1600" b="0" i="0" u="none" strike="noStrike">
                          <a:solidFill>
                            <a:srgbClr val="000000"/>
                          </a:solidFill>
                          <a:effectLst/>
                          <a:latin typeface="+mn-lt"/>
                        </a:rPr>
                        <a:t>TRUE</a:t>
                      </a:r>
                    </a:p>
                  </a:txBody>
                  <a:tcPr marL="9525" marR="9525" marT="9525" marB="0" anchor="ctr"/>
                </a:tc>
                <a:tc>
                  <a:txBody>
                    <a:bodyPr/>
                    <a:lstStyle/>
                    <a:p>
                      <a:pPr algn="r" fontAlgn="b"/>
                      <a:r>
                        <a:rPr lang="en-US" sz="1600" b="0" i="0" u="none" strike="noStrike">
                          <a:solidFill>
                            <a:srgbClr val="000000"/>
                          </a:solidFill>
                          <a:effectLst/>
                          <a:latin typeface="+mn-lt"/>
                        </a:rPr>
                        <a:t>         1,562,942 </a:t>
                      </a:r>
                    </a:p>
                  </a:txBody>
                  <a:tcPr marL="9525" marR="9525" marT="9525" marB="0" anchor="ctr"/>
                </a:tc>
                <a:tc>
                  <a:txBody>
                    <a:bodyPr/>
                    <a:lstStyle/>
                    <a:p>
                      <a:pPr algn="r" fontAlgn="b"/>
                      <a:r>
                        <a:rPr lang="en-US" sz="1600" b="0" i="0" u="none" strike="noStrike">
                          <a:solidFill>
                            <a:srgbClr val="000000"/>
                          </a:solidFill>
                          <a:effectLst/>
                          <a:latin typeface="+mn-lt"/>
                        </a:rPr>
                        <a:t>         2,000,000 </a:t>
                      </a:r>
                    </a:p>
                  </a:txBody>
                  <a:tcPr marL="9525" marR="9525" marT="9525" marB="0" anchor="ctr"/>
                </a:tc>
                <a:tc>
                  <a:txBody>
                    <a:bodyPr/>
                    <a:lstStyle/>
                    <a:p>
                      <a:pPr algn="r" fontAlgn="b"/>
                      <a:r>
                        <a:rPr lang="en-US" sz="1600" b="0" i="0" u="none" strike="noStrike">
                          <a:solidFill>
                            <a:srgbClr val="000000"/>
                          </a:solidFill>
                          <a:effectLst/>
                          <a:latin typeface="+mn-lt"/>
                        </a:rPr>
                        <a:t>       3,035,782 </a:t>
                      </a:r>
                    </a:p>
                  </a:txBody>
                  <a:tcPr marL="9525" marR="9525" marT="9525" marB="0" anchor="ctr"/>
                </a:tc>
                <a:tc>
                  <a:txBody>
                    <a:bodyPr/>
                    <a:lstStyle/>
                    <a:p>
                      <a:pPr algn="r" fontAlgn="b"/>
                      <a:r>
                        <a:rPr lang="en-US" sz="1600" b="0" i="0" u="none" strike="noStrike" dirty="0" smtClean="0">
                          <a:solidFill>
                            <a:srgbClr val="000000"/>
                          </a:solidFill>
                          <a:effectLst/>
                          <a:latin typeface="+mn-lt"/>
                        </a:rPr>
                        <a:t>              </a:t>
                      </a:r>
                      <a:r>
                        <a:rPr lang="en-US" sz="1600" b="0" i="0" u="none" strike="noStrike" dirty="0">
                          <a:solidFill>
                            <a:srgbClr val="000000"/>
                          </a:solidFill>
                          <a:effectLst/>
                          <a:latin typeface="+mn-lt"/>
                        </a:rPr>
                        <a:t>6,598,724 </a:t>
                      </a:r>
                    </a:p>
                  </a:txBody>
                  <a:tcPr marL="9525" marR="9525" marT="9525" marB="0" anchor="ctr"/>
                </a:tc>
              </a:tr>
              <a:tr h="527747">
                <a:tc>
                  <a:txBody>
                    <a:bodyPr/>
                    <a:lstStyle/>
                    <a:p>
                      <a:pPr algn="ctr"/>
                      <a:r>
                        <a:rPr lang="en-US" sz="1600" dirty="0" smtClean="0">
                          <a:latin typeface="+mn-lt"/>
                        </a:rPr>
                        <a:t>Russian Federation</a:t>
                      </a:r>
                      <a:endParaRPr lang="en-US" sz="1600" dirty="0">
                        <a:latin typeface="+mn-lt"/>
                      </a:endParaRPr>
                    </a:p>
                  </a:txBody>
                  <a:tcPr anchor="ctr"/>
                </a:tc>
                <a:tc>
                  <a:txBody>
                    <a:bodyPr/>
                    <a:lstStyle/>
                    <a:p>
                      <a:pPr algn="ctr" fontAlgn="b"/>
                      <a:r>
                        <a:rPr lang="en-US" sz="1600" b="0" i="0" u="none" strike="noStrike">
                          <a:solidFill>
                            <a:srgbClr val="000000"/>
                          </a:solidFill>
                          <a:effectLst/>
                          <a:latin typeface="+mn-lt"/>
                        </a:rPr>
                        <a:t>FALSE</a:t>
                      </a:r>
                    </a:p>
                  </a:txBody>
                  <a:tcPr marL="9525" marR="9525" marT="9525" marB="0" anchor="ctr"/>
                </a:tc>
                <a:tc>
                  <a:txBody>
                    <a:bodyPr/>
                    <a:lstStyle/>
                    <a:p>
                      <a:pPr algn="r" fontAlgn="b"/>
                      <a:r>
                        <a:rPr lang="en-US" sz="1600" b="0" i="0" u="none" strike="noStrike">
                          <a:solidFill>
                            <a:srgbClr val="000000"/>
                          </a:solidFill>
                          <a:effectLst/>
                          <a:latin typeface="+mn-lt"/>
                        </a:rPr>
                        <a:t>      25,434,939 </a:t>
                      </a:r>
                    </a:p>
                  </a:txBody>
                  <a:tcPr marL="9525" marR="9525" marT="9525" marB="0" anchor="ctr"/>
                </a:tc>
                <a:tc>
                  <a:txBody>
                    <a:bodyPr/>
                    <a:lstStyle/>
                    <a:p>
                      <a:pPr algn="r" fontAlgn="b"/>
                      <a:r>
                        <a:rPr lang="en-US" sz="1600" b="0" i="0" u="none" strike="noStrike">
                          <a:solidFill>
                            <a:srgbClr val="000000"/>
                          </a:solidFill>
                          <a:effectLst/>
                          <a:latin typeface="+mn-lt"/>
                        </a:rPr>
                        <a:t>      60,574,033 </a:t>
                      </a:r>
                    </a:p>
                  </a:txBody>
                  <a:tcPr marL="9525" marR="9525" marT="9525" marB="0" anchor="ctr"/>
                </a:tc>
                <a:tc>
                  <a:txBody>
                    <a:bodyPr/>
                    <a:lstStyle/>
                    <a:p>
                      <a:pPr algn="r" fontAlgn="b"/>
                      <a:r>
                        <a:rPr lang="en-US" sz="1600" b="0" i="0" u="none" strike="noStrike">
                          <a:solidFill>
                            <a:srgbClr val="000000"/>
                          </a:solidFill>
                          <a:effectLst/>
                          <a:latin typeface="+mn-lt"/>
                        </a:rPr>
                        <a:t>       8,185,815 </a:t>
                      </a:r>
                    </a:p>
                  </a:txBody>
                  <a:tcPr marL="9525" marR="9525" marT="9525" marB="0" anchor="ctr"/>
                </a:tc>
                <a:tc>
                  <a:txBody>
                    <a:bodyPr/>
                    <a:lstStyle/>
                    <a:p>
                      <a:pPr algn="r" fontAlgn="b"/>
                      <a:r>
                        <a:rPr lang="en-US" sz="1600" b="0" i="0" u="none" strike="noStrike" dirty="0">
                          <a:solidFill>
                            <a:srgbClr val="000000"/>
                          </a:solidFill>
                          <a:effectLst/>
                          <a:latin typeface="+mn-lt"/>
                        </a:rPr>
                        <a:t>            94,194,787 </a:t>
                      </a:r>
                    </a:p>
                  </a:txBody>
                  <a:tcPr marL="9525" marR="9525" marT="9525" marB="0" anchor="ctr"/>
                </a:tc>
              </a:tr>
              <a:tr h="527747">
                <a:tc>
                  <a:txBody>
                    <a:bodyPr/>
                    <a:lstStyle/>
                    <a:p>
                      <a:pPr algn="ctr"/>
                      <a:r>
                        <a:rPr lang="en-US" sz="1600" dirty="0" smtClean="0">
                          <a:latin typeface="+mn-lt"/>
                        </a:rPr>
                        <a:t>Tajikistan</a:t>
                      </a:r>
                      <a:endParaRPr lang="en-US" sz="1600" dirty="0">
                        <a:latin typeface="+mn-lt"/>
                      </a:endParaRPr>
                    </a:p>
                  </a:txBody>
                  <a:tcPr anchor="ctr"/>
                </a:tc>
                <a:tc>
                  <a:txBody>
                    <a:bodyPr/>
                    <a:lstStyle/>
                    <a:p>
                      <a:pPr algn="ctr" fontAlgn="b"/>
                      <a:r>
                        <a:rPr lang="en-US" sz="1600" b="0" i="0" u="none" strike="noStrike">
                          <a:solidFill>
                            <a:srgbClr val="000000"/>
                          </a:solidFill>
                          <a:effectLst/>
                          <a:latin typeface="+mn-lt"/>
                        </a:rPr>
                        <a:t>TRUE</a:t>
                      </a:r>
                    </a:p>
                  </a:txBody>
                  <a:tcPr marL="9525" marR="9525" marT="9525" marB="0" anchor="ctr"/>
                </a:tc>
                <a:tc>
                  <a:txBody>
                    <a:bodyPr/>
                    <a:lstStyle/>
                    <a:p>
                      <a:pPr algn="r" fontAlgn="b"/>
                      <a:r>
                        <a:rPr lang="en-US" sz="1600" b="0" i="0" u="none" strike="noStrike">
                          <a:solidFill>
                            <a:srgbClr val="000000"/>
                          </a:solidFill>
                          <a:effectLst/>
                          <a:latin typeface="+mn-lt"/>
                        </a:rPr>
                        <a:t>         1,500,000 </a:t>
                      </a:r>
                    </a:p>
                  </a:txBody>
                  <a:tcPr marL="9525" marR="9525" marT="9525" marB="0" anchor="ctr"/>
                </a:tc>
                <a:tc>
                  <a:txBody>
                    <a:bodyPr/>
                    <a:lstStyle/>
                    <a:p>
                      <a:pPr algn="r" fontAlgn="b"/>
                      <a:r>
                        <a:rPr lang="en-US" sz="1600" b="0" i="0" u="none" strike="noStrike">
                          <a:solidFill>
                            <a:srgbClr val="000000"/>
                          </a:solidFill>
                          <a:effectLst/>
                          <a:latin typeface="+mn-lt"/>
                        </a:rPr>
                        <a:t>         2,000,000 </a:t>
                      </a:r>
                    </a:p>
                  </a:txBody>
                  <a:tcPr marL="9525" marR="9525" marT="9525" marB="0" anchor="ctr"/>
                </a:tc>
                <a:tc>
                  <a:txBody>
                    <a:bodyPr/>
                    <a:lstStyle/>
                    <a:p>
                      <a:pPr algn="r" fontAlgn="b"/>
                      <a:r>
                        <a:rPr lang="en-US" sz="1600" b="0" i="0" u="none" strike="noStrike">
                          <a:solidFill>
                            <a:srgbClr val="000000"/>
                          </a:solidFill>
                          <a:effectLst/>
                          <a:latin typeface="+mn-lt"/>
                        </a:rPr>
                        <a:t>       2,776,009 </a:t>
                      </a:r>
                    </a:p>
                  </a:txBody>
                  <a:tcPr marL="9525" marR="9525" marT="9525" marB="0" anchor="ctr"/>
                </a:tc>
                <a:tc>
                  <a:txBody>
                    <a:bodyPr/>
                    <a:lstStyle/>
                    <a:p>
                      <a:pPr algn="r" fontAlgn="b"/>
                      <a:r>
                        <a:rPr lang="en-US" sz="1600" b="0" i="0" u="none" strike="noStrike" smtClean="0">
                          <a:solidFill>
                            <a:srgbClr val="000000"/>
                          </a:solidFill>
                          <a:effectLst/>
                          <a:latin typeface="+mn-lt"/>
                        </a:rPr>
                        <a:t>              </a:t>
                      </a:r>
                      <a:r>
                        <a:rPr lang="en-US" sz="1600" b="0" i="0" u="none" strike="noStrike" dirty="0">
                          <a:solidFill>
                            <a:srgbClr val="000000"/>
                          </a:solidFill>
                          <a:effectLst/>
                          <a:latin typeface="+mn-lt"/>
                        </a:rPr>
                        <a:t>6,276,009 </a:t>
                      </a:r>
                    </a:p>
                  </a:txBody>
                  <a:tcPr marL="9525" marR="9525" marT="9525" marB="0" anchor="ctr"/>
                </a:tc>
              </a:tr>
              <a:tr h="527747">
                <a:tc>
                  <a:txBody>
                    <a:bodyPr/>
                    <a:lstStyle/>
                    <a:p>
                      <a:pPr algn="ctr"/>
                      <a:r>
                        <a:rPr lang="en-US" sz="1600" dirty="0" smtClean="0">
                          <a:latin typeface="+mn-lt"/>
                        </a:rPr>
                        <a:t>Turkmenistan</a:t>
                      </a:r>
                      <a:endParaRPr lang="en-US" sz="1600" dirty="0">
                        <a:latin typeface="+mn-lt"/>
                      </a:endParaRPr>
                    </a:p>
                  </a:txBody>
                  <a:tcPr anchor="ctr"/>
                </a:tc>
                <a:tc>
                  <a:txBody>
                    <a:bodyPr/>
                    <a:lstStyle/>
                    <a:p>
                      <a:pPr algn="ctr" fontAlgn="b"/>
                      <a:r>
                        <a:rPr lang="en-US" sz="1600" b="0" i="0" u="none" strike="noStrike">
                          <a:solidFill>
                            <a:srgbClr val="000000"/>
                          </a:solidFill>
                          <a:effectLst/>
                          <a:latin typeface="+mn-lt"/>
                        </a:rPr>
                        <a:t>FALSE</a:t>
                      </a:r>
                    </a:p>
                  </a:txBody>
                  <a:tcPr marL="9525" marR="9525" marT="9525" marB="0" anchor="ctr"/>
                </a:tc>
                <a:tc>
                  <a:txBody>
                    <a:bodyPr/>
                    <a:lstStyle/>
                    <a:p>
                      <a:pPr algn="r" fontAlgn="b"/>
                      <a:r>
                        <a:rPr lang="en-US" sz="1600" b="0" i="0" u="none" strike="noStrike">
                          <a:solidFill>
                            <a:srgbClr val="000000"/>
                          </a:solidFill>
                          <a:effectLst/>
                          <a:latin typeface="+mn-lt"/>
                        </a:rPr>
                        <a:t>         1,814,282 </a:t>
                      </a:r>
                    </a:p>
                  </a:txBody>
                  <a:tcPr marL="9525" marR="9525" marT="9525" marB="0" anchor="ctr"/>
                </a:tc>
                <a:tc>
                  <a:txBody>
                    <a:bodyPr/>
                    <a:lstStyle/>
                    <a:p>
                      <a:pPr algn="r" fontAlgn="b"/>
                      <a:r>
                        <a:rPr lang="en-US" sz="1600" b="0" i="0" u="none" strike="noStrike">
                          <a:solidFill>
                            <a:srgbClr val="000000"/>
                          </a:solidFill>
                          <a:effectLst/>
                          <a:latin typeface="+mn-lt"/>
                        </a:rPr>
                        <a:t>         4,987,726 </a:t>
                      </a:r>
                    </a:p>
                  </a:txBody>
                  <a:tcPr marL="9525" marR="9525" marT="9525" marB="0" anchor="ctr"/>
                </a:tc>
                <a:tc>
                  <a:txBody>
                    <a:bodyPr/>
                    <a:lstStyle/>
                    <a:p>
                      <a:pPr algn="r" fontAlgn="b"/>
                      <a:r>
                        <a:rPr lang="en-US" sz="1600" b="0" i="0" u="none" strike="noStrike">
                          <a:solidFill>
                            <a:srgbClr val="000000"/>
                          </a:solidFill>
                          <a:effectLst/>
                          <a:latin typeface="+mn-lt"/>
                        </a:rPr>
                        <a:t>       3,289,095 </a:t>
                      </a:r>
                    </a:p>
                  </a:txBody>
                  <a:tcPr marL="9525" marR="9525" marT="9525" marB="0" anchor="ctr"/>
                </a:tc>
                <a:tc>
                  <a:txBody>
                    <a:bodyPr/>
                    <a:lstStyle/>
                    <a:p>
                      <a:pPr algn="r" fontAlgn="b"/>
                      <a:r>
                        <a:rPr lang="en-US" sz="1600" b="0" i="0" u="none" strike="noStrike" dirty="0">
                          <a:solidFill>
                            <a:srgbClr val="000000"/>
                          </a:solidFill>
                          <a:effectLst/>
                          <a:latin typeface="+mn-lt"/>
                        </a:rPr>
                        <a:t>            10,091,103 </a:t>
                      </a:r>
                    </a:p>
                  </a:txBody>
                  <a:tcPr marL="9525" marR="9525" marT="9525" marB="0" anchor="ctr"/>
                </a:tc>
              </a:tr>
              <a:tr h="527747">
                <a:tc>
                  <a:txBody>
                    <a:bodyPr/>
                    <a:lstStyle/>
                    <a:p>
                      <a:pPr algn="ctr"/>
                      <a:r>
                        <a:rPr lang="en-US" sz="1600" dirty="0" smtClean="0">
                          <a:latin typeface="+mn-lt"/>
                        </a:rPr>
                        <a:t>Uzbekistan</a:t>
                      </a:r>
                      <a:endParaRPr lang="en-US" sz="1600" dirty="0">
                        <a:latin typeface="+mn-lt"/>
                      </a:endParaRPr>
                    </a:p>
                  </a:txBody>
                  <a:tcPr anchor="ctr"/>
                </a:tc>
                <a:tc>
                  <a:txBody>
                    <a:bodyPr/>
                    <a:lstStyle/>
                    <a:p>
                      <a:pPr algn="ctr" fontAlgn="b"/>
                      <a:r>
                        <a:rPr lang="en-US" sz="1600" b="0" i="0" u="none" strike="noStrike">
                          <a:solidFill>
                            <a:srgbClr val="000000"/>
                          </a:solidFill>
                          <a:effectLst/>
                          <a:latin typeface="+mn-lt"/>
                        </a:rPr>
                        <a:t>FALSE</a:t>
                      </a:r>
                    </a:p>
                  </a:txBody>
                  <a:tcPr marL="9525" marR="9525" marT="9525" marB="0" anchor="ctr"/>
                </a:tc>
                <a:tc>
                  <a:txBody>
                    <a:bodyPr/>
                    <a:lstStyle/>
                    <a:p>
                      <a:pPr algn="r" fontAlgn="b"/>
                      <a:r>
                        <a:rPr lang="en-US" sz="1600" b="0" i="0" u="none" strike="noStrike">
                          <a:solidFill>
                            <a:srgbClr val="000000"/>
                          </a:solidFill>
                          <a:effectLst/>
                          <a:latin typeface="+mn-lt"/>
                        </a:rPr>
                        <a:t>         1,784,252 </a:t>
                      </a:r>
                    </a:p>
                  </a:txBody>
                  <a:tcPr marL="9525" marR="9525" marT="9525" marB="0" anchor="ctr"/>
                </a:tc>
                <a:tc>
                  <a:txBody>
                    <a:bodyPr/>
                    <a:lstStyle/>
                    <a:p>
                      <a:pPr algn="r" fontAlgn="b"/>
                      <a:r>
                        <a:rPr lang="en-US" sz="1600" b="0" i="0" u="none" strike="noStrike">
                          <a:solidFill>
                            <a:srgbClr val="000000"/>
                          </a:solidFill>
                          <a:effectLst/>
                          <a:latin typeface="+mn-lt"/>
                        </a:rPr>
                        <a:t>      11,462,046 </a:t>
                      </a:r>
                    </a:p>
                  </a:txBody>
                  <a:tcPr marL="9525" marR="9525" marT="9525" marB="0" anchor="ctr"/>
                </a:tc>
                <a:tc>
                  <a:txBody>
                    <a:bodyPr/>
                    <a:lstStyle/>
                    <a:p>
                      <a:pPr algn="r" fontAlgn="b"/>
                      <a:r>
                        <a:rPr lang="en-US" sz="1600" b="0" i="0" u="none" strike="noStrike">
                          <a:solidFill>
                            <a:srgbClr val="000000"/>
                          </a:solidFill>
                          <a:effectLst/>
                          <a:latin typeface="+mn-lt"/>
                        </a:rPr>
                        <a:t>       5,121,428 </a:t>
                      </a:r>
                    </a:p>
                  </a:txBody>
                  <a:tcPr marL="9525" marR="9525" marT="9525" marB="0" anchor="ctr"/>
                </a:tc>
                <a:tc>
                  <a:txBody>
                    <a:bodyPr/>
                    <a:lstStyle/>
                    <a:p>
                      <a:pPr algn="r" fontAlgn="b"/>
                      <a:r>
                        <a:rPr lang="en-US" sz="1600" b="0" i="0" u="none" strike="noStrike" dirty="0">
                          <a:solidFill>
                            <a:srgbClr val="000000"/>
                          </a:solidFill>
                          <a:effectLst/>
                          <a:latin typeface="+mn-lt"/>
                        </a:rPr>
                        <a:t>            18,367,726 </a:t>
                      </a:r>
                    </a:p>
                  </a:txBody>
                  <a:tcPr marL="9525" marR="9525" marT="9525" marB="0" anchor="ctr"/>
                </a:tc>
              </a:tr>
            </a:tbl>
          </a:graphicData>
        </a:graphic>
      </p:graphicFrame>
    </p:spTree>
    <p:extLst>
      <p:ext uri="{BB962C8B-B14F-4D97-AF65-F5344CB8AC3E}">
        <p14:creationId xmlns:p14="http://schemas.microsoft.com/office/powerpoint/2010/main" val="31931780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7400"/>
            <a:ext cx="8229600" cy="1981200"/>
          </a:xfrm>
        </p:spPr>
        <p:txBody>
          <a:bodyPr/>
          <a:lstStyle/>
          <a:p>
            <a:pPr eaLnBrk="1" hangingPunct="1">
              <a:defRPr/>
            </a:pPr>
            <a:r>
              <a:rPr lang="en-US" dirty="0" smtClean="0">
                <a:solidFill>
                  <a:srgbClr val="00642D"/>
                </a:solidFill>
                <a:latin typeface="+mn-lt"/>
              </a:rPr>
              <a:t>Key GEF-6 Policies</a:t>
            </a:r>
            <a:endParaRPr lang="en-US" dirty="0">
              <a:latin typeface="+mn-lt"/>
            </a:endParaRPr>
          </a:p>
        </p:txBody>
      </p:sp>
    </p:spTree>
    <p:extLst>
      <p:ext uri="{BB962C8B-B14F-4D97-AF65-F5344CB8AC3E}">
        <p14:creationId xmlns:p14="http://schemas.microsoft.com/office/powerpoint/2010/main" val="30626756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990600"/>
            <a:ext cx="3429000" cy="4495800"/>
          </a:xfrm>
        </p:spPr>
        <p:txBody>
          <a:bodyPr/>
          <a:lstStyle/>
          <a:p>
            <a:pPr marL="0" indent="0" algn="ctr">
              <a:spcBef>
                <a:spcPts val="0"/>
              </a:spcBef>
              <a:spcAft>
                <a:spcPts val="0"/>
              </a:spcAft>
              <a:buClr>
                <a:schemeClr val="tx1"/>
              </a:buClr>
              <a:buNone/>
            </a:pPr>
            <a:r>
              <a:rPr lang="en-US" sz="1800" u="sng" dirty="0" smtClean="0">
                <a:solidFill>
                  <a:schemeClr val="tx2"/>
                </a:solidFill>
                <a:cs typeface="Times New Roman" panose="02020603050405020304" pitchFamily="18" charset="0"/>
              </a:rPr>
              <a:t>GEF Council and Secretariat</a:t>
            </a:r>
          </a:p>
          <a:p>
            <a:pPr marL="685800" indent="-685800">
              <a:spcBef>
                <a:spcPts val="0"/>
              </a:spcBef>
              <a:spcAft>
                <a:spcPts val="0"/>
              </a:spcAft>
              <a:buClr>
                <a:schemeClr val="tx1"/>
              </a:buClr>
              <a:buNone/>
            </a:pPr>
            <a:r>
              <a:rPr lang="en-US" sz="1800" dirty="0" smtClean="0">
                <a:cs typeface="Times New Roman" panose="02020603050405020304" pitchFamily="18" charset="0"/>
              </a:rPr>
              <a:t>Step 1: Council approval of </a:t>
            </a:r>
            <a:r>
              <a:rPr lang="en-US" sz="1800" dirty="0">
                <a:cs typeface="Times New Roman" panose="02020603050405020304" pitchFamily="18" charset="0"/>
              </a:rPr>
              <a:t>W</a:t>
            </a:r>
            <a:r>
              <a:rPr lang="en-US" sz="1800" dirty="0" smtClean="0">
                <a:cs typeface="Times New Roman" panose="02020603050405020304" pitchFamily="18" charset="0"/>
              </a:rPr>
              <a:t>ork </a:t>
            </a:r>
            <a:r>
              <a:rPr lang="en-US" sz="1800" dirty="0">
                <a:cs typeface="Times New Roman" panose="02020603050405020304" pitchFamily="18" charset="0"/>
              </a:rPr>
              <a:t>P</a:t>
            </a:r>
            <a:r>
              <a:rPr lang="en-US" sz="1800" dirty="0" smtClean="0">
                <a:cs typeface="Times New Roman" panose="02020603050405020304" pitchFamily="18" charset="0"/>
              </a:rPr>
              <a:t>rogram (consisting of PIFs cleared by the CEO)</a:t>
            </a:r>
          </a:p>
          <a:p>
            <a:pPr marL="685800" indent="-685800">
              <a:spcAft>
                <a:spcPts val="600"/>
              </a:spcAft>
              <a:buClr>
                <a:schemeClr val="tx1"/>
              </a:buClr>
              <a:buNone/>
            </a:pPr>
            <a:r>
              <a:rPr lang="en-US" sz="1800" dirty="0" smtClean="0">
                <a:cs typeface="Times New Roman" panose="02020603050405020304" pitchFamily="18" charset="0"/>
              </a:rPr>
              <a:t>Step 2: CEO endorsement of project </a:t>
            </a:r>
          </a:p>
          <a:p>
            <a:pPr eaLnBrk="1" hangingPunct="1">
              <a:buClr>
                <a:schemeClr val="tx1"/>
              </a:buClr>
              <a:buSzTx/>
              <a:buFont typeface="Wingdings" pitchFamily="2" charset="2"/>
              <a:buNone/>
            </a:pPr>
            <a:endParaRPr lang="en-US" sz="1200" b="1" u="sng" dirty="0" smtClean="0">
              <a:cs typeface="Times New Roman" pitchFamily="18" charset="0"/>
            </a:endParaRPr>
          </a:p>
          <a:p>
            <a:pPr algn="ctr" eaLnBrk="1" hangingPunct="1">
              <a:spcBef>
                <a:spcPts val="0"/>
              </a:spcBef>
              <a:buClr>
                <a:schemeClr val="tx1"/>
              </a:buClr>
              <a:buSzTx/>
              <a:buFont typeface="Wingdings" pitchFamily="2" charset="2"/>
              <a:buNone/>
            </a:pPr>
            <a:r>
              <a:rPr lang="en-US" sz="1800" u="sng" dirty="0" smtClean="0">
                <a:solidFill>
                  <a:schemeClr val="tx2"/>
                </a:solidFill>
                <a:cs typeface="Times New Roman" pitchFamily="18" charset="0"/>
              </a:rPr>
              <a:t>GEF Agency</a:t>
            </a:r>
            <a:endParaRPr lang="en-US" sz="1800" dirty="0">
              <a:solidFill>
                <a:schemeClr val="tx2"/>
              </a:solidFill>
              <a:cs typeface="Times New Roman" pitchFamily="18" charset="0"/>
            </a:endParaRPr>
          </a:p>
          <a:p>
            <a:pPr marL="685800" indent="-685800" eaLnBrk="1" hangingPunct="1">
              <a:spcBef>
                <a:spcPts val="0"/>
              </a:spcBef>
              <a:buClr>
                <a:schemeClr val="tx1"/>
              </a:buClr>
              <a:buSzTx/>
              <a:buFont typeface="Wingdings" pitchFamily="2" charset="2"/>
              <a:buNone/>
            </a:pPr>
            <a:r>
              <a:rPr lang="en-US" sz="1800" dirty="0" smtClean="0">
                <a:cs typeface="Times New Roman" pitchFamily="18" charset="0"/>
              </a:rPr>
              <a:t>Step 3: Agency’s internal approval of project </a:t>
            </a:r>
          </a:p>
          <a:p>
            <a:pPr marL="685800" indent="-685800" eaLnBrk="1" hangingPunct="1">
              <a:spcBef>
                <a:spcPts val="0"/>
              </a:spcBef>
              <a:buClr>
                <a:schemeClr val="tx1"/>
              </a:buClr>
              <a:buSzTx/>
              <a:buFont typeface="Wingdings" pitchFamily="2" charset="2"/>
              <a:buNone/>
            </a:pPr>
            <a:r>
              <a:rPr lang="en-US" sz="1800" dirty="0" smtClean="0">
                <a:cs typeface="Times New Roman" pitchFamily="18" charset="0"/>
              </a:rPr>
              <a:t>Step 4: Project implementation (project completion follows terminal evaluation and financial closure)</a:t>
            </a:r>
          </a:p>
          <a:p>
            <a:pPr marL="0" indent="0">
              <a:spcBef>
                <a:spcPts val="0"/>
              </a:spcBef>
              <a:buClr>
                <a:schemeClr val="tx1"/>
              </a:buClr>
              <a:buNone/>
            </a:pPr>
            <a:endParaRPr lang="en-US" sz="1800" dirty="0" smtClean="0"/>
          </a:p>
          <a:p>
            <a:pPr marL="0" indent="0">
              <a:buClr>
                <a:schemeClr val="tx1"/>
              </a:buClr>
              <a:buNone/>
            </a:pPr>
            <a:endParaRPr lang="en-US" sz="1800" dirty="0" smtClean="0">
              <a:cs typeface="Times New Roman" pitchFamily="18" charset="0"/>
            </a:endParaRPr>
          </a:p>
        </p:txBody>
      </p:sp>
      <p:sp>
        <p:nvSpPr>
          <p:cNvPr id="4" name="Title 3"/>
          <p:cNvSpPr txBox="1">
            <a:spLocks/>
          </p:cNvSpPr>
          <p:nvPr/>
        </p:nvSpPr>
        <p:spPr bwMode="auto">
          <a:xfrm>
            <a:off x="0" y="1"/>
            <a:ext cx="9144000" cy="685799"/>
          </a:xfrm>
          <a:prstGeom prst="rect">
            <a:avLst/>
          </a:prstGeom>
          <a:solidFill>
            <a:srgbClr val="DDDDDD"/>
          </a:solidFill>
          <a:ln w="9525">
            <a:noFill/>
            <a:miter lim="800000"/>
            <a:headEnd/>
            <a:tailEnd/>
          </a:ln>
        </p:spPr>
        <p:txBody>
          <a:bodyPr anchor="ctr"/>
          <a:lstStyle/>
          <a:p>
            <a:pPr algn="ctr"/>
            <a:r>
              <a:rPr lang="en-US" sz="2800" b="1" dirty="0" smtClean="0">
                <a:solidFill>
                  <a:schemeClr val="tx2"/>
                </a:solidFill>
                <a:latin typeface="+mn-lt"/>
                <a:ea typeface="+mj-ea"/>
                <a:cs typeface="Times New Roman" panose="02020603050405020304" pitchFamily="18" charset="0"/>
              </a:rPr>
              <a:t>Full-Sized Project Cycle</a:t>
            </a:r>
            <a:endParaRPr lang="en-US" sz="2800" b="1" dirty="0">
              <a:solidFill>
                <a:schemeClr val="tx2"/>
              </a:solidFill>
              <a:latin typeface="+mn-lt"/>
              <a:ea typeface="+mj-ea"/>
              <a:cs typeface="Times New Roman" panose="02020603050405020304" pitchFamily="18" charset="0"/>
            </a:endParaRPr>
          </a:p>
        </p:txBody>
      </p:sp>
      <p:graphicFrame>
        <p:nvGraphicFramePr>
          <p:cNvPr id="5" name="Content Placeholder 4"/>
          <p:cNvGraphicFramePr>
            <a:graphicFrameLocks/>
          </p:cNvGraphicFramePr>
          <p:nvPr>
            <p:extLst>
              <p:ext uri="{D42A27DB-BD31-4B8C-83A1-F6EECF244321}">
                <p14:modId xmlns:p14="http://schemas.microsoft.com/office/powerpoint/2010/main" val="476445733"/>
              </p:ext>
            </p:extLst>
          </p:nvPr>
        </p:nvGraphicFramePr>
        <p:xfrm>
          <a:off x="3678115" y="1143000"/>
          <a:ext cx="5105400" cy="472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1059866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15000" y="4191000"/>
            <a:ext cx="2641600" cy="19812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3" name="Content Placeholder 2"/>
          <p:cNvSpPr>
            <a:spLocks noGrp="1"/>
          </p:cNvSpPr>
          <p:nvPr>
            <p:ph idx="1"/>
          </p:nvPr>
        </p:nvSpPr>
        <p:spPr>
          <a:xfrm>
            <a:off x="762000" y="762000"/>
            <a:ext cx="7848600" cy="4953000"/>
          </a:xfrm>
        </p:spPr>
        <p:txBody>
          <a:bodyPr/>
          <a:lstStyle/>
          <a:p>
            <a:pPr marL="0" lvl="1" indent="0">
              <a:buNone/>
            </a:pPr>
            <a:endParaRPr lang="en-US" sz="2000" dirty="0" smtClean="0">
              <a:cs typeface="Times New Roman" panose="02020603050405020304" pitchFamily="18" charset="0"/>
            </a:endParaRPr>
          </a:p>
          <a:p>
            <a:pPr marL="228600" lvl="1" indent="-228600">
              <a:buFont typeface="Arial" panose="020B0604020202020204" pitchFamily="34" charset="0"/>
              <a:buChar char="•"/>
            </a:pPr>
            <a:endParaRPr lang="en-US" sz="2000" dirty="0" smtClean="0">
              <a:cs typeface="Times New Roman" panose="02020603050405020304" pitchFamily="18" charset="0"/>
            </a:endParaRPr>
          </a:p>
          <a:p>
            <a:pPr marL="228600" lvl="1" indent="-228600">
              <a:buFont typeface="Arial" panose="020B0604020202020204" pitchFamily="34" charset="0"/>
              <a:buChar char="•"/>
            </a:pPr>
            <a:endParaRPr lang="en-US" sz="2000" dirty="0">
              <a:cs typeface="Times New Roman" panose="02020603050405020304" pitchFamily="18" charset="0"/>
            </a:endParaRPr>
          </a:p>
          <a:p>
            <a:pPr marL="228600" lvl="1" indent="-228600">
              <a:buFont typeface="Arial" panose="020B0604020202020204" pitchFamily="34" charset="0"/>
              <a:buChar char="•"/>
            </a:pPr>
            <a:endParaRPr lang="en-US" sz="2000" dirty="0" smtClean="0">
              <a:cs typeface="Times New Roman" panose="02020603050405020304" pitchFamily="18" charset="0"/>
            </a:endParaRPr>
          </a:p>
          <a:p>
            <a:pPr lvl="1" indent="0">
              <a:buNone/>
            </a:pPr>
            <a:endParaRPr lang="en-US" sz="2000" dirty="0" smtClean="0">
              <a:cs typeface="Times New Roman" panose="02020603050405020304" pitchFamily="18" charset="0"/>
            </a:endParaRPr>
          </a:p>
          <a:p>
            <a:pPr lvl="1" indent="0">
              <a:buNone/>
            </a:pPr>
            <a:endParaRPr lang="en-US" sz="2000" dirty="0">
              <a:cs typeface="Times New Roman" panose="02020603050405020304" pitchFamily="18" charset="0"/>
            </a:endParaRPr>
          </a:p>
          <a:p>
            <a:pPr lvl="1" indent="0">
              <a:buNone/>
            </a:pPr>
            <a:endParaRPr lang="en-US" sz="2000" dirty="0">
              <a:cs typeface="Times New Roman" panose="02020603050405020304" pitchFamily="18" charset="0"/>
            </a:endParaRPr>
          </a:p>
          <a:p>
            <a:pPr marL="0" lvl="1" indent="457200">
              <a:spcBef>
                <a:spcPts val="600"/>
              </a:spcBef>
              <a:buClr>
                <a:schemeClr val="tx1"/>
              </a:buClr>
              <a:buNone/>
            </a:pPr>
            <a:endParaRPr lang="en-US" sz="2000" u="sng" dirty="0" smtClean="0">
              <a:cs typeface="Times New Roman" panose="02020603050405020304" pitchFamily="18" charset="0"/>
            </a:endParaRPr>
          </a:p>
          <a:p>
            <a:pPr marL="0" lvl="1" indent="0">
              <a:spcBef>
                <a:spcPts val="600"/>
              </a:spcBef>
              <a:buClr>
                <a:schemeClr val="tx1"/>
              </a:buClr>
              <a:buNone/>
            </a:pPr>
            <a:r>
              <a:rPr lang="en-US" sz="2000" u="sng" dirty="0" smtClean="0">
                <a:cs typeface="Times New Roman" panose="02020603050405020304" pitchFamily="18" charset="0"/>
              </a:rPr>
              <a:t>Full-Sized Project</a:t>
            </a:r>
            <a:r>
              <a:rPr lang="en-US" sz="2000" dirty="0" smtClean="0">
                <a:cs typeface="Times New Roman" panose="02020603050405020304" pitchFamily="18" charset="0"/>
              </a:rPr>
              <a:t> </a:t>
            </a:r>
            <a:r>
              <a:rPr lang="en-US" sz="2000" dirty="0">
                <a:cs typeface="Times New Roman" panose="02020603050405020304" pitchFamily="18" charset="0"/>
              </a:rPr>
              <a:t>A</a:t>
            </a:r>
            <a:r>
              <a:rPr lang="en-US" sz="2000" dirty="0" smtClean="0">
                <a:cs typeface="Times New Roman" panose="02020603050405020304" pitchFamily="18" charset="0"/>
              </a:rPr>
              <a:t>gency </a:t>
            </a:r>
            <a:r>
              <a:rPr lang="en-US" sz="2000" dirty="0">
                <a:cs typeface="Times New Roman" panose="02020603050405020304" pitchFamily="18" charset="0"/>
              </a:rPr>
              <a:t>F</a:t>
            </a:r>
            <a:r>
              <a:rPr lang="en-US" sz="2000" dirty="0" smtClean="0">
                <a:cs typeface="Times New Roman" panose="02020603050405020304" pitchFamily="18" charset="0"/>
              </a:rPr>
              <a:t>ee : 40/60 tranche payment </a:t>
            </a:r>
          </a:p>
          <a:p>
            <a:pPr marL="457200" lvl="1" indent="-228600">
              <a:buFont typeface="Wingdings" panose="05000000000000000000" pitchFamily="2" charset="2"/>
              <a:buChar char="ü"/>
            </a:pPr>
            <a:r>
              <a:rPr lang="en-US" sz="2000" dirty="0" smtClean="0">
                <a:solidFill>
                  <a:srgbClr val="FF0000"/>
                </a:solidFill>
                <a:cs typeface="Times New Roman" panose="02020603050405020304" pitchFamily="18" charset="0"/>
              </a:rPr>
              <a:t>40% </a:t>
            </a:r>
            <a:r>
              <a:rPr lang="en-US" sz="2000" dirty="0" smtClean="0">
                <a:cs typeface="Times New Roman" panose="02020603050405020304" pitchFamily="18" charset="0"/>
              </a:rPr>
              <a:t>of the fee will be paid </a:t>
            </a:r>
            <a:endParaRPr lang="en-US" sz="2000" dirty="0">
              <a:cs typeface="Times New Roman" panose="02020603050405020304" pitchFamily="18" charset="0"/>
            </a:endParaRPr>
          </a:p>
          <a:p>
            <a:pPr marL="457200" lvl="1" indent="-228600">
              <a:buNone/>
            </a:pPr>
            <a:r>
              <a:rPr lang="en-US" sz="2000" dirty="0" smtClean="0">
                <a:cs typeface="Times New Roman" panose="02020603050405020304" pitchFamily="18" charset="0"/>
              </a:rPr>
              <a:t>    after Council approval of Work Program</a:t>
            </a:r>
          </a:p>
          <a:p>
            <a:pPr marL="457200" lvl="1" indent="-228600">
              <a:buFont typeface="Wingdings" panose="05000000000000000000" pitchFamily="2" charset="2"/>
              <a:buChar char="ü"/>
            </a:pPr>
            <a:r>
              <a:rPr lang="en-US" sz="2000" dirty="0" smtClean="0">
                <a:solidFill>
                  <a:srgbClr val="FF0000"/>
                </a:solidFill>
                <a:cs typeface="Times New Roman" panose="02020603050405020304" pitchFamily="18" charset="0"/>
              </a:rPr>
              <a:t>60%</a:t>
            </a:r>
            <a:r>
              <a:rPr lang="en-US" sz="2000" dirty="0" smtClean="0">
                <a:cs typeface="Times New Roman" panose="02020603050405020304" pitchFamily="18" charset="0"/>
              </a:rPr>
              <a:t> of the fee will be paid </a:t>
            </a:r>
          </a:p>
          <a:p>
            <a:pPr marL="228600" lvl="1" indent="0">
              <a:buNone/>
            </a:pPr>
            <a:r>
              <a:rPr lang="en-US" sz="2000" dirty="0">
                <a:cs typeface="Times New Roman" panose="02020603050405020304" pitchFamily="18" charset="0"/>
              </a:rPr>
              <a:t> </a:t>
            </a:r>
            <a:r>
              <a:rPr lang="en-US" sz="2000" dirty="0" smtClean="0">
                <a:cs typeface="Times New Roman" panose="02020603050405020304" pitchFamily="18" charset="0"/>
              </a:rPr>
              <a:t>   after CEO endorsement</a:t>
            </a:r>
          </a:p>
        </p:txBody>
      </p:sp>
      <p:graphicFrame>
        <p:nvGraphicFramePr>
          <p:cNvPr id="4" name="Table 3"/>
          <p:cNvGraphicFramePr>
            <a:graphicFrameLocks noGrp="1"/>
          </p:cNvGraphicFramePr>
          <p:nvPr>
            <p:extLst/>
          </p:nvPr>
        </p:nvGraphicFramePr>
        <p:xfrm>
          <a:off x="1219200" y="990600"/>
          <a:ext cx="6705600" cy="2448560"/>
        </p:xfrm>
        <a:graphic>
          <a:graphicData uri="http://schemas.openxmlformats.org/drawingml/2006/table">
            <a:tbl>
              <a:tblPr firstRow="1" bandRow="1">
                <a:tableStyleId>{00A15C55-8517-42AA-B614-E9B94910E393}</a:tableStyleId>
              </a:tblPr>
              <a:tblGrid>
                <a:gridCol w="2598420"/>
                <a:gridCol w="2011680"/>
                <a:gridCol w="2095500"/>
              </a:tblGrid>
              <a:tr h="370840">
                <a:tc gridSpan="3">
                  <a:txBody>
                    <a:bodyPr/>
                    <a:lstStyle/>
                    <a:p>
                      <a:pPr algn="ctr"/>
                      <a:r>
                        <a:rPr lang="en-US" sz="1800" b="0" dirty="0" smtClean="0">
                          <a:cs typeface="Times New Roman" panose="02020603050405020304" pitchFamily="18" charset="0"/>
                        </a:rPr>
                        <a:t>ALL projects (FSPs, MSPs, EAs &amp; PAs) </a:t>
                      </a:r>
                      <a:endParaRPr lang="en-US"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pPr algn="ctr"/>
                      <a:endParaRPr lang="en-US" b="0" dirty="0"/>
                    </a:p>
                  </a:txBody>
                  <a:tcPr/>
                </a:tc>
                <a:tc hMerge="1">
                  <a:txBody>
                    <a:bodyPr/>
                    <a:lstStyle/>
                    <a:p>
                      <a:pPr algn="ctr"/>
                      <a:endParaRPr lang="en-US" b="0" dirty="0"/>
                    </a:p>
                  </a:txBody>
                  <a:tcPr/>
                </a:tc>
              </a:tr>
              <a:tr h="370840">
                <a:tc>
                  <a:txBody>
                    <a:bodyPr/>
                    <a:lstStyle/>
                    <a:p>
                      <a:pPr algn="ctr"/>
                      <a:endParaRPr lang="en-US" b="0" dirty="0"/>
                    </a:p>
                  </a:txBody>
                  <a:tcPr>
                    <a:lnL w="12700" cap="flat" cmpd="sng" algn="ctr">
                      <a:solidFill>
                        <a:schemeClr val="tx1"/>
                      </a:solidFill>
                      <a:prstDash val="solid"/>
                      <a:round/>
                      <a:headEnd type="none" w="med" len="med"/>
                      <a:tailEnd type="none" w="med" len="med"/>
                    </a:lnL>
                  </a:tcPr>
                </a:tc>
                <a:tc>
                  <a:txBody>
                    <a:bodyPr/>
                    <a:lstStyle/>
                    <a:p>
                      <a:pPr algn="ctr"/>
                      <a:r>
                        <a:rPr lang="en-US" b="0" dirty="0" smtClean="0"/>
                        <a:t>$10M &amp; less</a:t>
                      </a:r>
                      <a:endParaRPr lang="en-US" b="0" dirty="0"/>
                    </a:p>
                  </a:txBody>
                  <a:tcPr/>
                </a:tc>
                <a:tc>
                  <a:txBody>
                    <a:bodyPr/>
                    <a:lstStyle/>
                    <a:p>
                      <a:pPr algn="ctr"/>
                      <a:r>
                        <a:rPr lang="en-US" b="0" dirty="0" smtClean="0"/>
                        <a:t>Over</a:t>
                      </a:r>
                      <a:r>
                        <a:rPr lang="en-US" b="0" baseline="0" dirty="0" smtClean="0"/>
                        <a:t> </a:t>
                      </a:r>
                      <a:r>
                        <a:rPr lang="en-US" b="0" dirty="0" smtClean="0"/>
                        <a:t>$10M </a:t>
                      </a:r>
                      <a:endParaRPr lang="en-US" b="0" dirty="0"/>
                    </a:p>
                  </a:txBody>
                  <a:tcPr>
                    <a:lnR w="12700" cap="flat" cmpd="sng" algn="ctr">
                      <a:solidFill>
                        <a:schemeClr val="tx1"/>
                      </a:solidFill>
                      <a:prstDash val="solid"/>
                      <a:round/>
                      <a:headEnd type="none" w="med" len="med"/>
                      <a:tailEnd type="none" w="med" len="med"/>
                    </a:lnR>
                  </a:tcPr>
                </a:tc>
              </a:tr>
              <a:tr h="370840">
                <a:tc>
                  <a:txBody>
                    <a:bodyPr/>
                    <a:lstStyle/>
                    <a:p>
                      <a:pPr algn="ctr"/>
                      <a:r>
                        <a:rPr lang="en-US" b="0" dirty="0" smtClean="0"/>
                        <a:t>10 Existing Agencies</a:t>
                      </a:r>
                      <a:endParaRPr lang="en-US" b="0" dirty="0"/>
                    </a:p>
                  </a:txBody>
                  <a:tcPr>
                    <a:lnL w="12700" cap="flat" cmpd="sng" algn="ctr">
                      <a:solidFill>
                        <a:schemeClr val="tx1"/>
                      </a:solidFill>
                      <a:prstDash val="solid"/>
                      <a:round/>
                      <a:headEnd type="none" w="med" len="med"/>
                      <a:tailEnd type="none" w="med" len="med"/>
                    </a:lnL>
                  </a:tcPr>
                </a:tc>
                <a:tc>
                  <a:txBody>
                    <a:bodyPr/>
                    <a:lstStyle/>
                    <a:p>
                      <a:pPr algn="ctr"/>
                      <a:r>
                        <a:rPr lang="en-US" b="0" dirty="0" smtClean="0">
                          <a:solidFill>
                            <a:srgbClr val="FF0000"/>
                          </a:solidFill>
                        </a:rPr>
                        <a:t>9.5%</a:t>
                      </a:r>
                      <a:endParaRPr lang="en-US" b="0" dirty="0">
                        <a:solidFill>
                          <a:srgbClr val="FF0000"/>
                        </a:solidFill>
                      </a:endParaRPr>
                    </a:p>
                  </a:txBody>
                  <a:tcPr/>
                </a:tc>
                <a:tc>
                  <a:txBody>
                    <a:bodyPr/>
                    <a:lstStyle/>
                    <a:p>
                      <a:pPr algn="ctr"/>
                      <a:r>
                        <a:rPr lang="en-US" b="0" dirty="0" smtClean="0">
                          <a:solidFill>
                            <a:srgbClr val="FF0000"/>
                          </a:solidFill>
                        </a:rPr>
                        <a:t>9.0%</a:t>
                      </a:r>
                      <a:endParaRPr lang="en-US" b="0" dirty="0">
                        <a:solidFill>
                          <a:srgbClr val="FF0000"/>
                        </a:solidFill>
                      </a:endParaRPr>
                    </a:p>
                  </a:txBody>
                  <a:tcPr>
                    <a:lnR w="12700" cap="flat" cmpd="sng" algn="ctr">
                      <a:solidFill>
                        <a:schemeClr val="tx1"/>
                      </a:solidFill>
                      <a:prstDash val="solid"/>
                      <a:round/>
                      <a:headEnd type="none" w="med" len="med"/>
                      <a:tailEnd type="none" w="med" len="med"/>
                    </a:lnR>
                  </a:tcPr>
                </a:tc>
              </a:tr>
              <a:tr h="370840">
                <a:tc>
                  <a:txBody>
                    <a:bodyPr/>
                    <a:lstStyle/>
                    <a:p>
                      <a:pPr algn="ctr"/>
                      <a:r>
                        <a:rPr lang="en-US" b="0" dirty="0" smtClean="0"/>
                        <a:t>8 Project Agencies </a:t>
                      </a:r>
                    </a:p>
                    <a:p>
                      <a:pPr algn="ctr"/>
                      <a:r>
                        <a:rPr lang="en-US" sz="1400" b="0" dirty="0" smtClean="0"/>
                        <a:t>(GEF-6</a:t>
                      </a:r>
                      <a:r>
                        <a:rPr lang="en-US" sz="1400" b="0" baseline="0" dirty="0" smtClean="0"/>
                        <a:t> Accreditation Pilot)</a:t>
                      </a:r>
                      <a:endParaRPr lang="en-US" sz="1400" b="0" dirty="0"/>
                    </a:p>
                  </a:txBody>
                  <a:tcPr>
                    <a:lnL w="12700" cap="flat" cmpd="sng" algn="ctr">
                      <a:solidFill>
                        <a:schemeClr val="tx1"/>
                      </a:solidFill>
                      <a:prstDash val="solid"/>
                      <a:round/>
                      <a:headEnd type="none" w="med" len="med"/>
                      <a:tailEnd type="none" w="med" len="med"/>
                    </a:lnL>
                  </a:tcPr>
                </a:tc>
                <a:tc gridSpan="2">
                  <a:txBody>
                    <a:bodyPr/>
                    <a:lstStyle/>
                    <a:p>
                      <a:pPr algn="ctr"/>
                      <a:r>
                        <a:rPr lang="en-US" b="0" dirty="0" smtClean="0">
                          <a:solidFill>
                            <a:srgbClr val="FF0000"/>
                          </a:solidFill>
                        </a:rPr>
                        <a:t>9.0%</a:t>
                      </a:r>
                      <a:r>
                        <a:rPr lang="en-US" b="0" baseline="0" dirty="0" smtClean="0">
                          <a:solidFill>
                            <a:srgbClr val="FF0000"/>
                          </a:solidFill>
                        </a:rPr>
                        <a:t>                                                  </a:t>
                      </a:r>
                      <a:r>
                        <a:rPr lang="en-US" sz="1500" b="0" baseline="0" dirty="0" smtClean="0">
                          <a:solidFill>
                            <a:schemeClr val="tx1"/>
                          </a:solidFill>
                        </a:rPr>
                        <a:t>(irrespective of project amount)</a:t>
                      </a:r>
                      <a:endParaRPr lang="en-US" sz="1500" b="0" dirty="0" smtClean="0">
                        <a:solidFill>
                          <a:schemeClr val="tx1"/>
                        </a:solidFill>
                      </a:endParaRPr>
                    </a:p>
                  </a:txBody>
                  <a:tcPr>
                    <a:lnR w="12700" cap="flat" cmpd="sng" algn="ctr">
                      <a:solidFill>
                        <a:schemeClr val="tx1"/>
                      </a:solidFill>
                      <a:prstDash val="solid"/>
                      <a:round/>
                      <a:headEnd type="none" w="med" len="med"/>
                      <a:tailEnd type="none" w="med" len="med"/>
                    </a:lnR>
                  </a:tcPr>
                </a:tc>
                <a:tc hMerge="1">
                  <a:txBody>
                    <a:bodyPr/>
                    <a:lstStyle/>
                    <a:p>
                      <a:pPr algn="ctr"/>
                      <a:endParaRPr lang="en-US" b="0" dirty="0"/>
                    </a:p>
                  </a:txBody>
                  <a:tcPr/>
                </a:tc>
              </a:tr>
              <a:tr h="370840">
                <a:tc>
                  <a:txBody>
                    <a:bodyPr/>
                    <a:lstStyle/>
                    <a:p>
                      <a:pPr algn="ctr"/>
                      <a:r>
                        <a:rPr lang="en-US" sz="1800" b="0" dirty="0" smtClean="0"/>
                        <a:t>Fees for PPGs</a:t>
                      </a:r>
                      <a:endParaRPr lang="en-US" sz="1800" b="0"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accent4">
                        <a:lumMod val="60000"/>
                        <a:lumOff val="40000"/>
                      </a:schemeClr>
                    </a:solidFill>
                  </a:tcPr>
                </a:tc>
                <a:tc gridSpan="2">
                  <a:txBody>
                    <a:bodyPr/>
                    <a:lstStyle/>
                    <a:p>
                      <a:pPr algn="ctr"/>
                      <a:r>
                        <a:rPr lang="en-US" sz="1800" b="0" dirty="0" smtClean="0">
                          <a:solidFill>
                            <a:schemeClr val="tx1"/>
                          </a:solidFill>
                        </a:rPr>
                        <a:t>Same</a:t>
                      </a:r>
                      <a:r>
                        <a:rPr lang="en-US" sz="1800" b="0" baseline="0" dirty="0" smtClean="0">
                          <a:solidFill>
                            <a:schemeClr val="tx1"/>
                          </a:solidFill>
                        </a:rPr>
                        <a:t> rate as the baseline project</a:t>
                      </a:r>
                      <a:endParaRPr lang="en-US" sz="1800" b="0" dirty="0" smtClean="0">
                        <a:solidFill>
                          <a:schemeClr val="tx1"/>
                        </a:solidFill>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accent4">
                        <a:lumMod val="60000"/>
                        <a:lumOff val="40000"/>
                      </a:schemeClr>
                    </a:solidFill>
                  </a:tcPr>
                </a:tc>
                <a:tc hMerge="1">
                  <a:txBody>
                    <a:bodyPr/>
                    <a:lstStyle/>
                    <a:p>
                      <a:endParaRPr lang="en-US"/>
                    </a:p>
                  </a:txBody>
                  <a:tcPr/>
                </a:tc>
              </a:tr>
              <a:tr h="370840">
                <a:tc>
                  <a:txBody>
                    <a:bodyPr/>
                    <a:lstStyle/>
                    <a:p>
                      <a:pPr algn="ctr"/>
                      <a:r>
                        <a:rPr lang="en-US" sz="1800" b="0" dirty="0" smtClean="0"/>
                        <a:t>Small Grants</a:t>
                      </a:r>
                      <a:r>
                        <a:rPr lang="en-US" sz="1800" b="0" baseline="0" dirty="0" smtClean="0"/>
                        <a:t> Program</a:t>
                      </a:r>
                      <a:endParaRPr lang="en-US" sz="1800" b="0" dirty="0"/>
                    </a:p>
                  </a:txBody>
                  <a:tcPr>
                    <a:lnT w="12700" cap="flat" cmpd="sng" algn="ctr">
                      <a:solidFill>
                        <a:schemeClr val="tx1"/>
                      </a:solidFill>
                      <a:prstDash val="solid"/>
                      <a:round/>
                      <a:headEnd type="none" w="med" len="med"/>
                      <a:tailEnd type="none" w="med" len="med"/>
                    </a:lnT>
                  </a:tcPr>
                </a:tc>
                <a:tc gridSpan="2">
                  <a:txBody>
                    <a:bodyPr/>
                    <a:lstStyle/>
                    <a:p>
                      <a:pPr algn="ctr"/>
                      <a:r>
                        <a:rPr lang="en-US" sz="1800" b="0" dirty="0" smtClean="0">
                          <a:solidFill>
                            <a:srgbClr val="FF0000"/>
                          </a:solidFill>
                        </a:rPr>
                        <a:t>4.0%</a:t>
                      </a:r>
                    </a:p>
                  </a:txBody>
                  <a:tcPr>
                    <a:lnT w="12700" cap="flat" cmpd="sng" algn="ctr">
                      <a:solidFill>
                        <a:schemeClr val="tx1"/>
                      </a:solidFill>
                      <a:prstDash val="solid"/>
                      <a:round/>
                      <a:headEnd type="none" w="med" len="med"/>
                      <a:tailEnd type="none" w="med" len="med"/>
                    </a:lnT>
                  </a:tcPr>
                </a:tc>
                <a:tc hMerge="1">
                  <a:txBody>
                    <a:bodyPr/>
                    <a:lstStyle/>
                    <a:p>
                      <a:endParaRPr lang="en-US"/>
                    </a:p>
                  </a:txBody>
                  <a:tcPr/>
                </a:tc>
              </a:tr>
            </a:tbl>
          </a:graphicData>
        </a:graphic>
      </p:graphicFrame>
      <p:sp>
        <p:nvSpPr>
          <p:cNvPr id="5" name="Rectangle 3"/>
          <p:cNvSpPr txBox="1">
            <a:spLocks noChangeArrowheads="1"/>
          </p:cNvSpPr>
          <p:nvPr/>
        </p:nvSpPr>
        <p:spPr bwMode="auto">
          <a:xfrm>
            <a:off x="0" y="0"/>
            <a:ext cx="9144000" cy="609600"/>
          </a:xfrm>
          <a:prstGeom prst="rect">
            <a:avLst/>
          </a:prstGeom>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000" dirty="0" smtClean="0"/>
              <a:t>Agency Fee Policy</a:t>
            </a:r>
          </a:p>
        </p:txBody>
      </p:sp>
    </p:spTree>
    <p:extLst>
      <p:ext uri="{BB962C8B-B14F-4D97-AF65-F5344CB8AC3E}">
        <p14:creationId xmlns:p14="http://schemas.microsoft.com/office/powerpoint/2010/main" val="259239241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95300" y="762000"/>
            <a:ext cx="8153400" cy="5105400"/>
          </a:xfrm>
        </p:spPr>
        <p:txBody>
          <a:bodyPr/>
          <a:lstStyle/>
          <a:p>
            <a:pPr marL="0" indent="0">
              <a:spcAft>
                <a:spcPts val="0"/>
              </a:spcAft>
              <a:buNone/>
            </a:pPr>
            <a:r>
              <a:rPr lang="en-US" sz="1600" dirty="0" smtClean="0">
                <a:cs typeface="Times New Roman" panose="02020603050405020304" pitchFamily="18" charset="0"/>
              </a:rPr>
              <a:t>Objectives:  </a:t>
            </a:r>
          </a:p>
          <a:p>
            <a:pPr marL="228600" indent="-228600">
              <a:spcBef>
                <a:spcPts val="0"/>
              </a:spcBef>
              <a:spcAft>
                <a:spcPts val="600"/>
              </a:spcAft>
              <a:buFont typeface="Wingdings" panose="05000000000000000000" pitchFamily="2" charset="2"/>
              <a:buChar char="Ø"/>
            </a:pPr>
            <a:r>
              <a:rPr lang="en-US" sz="1600" dirty="0" smtClean="0">
                <a:cs typeface="Times New Roman" panose="02020603050405020304" pitchFamily="18" charset="0"/>
              </a:rPr>
              <a:t>to improve the GEF’s operational efficiency; ensure timely project preparation &amp; processing </a:t>
            </a:r>
          </a:p>
          <a:p>
            <a:pPr marL="228600" indent="-228600">
              <a:spcBef>
                <a:spcPts val="0"/>
              </a:spcBef>
              <a:spcAft>
                <a:spcPts val="600"/>
              </a:spcAft>
              <a:buFont typeface="Wingdings" panose="05000000000000000000" pitchFamily="2" charset="2"/>
              <a:buChar char="Ø"/>
            </a:pPr>
            <a:r>
              <a:rPr lang="en-US" sz="1600" dirty="0" smtClean="0">
                <a:cs typeface="Times New Roman" panose="02020603050405020304" pitchFamily="18" charset="0"/>
              </a:rPr>
              <a:t>to deploy the GEF funding and resources effectively that GEF-financed projects remain relevant to the objectives &amp; priorities of the recipient countries</a:t>
            </a:r>
          </a:p>
          <a:p>
            <a:pPr marL="0" indent="0">
              <a:buNone/>
            </a:pPr>
            <a:r>
              <a:rPr lang="en-US" sz="1600" b="1" dirty="0" smtClean="0">
                <a:cs typeface="Times New Roman" panose="02020603050405020304" pitchFamily="18" charset="0"/>
              </a:rPr>
              <a:t>Phased approach</a:t>
            </a:r>
            <a:endParaRPr lang="en-US" sz="1600" dirty="0" smtClean="0">
              <a:cs typeface="Times New Roman" panose="02020603050405020304" pitchFamily="18" charset="0"/>
            </a:endParaRPr>
          </a:p>
          <a:p>
            <a:pPr marL="457200" lvl="1">
              <a:buFont typeface="Arial" panose="020B0604020202020204" pitchFamily="34" charset="0"/>
              <a:buChar char="•"/>
            </a:pPr>
            <a:endParaRPr lang="en-US" sz="1600" dirty="0">
              <a:cs typeface="Times New Roman" panose="02020603050405020304" pitchFamily="18" charset="0"/>
            </a:endParaRPr>
          </a:p>
          <a:p>
            <a:pPr marL="457200" lvl="1">
              <a:buFont typeface="Arial" panose="020B0604020202020204" pitchFamily="34" charset="0"/>
              <a:buChar char="•"/>
            </a:pPr>
            <a:endParaRPr lang="en-US" sz="1600" dirty="0" smtClean="0">
              <a:cs typeface="Times New Roman" panose="02020603050405020304" pitchFamily="18" charset="0"/>
            </a:endParaRPr>
          </a:p>
          <a:p>
            <a:pPr marL="228600" lvl="1" indent="-228600">
              <a:buFont typeface="Arial" panose="020B0604020202020204" pitchFamily="34" charset="0"/>
              <a:buChar char="•"/>
            </a:pPr>
            <a:endParaRPr lang="en-US" sz="1600" dirty="0" smtClean="0">
              <a:cs typeface="Times New Roman" panose="02020603050405020304" pitchFamily="18" charset="0"/>
            </a:endParaRPr>
          </a:p>
          <a:p>
            <a:pPr marL="0" lvl="1" indent="0">
              <a:buNone/>
            </a:pPr>
            <a:endParaRPr lang="en-US" sz="1600" dirty="0" smtClean="0">
              <a:cs typeface="Times New Roman" panose="02020603050405020304" pitchFamily="18" charset="0"/>
            </a:endParaRPr>
          </a:p>
          <a:p>
            <a:pPr marL="0" lvl="1" indent="0">
              <a:buNone/>
            </a:pPr>
            <a:endParaRPr lang="en-US" sz="1600" dirty="0">
              <a:cs typeface="Times New Roman" panose="02020603050405020304" pitchFamily="18" charset="0"/>
            </a:endParaRPr>
          </a:p>
          <a:p>
            <a:pPr marL="0" lvl="1" indent="0">
              <a:buNone/>
            </a:pPr>
            <a:endParaRPr lang="en-US" sz="1600" dirty="0" smtClean="0">
              <a:cs typeface="Times New Roman" panose="02020603050405020304" pitchFamily="18" charset="0"/>
            </a:endParaRPr>
          </a:p>
          <a:p>
            <a:pPr marL="0" lvl="1" indent="0">
              <a:buNone/>
            </a:pPr>
            <a:endParaRPr lang="en-US" sz="1600" dirty="0" smtClean="0">
              <a:cs typeface="Times New Roman" panose="02020603050405020304" pitchFamily="18" charset="0"/>
            </a:endParaRPr>
          </a:p>
          <a:p>
            <a:pPr marL="285750" lvl="1">
              <a:buFont typeface="Arial" panose="020B0604020202020204" pitchFamily="34" charset="0"/>
              <a:buChar char="•"/>
            </a:pPr>
            <a:endParaRPr lang="en-US" sz="1600" dirty="0" smtClean="0">
              <a:cs typeface="Times New Roman" panose="02020603050405020304" pitchFamily="18" charset="0"/>
            </a:endParaRPr>
          </a:p>
          <a:p>
            <a:pPr marL="285750" lvl="1">
              <a:buFont typeface="Arial" panose="020B0604020202020204" pitchFamily="34" charset="0"/>
              <a:buChar char="•"/>
            </a:pPr>
            <a:r>
              <a:rPr lang="en-US" sz="1600" dirty="0" smtClean="0">
                <a:cs typeface="Times New Roman" panose="02020603050405020304" pitchFamily="18" charset="0"/>
              </a:rPr>
              <a:t>Exceptions: extraordinary events (i.e., extraordinary natural disaster/epidemic, war); If justified, Council will be notified.</a:t>
            </a:r>
          </a:p>
          <a:p>
            <a:pPr marL="285750" lvl="1">
              <a:buFont typeface="Arial" panose="020B0604020202020204" pitchFamily="34" charset="0"/>
              <a:buChar char="•"/>
            </a:pPr>
            <a:r>
              <a:rPr lang="en-US" sz="1600" dirty="0" smtClean="0">
                <a:cs typeface="Times New Roman" panose="02020603050405020304" pitchFamily="18" charset="0"/>
              </a:rPr>
              <a:t>Cancelled projects may be resubmitted </a:t>
            </a:r>
            <a:r>
              <a:rPr lang="en-US" sz="1600" u="sng" dirty="0" smtClean="0">
                <a:cs typeface="Times New Roman" panose="02020603050405020304" pitchFamily="18" charset="0"/>
              </a:rPr>
              <a:t>within a year (for FSP)/within 6 month (for MSP)</a:t>
            </a:r>
            <a:r>
              <a:rPr lang="en-US" sz="1600" dirty="0" smtClean="0">
                <a:cs typeface="Times New Roman" panose="02020603050405020304" pitchFamily="18" charset="0"/>
              </a:rPr>
              <a:t> for consideration of CEO endorsement/approval, if resources are available. </a:t>
            </a:r>
          </a:p>
          <a:p>
            <a:pPr marL="0" indent="0">
              <a:buNone/>
            </a:pPr>
            <a:endParaRPr lang="en-US" sz="1800" dirty="0">
              <a:cs typeface="Times New Roman" panose="02020603050405020304" pitchFamily="18" charset="0"/>
            </a:endParaRPr>
          </a:p>
        </p:txBody>
      </p:sp>
      <p:graphicFrame>
        <p:nvGraphicFramePr>
          <p:cNvPr id="4" name="Diagram 3"/>
          <p:cNvGraphicFramePr/>
          <p:nvPr>
            <p:extLst/>
          </p:nvPr>
        </p:nvGraphicFramePr>
        <p:xfrm>
          <a:off x="1219200" y="2362200"/>
          <a:ext cx="7086600" cy="91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 4"/>
          <p:cNvGraphicFramePr/>
          <p:nvPr>
            <p:extLst/>
          </p:nvPr>
        </p:nvGraphicFramePr>
        <p:xfrm>
          <a:off x="1219200" y="3200400"/>
          <a:ext cx="6096000" cy="12954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Rectangle 3"/>
          <p:cNvSpPr txBox="1">
            <a:spLocks noChangeArrowheads="1"/>
          </p:cNvSpPr>
          <p:nvPr/>
        </p:nvSpPr>
        <p:spPr bwMode="auto">
          <a:xfrm>
            <a:off x="0" y="0"/>
            <a:ext cx="9144000" cy="609600"/>
          </a:xfrm>
          <a:prstGeom prst="rect">
            <a:avLst/>
          </a:prstGeom>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000" dirty="0" smtClean="0"/>
              <a:t>Project Cancellation Policy</a:t>
            </a:r>
          </a:p>
        </p:txBody>
      </p:sp>
    </p:spTree>
    <p:extLst>
      <p:ext uri="{BB962C8B-B14F-4D97-AF65-F5344CB8AC3E}">
        <p14:creationId xmlns:p14="http://schemas.microsoft.com/office/powerpoint/2010/main" val="392482395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48400" y="914399"/>
            <a:ext cx="2619375" cy="1962003"/>
          </a:xfrm>
          <a:prstGeom prst="rect">
            <a:avLst/>
          </a:prstGeom>
        </p:spPr>
      </p:pic>
      <p:sp>
        <p:nvSpPr>
          <p:cNvPr id="3" name="Content Placeholder 2"/>
          <p:cNvSpPr>
            <a:spLocks noGrp="1"/>
          </p:cNvSpPr>
          <p:nvPr>
            <p:ph idx="1"/>
          </p:nvPr>
        </p:nvSpPr>
        <p:spPr>
          <a:xfrm>
            <a:off x="561975" y="685800"/>
            <a:ext cx="8124825" cy="5029200"/>
          </a:xfrm>
        </p:spPr>
        <p:txBody>
          <a:bodyPr/>
          <a:lstStyle/>
          <a:p>
            <a:pPr marL="228600" lvl="1" indent="-228600">
              <a:spcBef>
                <a:spcPts val="1200"/>
              </a:spcBef>
              <a:buFont typeface="Arial" panose="020B0604020202020204" pitchFamily="34" charset="0"/>
              <a:buChar char="•"/>
            </a:pPr>
            <a:r>
              <a:rPr lang="en-US" sz="2000" b="1" dirty="0" smtClean="0">
                <a:cs typeface="Times New Roman" panose="02020603050405020304" pitchFamily="18" charset="0"/>
              </a:rPr>
              <a:t>“Co-financing”</a:t>
            </a:r>
            <a:r>
              <a:rPr lang="en-US" sz="2000" dirty="0" smtClean="0">
                <a:cs typeface="Times New Roman" panose="02020603050405020304" pitchFamily="18" charset="0"/>
              </a:rPr>
              <a:t> definition:</a:t>
            </a:r>
          </a:p>
          <a:p>
            <a:pPr marL="228600" lvl="1" indent="0">
              <a:spcBef>
                <a:spcPts val="600"/>
              </a:spcBef>
              <a:buNone/>
            </a:pPr>
            <a:r>
              <a:rPr lang="en-US" sz="2000" dirty="0">
                <a:cs typeface="Times New Roman" panose="02020603050405020304" pitchFamily="18" charset="0"/>
              </a:rPr>
              <a:t>R</a:t>
            </a:r>
            <a:r>
              <a:rPr lang="en-US" sz="2000" dirty="0" smtClean="0">
                <a:cs typeface="Times New Roman" panose="02020603050405020304" pitchFamily="18" charset="0"/>
              </a:rPr>
              <a:t>esources </a:t>
            </a:r>
            <a:r>
              <a:rPr lang="en-US" sz="2000" dirty="0">
                <a:cs typeface="Times New Roman" panose="02020603050405020304" pitchFamily="18" charset="0"/>
              </a:rPr>
              <a:t>that are additional to the GEF </a:t>
            </a:r>
            <a:r>
              <a:rPr lang="en-US" sz="2000" dirty="0" smtClean="0">
                <a:cs typeface="Times New Roman" panose="02020603050405020304" pitchFamily="18" charset="0"/>
              </a:rPr>
              <a:t>financing                                   </a:t>
            </a:r>
            <a:r>
              <a:rPr lang="en-US" sz="1600" dirty="0" smtClean="0">
                <a:cs typeface="Times New Roman" panose="02020603050405020304" pitchFamily="18" charset="0"/>
              </a:rPr>
              <a:t>(determined on the basis of the agreed incremental cost principle)                                              </a:t>
            </a:r>
            <a:r>
              <a:rPr lang="en-US" sz="2000" dirty="0" smtClean="0">
                <a:cs typeface="Times New Roman" panose="02020603050405020304" pitchFamily="18" charset="0"/>
              </a:rPr>
              <a:t>and that </a:t>
            </a:r>
            <a:r>
              <a:rPr lang="en-US" sz="2000" dirty="0">
                <a:cs typeface="Times New Roman" panose="02020603050405020304" pitchFamily="18" charset="0"/>
              </a:rPr>
              <a:t>are provided </a:t>
            </a:r>
            <a:r>
              <a:rPr lang="en-US" sz="2000" dirty="0" smtClean="0">
                <a:cs typeface="Times New Roman" panose="02020603050405020304" pitchFamily="18" charset="0"/>
              </a:rPr>
              <a:t>by </a:t>
            </a:r>
            <a:r>
              <a:rPr lang="en-US" sz="2000" dirty="0">
                <a:cs typeface="Times New Roman" panose="02020603050405020304" pitchFamily="18" charset="0"/>
              </a:rPr>
              <a:t>the GEF Partner Agency itself </a:t>
            </a:r>
            <a:r>
              <a:rPr lang="en-US" sz="2000" dirty="0" smtClean="0">
                <a:cs typeface="Times New Roman" panose="02020603050405020304" pitchFamily="18" charset="0"/>
              </a:rPr>
              <a:t>                             and/or </a:t>
            </a:r>
            <a:r>
              <a:rPr lang="en-US" sz="2000" dirty="0">
                <a:cs typeface="Times New Roman" panose="02020603050405020304" pitchFamily="18" charset="0"/>
              </a:rPr>
              <a:t>by other </a:t>
            </a:r>
            <a:r>
              <a:rPr lang="en-US" sz="2000" dirty="0" smtClean="0">
                <a:cs typeface="Times New Roman" panose="02020603050405020304" pitchFamily="18" charset="0"/>
              </a:rPr>
              <a:t>non-GEF </a:t>
            </a:r>
            <a:r>
              <a:rPr lang="en-US" sz="2000" dirty="0">
                <a:cs typeface="Times New Roman" panose="02020603050405020304" pitchFamily="18" charset="0"/>
              </a:rPr>
              <a:t>sources that support </a:t>
            </a:r>
            <a:r>
              <a:rPr lang="en-US" sz="2000" dirty="0" smtClean="0">
                <a:cs typeface="Times New Roman" panose="02020603050405020304" pitchFamily="18" charset="0"/>
              </a:rPr>
              <a:t>                                                the </a:t>
            </a:r>
            <a:r>
              <a:rPr lang="en-US" sz="2000" dirty="0">
                <a:cs typeface="Times New Roman" panose="02020603050405020304" pitchFamily="18" charset="0"/>
              </a:rPr>
              <a:t>implementation </a:t>
            </a:r>
            <a:r>
              <a:rPr lang="en-US" sz="2000" dirty="0" smtClean="0">
                <a:cs typeface="Times New Roman" panose="02020603050405020304" pitchFamily="18" charset="0"/>
              </a:rPr>
              <a:t>of </a:t>
            </a:r>
            <a:r>
              <a:rPr lang="en-US" sz="2000" dirty="0">
                <a:cs typeface="Times New Roman" panose="02020603050405020304" pitchFamily="18" charset="0"/>
              </a:rPr>
              <a:t>the GEF-financed project </a:t>
            </a:r>
            <a:r>
              <a:rPr lang="en-US" sz="2000" dirty="0" smtClean="0">
                <a:cs typeface="Times New Roman" panose="02020603050405020304" pitchFamily="18" charset="0"/>
              </a:rPr>
              <a:t>                                             and </a:t>
            </a:r>
            <a:r>
              <a:rPr lang="en-US" sz="2000" dirty="0">
                <a:cs typeface="Times New Roman" panose="02020603050405020304" pitchFamily="18" charset="0"/>
              </a:rPr>
              <a:t>the achievement of its objectives</a:t>
            </a:r>
            <a:r>
              <a:rPr lang="en-US" sz="2000" dirty="0" smtClean="0">
                <a:cs typeface="Times New Roman" panose="02020603050405020304" pitchFamily="18" charset="0"/>
              </a:rPr>
              <a:t>.</a:t>
            </a:r>
          </a:p>
          <a:p>
            <a:pPr marL="228600" lvl="1" indent="-228600">
              <a:spcBef>
                <a:spcPts val="1200"/>
              </a:spcBef>
              <a:buFont typeface="Arial" panose="020B0604020202020204" pitchFamily="34" charset="0"/>
              <a:buChar char="•"/>
              <a:tabLst>
                <a:tab pos="228600" algn="l"/>
              </a:tabLst>
            </a:pPr>
            <a:r>
              <a:rPr lang="en-US" sz="2000" dirty="0" smtClean="0">
                <a:cs typeface="Times New Roman" panose="02020603050405020304" pitchFamily="18" charset="0"/>
              </a:rPr>
              <a:t>Co-financing </a:t>
            </a:r>
            <a:r>
              <a:rPr lang="en-US" sz="2000" dirty="0">
                <a:cs typeface="Times New Roman" panose="02020603050405020304" pitchFamily="18" charset="0"/>
              </a:rPr>
              <a:t>is </a:t>
            </a:r>
            <a:endParaRPr lang="en-US" sz="2000" dirty="0" smtClean="0">
              <a:cs typeface="Times New Roman" panose="02020603050405020304" pitchFamily="18" charset="0"/>
            </a:endParaRPr>
          </a:p>
          <a:p>
            <a:pPr marL="519113" lvl="1" indent="-290513">
              <a:spcBef>
                <a:spcPts val="0"/>
              </a:spcBef>
              <a:buFont typeface="Wingdings" panose="05000000000000000000" pitchFamily="2" charset="2"/>
              <a:buChar char="ü"/>
            </a:pPr>
            <a:r>
              <a:rPr lang="en-US" sz="2000" u="sng" dirty="0" smtClean="0">
                <a:cs typeface="Times New Roman" panose="02020603050405020304" pitchFamily="18" charset="0"/>
              </a:rPr>
              <a:t>required</a:t>
            </a:r>
            <a:r>
              <a:rPr lang="en-US" sz="2000" dirty="0" smtClean="0">
                <a:cs typeface="Times New Roman" panose="02020603050405020304" pitchFamily="18" charset="0"/>
              </a:rPr>
              <a:t> </a:t>
            </a:r>
            <a:r>
              <a:rPr lang="en-US" sz="2000" dirty="0">
                <a:cs typeface="Times New Roman" panose="02020603050405020304" pitchFamily="18" charset="0"/>
              </a:rPr>
              <a:t>for </a:t>
            </a:r>
            <a:r>
              <a:rPr lang="en-US" sz="2000" dirty="0" smtClean="0">
                <a:cs typeface="Times New Roman" panose="02020603050405020304" pitchFamily="18" charset="0"/>
              </a:rPr>
              <a:t>Full &amp; Medium-sized Projects, Programmatic Approaches </a:t>
            </a:r>
          </a:p>
          <a:p>
            <a:pPr marL="519113" lvl="1" indent="-290513">
              <a:spcBef>
                <a:spcPts val="0"/>
              </a:spcBef>
              <a:buFont typeface="Wingdings" panose="05000000000000000000" pitchFamily="2" charset="2"/>
              <a:buChar char="ü"/>
            </a:pPr>
            <a:r>
              <a:rPr lang="en-US" sz="2000" u="sng" dirty="0" smtClean="0">
                <a:cs typeface="Times New Roman" panose="02020603050405020304" pitchFamily="18" charset="0"/>
              </a:rPr>
              <a:t>optional</a:t>
            </a:r>
            <a:r>
              <a:rPr lang="en-US" sz="2000" dirty="0" smtClean="0">
                <a:cs typeface="Times New Roman" panose="02020603050405020304" pitchFamily="18" charset="0"/>
              </a:rPr>
              <a:t> </a:t>
            </a:r>
            <a:r>
              <a:rPr lang="en-US" sz="2000" dirty="0">
                <a:cs typeface="Times New Roman" panose="02020603050405020304" pitchFamily="18" charset="0"/>
              </a:rPr>
              <a:t>for E</a:t>
            </a:r>
            <a:r>
              <a:rPr lang="en-US" sz="2000" dirty="0" smtClean="0">
                <a:cs typeface="Times New Roman" panose="02020603050405020304" pitchFamily="18" charset="0"/>
              </a:rPr>
              <a:t>nabling Activities </a:t>
            </a:r>
          </a:p>
          <a:p>
            <a:pPr marL="228600" lvl="1" indent="-228600">
              <a:spcBef>
                <a:spcPts val="1200"/>
              </a:spcBef>
              <a:buFont typeface="Arial" panose="020B0604020202020204" pitchFamily="34" charset="0"/>
              <a:buChar char="•"/>
              <a:tabLst>
                <a:tab pos="228600" algn="l"/>
              </a:tabLst>
            </a:pPr>
            <a:r>
              <a:rPr lang="en-US" sz="2000" dirty="0" smtClean="0">
                <a:cs typeface="Times New Roman" panose="02020603050405020304" pitchFamily="18" charset="0"/>
              </a:rPr>
              <a:t>Required info for Co-financing: source, type (i.e., grant, loan, guarantee, in-kind) &amp; amount</a:t>
            </a:r>
            <a:endParaRPr lang="en-US" sz="2000" dirty="0">
              <a:cs typeface="Times New Roman" panose="02020603050405020304" pitchFamily="18" charset="0"/>
            </a:endParaRPr>
          </a:p>
          <a:p>
            <a:pPr marL="519113" lvl="2">
              <a:buFont typeface="Wingdings" panose="05000000000000000000" pitchFamily="2" charset="2"/>
              <a:buChar char="ü"/>
            </a:pPr>
            <a:r>
              <a:rPr lang="es-MX" sz="2000" dirty="0" smtClean="0">
                <a:cs typeface="Times New Roman" panose="02020603050405020304" pitchFamily="18" charset="0"/>
              </a:rPr>
              <a:t>Council Approval </a:t>
            </a:r>
            <a:r>
              <a:rPr lang="es-MX" sz="2000" dirty="0" err="1" smtClean="0">
                <a:cs typeface="Times New Roman" panose="02020603050405020304" pitchFamily="18" charset="0"/>
              </a:rPr>
              <a:t>on</a:t>
            </a:r>
            <a:r>
              <a:rPr lang="es-MX" sz="2000" dirty="0" smtClean="0">
                <a:cs typeface="Times New Roman" panose="02020603050405020304" pitchFamily="18" charset="0"/>
              </a:rPr>
              <a:t> </a:t>
            </a:r>
            <a:r>
              <a:rPr lang="es-MX" sz="2000" dirty="0" err="1" smtClean="0">
                <a:cs typeface="Times New Roman" panose="02020603050405020304" pitchFamily="18" charset="0"/>
              </a:rPr>
              <a:t>Work</a:t>
            </a:r>
            <a:r>
              <a:rPr lang="es-MX" sz="2000" dirty="0" smtClean="0">
                <a:cs typeface="Times New Roman" panose="02020603050405020304" pitchFamily="18" charset="0"/>
              </a:rPr>
              <a:t> Program (</a:t>
            </a:r>
            <a:r>
              <a:rPr lang="es-MX" sz="2000" dirty="0" err="1" smtClean="0">
                <a:cs typeface="Times New Roman" panose="02020603050405020304" pitchFamily="18" charset="0"/>
              </a:rPr>
              <a:t>PIFs</a:t>
            </a:r>
            <a:r>
              <a:rPr lang="es-MX" sz="2000" dirty="0" smtClean="0">
                <a:cs typeface="Times New Roman" panose="02020603050405020304" pitchFamily="18" charset="0"/>
              </a:rPr>
              <a:t> </a:t>
            </a:r>
            <a:r>
              <a:rPr lang="es-MX" sz="2000" dirty="0">
                <a:cs typeface="Times New Roman" panose="02020603050405020304" pitchFamily="18" charset="0"/>
              </a:rPr>
              <a:t>&amp; </a:t>
            </a:r>
            <a:r>
              <a:rPr lang="es-MX" sz="2000" dirty="0" err="1" smtClean="0">
                <a:cs typeface="Times New Roman" panose="02020603050405020304" pitchFamily="18" charset="0"/>
              </a:rPr>
              <a:t>PFDs</a:t>
            </a:r>
            <a:r>
              <a:rPr lang="es-MX" sz="2000" dirty="0" smtClean="0">
                <a:cs typeface="Times New Roman" panose="02020603050405020304" pitchFamily="18" charset="0"/>
              </a:rPr>
              <a:t>): </a:t>
            </a:r>
            <a:r>
              <a:rPr lang="es-MX" sz="2000" dirty="0" smtClean="0">
                <a:solidFill>
                  <a:srgbClr val="FF0000"/>
                </a:solidFill>
                <a:cs typeface="Times New Roman" panose="02020603050405020304" pitchFamily="18" charset="0"/>
              </a:rPr>
              <a:t>indicative </a:t>
            </a:r>
            <a:r>
              <a:rPr lang="es-MX" sz="2000" dirty="0" smtClean="0">
                <a:cs typeface="Times New Roman" panose="02020603050405020304" pitchFamily="18" charset="0"/>
              </a:rPr>
              <a:t>info</a:t>
            </a:r>
            <a:endParaRPr lang="es-MX" sz="2000" dirty="0">
              <a:cs typeface="Times New Roman" panose="02020603050405020304" pitchFamily="18" charset="0"/>
            </a:endParaRPr>
          </a:p>
          <a:p>
            <a:pPr marL="519113" lvl="2">
              <a:buFont typeface="Wingdings" panose="05000000000000000000" pitchFamily="2" charset="2"/>
              <a:buChar char="ü"/>
            </a:pPr>
            <a:r>
              <a:rPr lang="es-MX" sz="2000" dirty="0" smtClean="0">
                <a:cs typeface="Times New Roman" panose="02020603050405020304" pitchFamily="18" charset="0"/>
              </a:rPr>
              <a:t>CEO Endorsement: </a:t>
            </a:r>
            <a:r>
              <a:rPr lang="es-MX" sz="2000" dirty="0" smtClean="0">
                <a:solidFill>
                  <a:srgbClr val="FF0000"/>
                </a:solidFill>
                <a:cs typeface="Times New Roman" panose="02020603050405020304" pitchFamily="18" charset="0"/>
              </a:rPr>
              <a:t>confirmed</a:t>
            </a:r>
            <a:r>
              <a:rPr lang="es-MX" sz="2000" dirty="0" smtClean="0">
                <a:cs typeface="Times New Roman" panose="02020603050405020304" pitchFamily="18" charset="0"/>
              </a:rPr>
              <a:t> info </a:t>
            </a:r>
            <a:r>
              <a:rPr lang="es-MX" sz="2000" dirty="0" err="1" smtClean="0">
                <a:cs typeface="Times New Roman" panose="02020603050405020304" pitchFamily="18" charset="0"/>
              </a:rPr>
              <a:t>along</a:t>
            </a:r>
            <a:r>
              <a:rPr lang="es-MX" sz="2000" dirty="0" smtClean="0">
                <a:cs typeface="Times New Roman" panose="02020603050405020304" pitchFamily="18" charset="0"/>
              </a:rPr>
              <a:t> w/</a:t>
            </a:r>
            <a:r>
              <a:rPr lang="es-MX" sz="2000" dirty="0" err="1" smtClean="0">
                <a:cs typeface="Times New Roman" panose="02020603050405020304" pitchFamily="18" charset="0"/>
              </a:rPr>
              <a:t>proof</a:t>
            </a:r>
            <a:r>
              <a:rPr lang="es-MX" sz="2000" dirty="0" smtClean="0">
                <a:cs typeface="Times New Roman" panose="02020603050405020304" pitchFamily="18" charset="0"/>
              </a:rPr>
              <a:t> of evidence (i.e., grant agreement) </a:t>
            </a:r>
            <a:endParaRPr lang="es-MX" sz="2000" dirty="0">
              <a:cs typeface="Times New Roman" panose="02020603050405020304" pitchFamily="18" charset="0"/>
            </a:endParaRPr>
          </a:p>
        </p:txBody>
      </p:sp>
      <p:sp>
        <p:nvSpPr>
          <p:cNvPr id="5" name="Rectangle 3"/>
          <p:cNvSpPr txBox="1">
            <a:spLocks noChangeArrowheads="1"/>
          </p:cNvSpPr>
          <p:nvPr/>
        </p:nvSpPr>
        <p:spPr bwMode="auto">
          <a:xfrm>
            <a:off x="0" y="0"/>
            <a:ext cx="9144000" cy="609600"/>
          </a:xfrm>
          <a:prstGeom prst="rect">
            <a:avLst/>
          </a:prstGeom>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000" dirty="0" smtClean="0"/>
              <a:t>Co-Financing Policy</a:t>
            </a:r>
          </a:p>
        </p:txBody>
      </p:sp>
    </p:spTree>
    <p:extLst>
      <p:ext uri="{BB962C8B-B14F-4D97-AF65-F5344CB8AC3E}">
        <p14:creationId xmlns:p14="http://schemas.microsoft.com/office/powerpoint/2010/main" val="147612818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0" y="0"/>
            <a:ext cx="9144000" cy="609600"/>
          </a:xfrm>
          <a:prstGeom prst="rect">
            <a:avLst/>
          </a:prstGeom>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2800" dirty="0" smtClean="0"/>
              <a:t>GEF and Gender Mainstreaming</a:t>
            </a:r>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8800" y="847397"/>
            <a:ext cx="1791718" cy="312828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
        <p:nvSpPr>
          <p:cNvPr id="2" name="Rectangle 1"/>
          <p:cNvSpPr/>
          <p:nvPr/>
        </p:nvSpPr>
        <p:spPr>
          <a:xfrm>
            <a:off x="3962400" y="1066800"/>
            <a:ext cx="4648200" cy="4401205"/>
          </a:xfrm>
          <a:prstGeom prst="rect">
            <a:avLst/>
          </a:prstGeom>
        </p:spPr>
        <p:txBody>
          <a:bodyPr wrap="square">
            <a:spAutoFit/>
          </a:bodyPr>
          <a:lstStyle/>
          <a:p>
            <a:pPr algn="r"/>
            <a:r>
              <a:rPr lang="en-US" sz="2000" i="1" dirty="0">
                <a:solidFill>
                  <a:srgbClr val="000000"/>
                </a:solidFill>
                <a:latin typeface="+mn-lt"/>
              </a:rPr>
              <a:t>“As the GEF moves forward with a new and innovative investment strategy, we are deeply committed to </a:t>
            </a:r>
            <a:r>
              <a:rPr lang="en-US" sz="2000" i="1" dirty="0" smtClean="0">
                <a:solidFill>
                  <a:srgbClr val="000000"/>
                </a:solidFill>
                <a:latin typeface="+mn-lt"/>
              </a:rPr>
              <a:t>initiating and enhancing </a:t>
            </a:r>
            <a:r>
              <a:rPr lang="en-US" sz="2000" i="1" dirty="0">
                <a:solidFill>
                  <a:srgbClr val="000000"/>
                </a:solidFill>
                <a:latin typeface="+mn-lt"/>
              </a:rPr>
              <a:t>projects to more effectively deliver on the goals for gender equality while addressing the challenges we face on the global environment. These are not separate issues. Only by engaging partners, both women and men, can we reverse the negative trends threatening our ecosystems and save them for our future generation.” </a:t>
            </a:r>
            <a:endParaRPr lang="en-US" sz="2000" i="1" dirty="0" smtClean="0">
              <a:solidFill>
                <a:srgbClr val="000000"/>
              </a:solidFill>
              <a:latin typeface="+mn-lt"/>
            </a:endParaRPr>
          </a:p>
          <a:p>
            <a:endParaRPr lang="en-US" sz="2000" i="1" dirty="0" smtClean="0">
              <a:solidFill>
                <a:srgbClr val="000000"/>
              </a:solidFill>
              <a:latin typeface="+mn-lt"/>
            </a:endParaRPr>
          </a:p>
          <a:p>
            <a:pPr algn="r"/>
            <a:r>
              <a:rPr lang="en-US" sz="2000" b="1" dirty="0" smtClean="0">
                <a:solidFill>
                  <a:srgbClr val="000000"/>
                </a:solidFill>
                <a:latin typeface="+mn-lt"/>
              </a:rPr>
              <a:t>Naoko </a:t>
            </a:r>
            <a:r>
              <a:rPr lang="en-US" sz="2000" b="1" dirty="0">
                <a:solidFill>
                  <a:srgbClr val="000000"/>
                </a:solidFill>
                <a:latin typeface="+mn-lt"/>
              </a:rPr>
              <a:t>Ishii, GEF CEO and </a:t>
            </a:r>
            <a:r>
              <a:rPr lang="en-US" sz="2000" b="1" dirty="0" smtClean="0">
                <a:solidFill>
                  <a:srgbClr val="000000"/>
                </a:solidFill>
                <a:latin typeface="+mn-lt"/>
              </a:rPr>
              <a:t>Chairperson</a:t>
            </a:r>
            <a:endParaRPr lang="en-US" sz="2000" dirty="0">
              <a:latin typeface="+mn-lt"/>
            </a:endParaRPr>
          </a:p>
        </p:txBody>
      </p:sp>
      <p:pic>
        <p:nvPicPr>
          <p:cNvPr id="5"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1" y="3047999"/>
            <a:ext cx="1735012" cy="289560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2039837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a:xfrm>
            <a:off x="457200" y="838200"/>
            <a:ext cx="4114800" cy="4953000"/>
          </a:xfrm>
          <a:effectLst>
            <a:outerShdw blurRad="50800" dist="38100" algn="l" rotWithShape="0">
              <a:prstClr val="black">
                <a:alpha val="40000"/>
              </a:prstClr>
            </a:outerShdw>
          </a:effectLst>
        </p:spPr>
        <p:style>
          <a:lnRef idx="2">
            <a:schemeClr val="accent3"/>
          </a:lnRef>
          <a:fillRef idx="1">
            <a:schemeClr val="lt1"/>
          </a:fillRef>
          <a:effectRef idx="0">
            <a:schemeClr val="accent3"/>
          </a:effectRef>
          <a:fontRef idx="minor">
            <a:schemeClr val="dk1"/>
          </a:fontRef>
        </p:style>
        <p:txBody>
          <a:bodyPr/>
          <a:lstStyle/>
          <a:p>
            <a:pPr marL="0" lvl="1" indent="0" algn="ctr">
              <a:buNone/>
            </a:pPr>
            <a:r>
              <a:rPr lang="en-US" sz="2000" b="1" cap="small" dirty="0" smtClean="0">
                <a:solidFill>
                  <a:schemeClr val="accent3">
                    <a:lumMod val="50000"/>
                  </a:schemeClr>
                </a:solidFill>
                <a:latin typeface="Calibri" panose="020F0502020204030204" pitchFamily="34" charset="0"/>
                <a:cs typeface="Times New Roman" pitchFamily="18" charset="0"/>
              </a:rPr>
              <a:t>Gender </a:t>
            </a:r>
            <a:r>
              <a:rPr lang="en-US" b="1" cap="small" dirty="0">
                <a:solidFill>
                  <a:schemeClr val="accent3">
                    <a:lumMod val="50000"/>
                  </a:schemeClr>
                </a:solidFill>
                <a:latin typeface="Calibri" panose="020F0502020204030204" pitchFamily="34" charset="0"/>
                <a:cs typeface="Times New Roman" pitchFamily="18" charset="0"/>
              </a:rPr>
              <a:t>&amp;</a:t>
            </a:r>
            <a:r>
              <a:rPr lang="en-US" sz="2000" b="1" cap="small" dirty="0" smtClean="0">
                <a:solidFill>
                  <a:schemeClr val="accent3">
                    <a:lumMod val="50000"/>
                  </a:schemeClr>
                </a:solidFill>
                <a:latin typeface="Calibri" panose="020F0502020204030204" pitchFamily="34" charset="0"/>
                <a:cs typeface="Times New Roman" pitchFamily="18" charset="0"/>
              </a:rPr>
              <a:t> the Environment</a:t>
            </a:r>
          </a:p>
          <a:p>
            <a:pPr marL="0" lvl="1" indent="0" algn="ctr">
              <a:buNone/>
            </a:pPr>
            <a:endParaRPr lang="en-US" sz="1000" b="1" dirty="0" smtClean="0">
              <a:solidFill>
                <a:schemeClr val="accent3">
                  <a:lumMod val="50000"/>
                </a:schemeClr>
              </a:solidFill>
              <a:latin typeface="Calibri" panose="020F0502020204030204" pitchFamily="34" charset="0"/>
              <a:cs typeface="Times New Roman" pitchFamily="18" charset="0"/>
            </a:endParaRPr>
          </a:p>
          <a:p>
            <a:pPr marL="285750" lvl="1">
              <a:buFont typeface="Arial" panose="020B0604020202020204" pitchFamily="34" charset="0"/>
              <a:buChar char="•"/>
            </a:pPr>
            <a:r>
              <a:rPr lang="en-US" sz="1800" dirty="0"/>
              <a:t>W</a:t>
            </a:r>
            <a:r>
              <a:rPr lang="en-US" sz="1800" dirty="0" smtClean="0"/>
              <a:t>omen play an important role in </a:t>
            </a:r>
            <a:r>
              <a:rPr lang="en-US" sz="1800" dirty="0"/>
              <a:t>managing and preserving biodiversity, water, land and other natural resources at the local </a:t>
            </a:r>
            <a:r>
              <a:rPr lang="en-US" sz="1800" dirty="0" smtClean="0"/>
              <a:t>scale.</a:t>
            </a:r>
          </a:p>
          <a:p>
            <a:pPr marL="285750" lvl="1">
              <a:buFont typeface="Arial" panose="020B0604020202020204" pitchFamily="34" charset="0"/>
              <a:buChar char="•"/>
            </a:pPr>
            <a:r>
              <a:rPr lang="en-US" sz="1800" dirty="0" smtClean="0"/>
              <a:t>Environmental </a:t>
            </a:r>
            <a:r>
              <a:rPr lang="en-US" sz="1800" dirty="0"/>
              <a:t>degradation has severe consequences for all human </a:t>
            </a:r>
            <a:r>
              <a:rPr lang="en-US" sz="1800" dirty="0" smtClean="0"/>
              <a:t>beings and particularly </a:t>
            </a:r>
            <a:r>
              <a:rPr lang="en-US" sz="1800" dirty="0"/>
              <a:t>affects the most vulnerable, </a:t>
            </a:r>
            <a:r>
              <a:rPr lang="en-US" sz="1800" dirty="0" smtClean="0"/>
              <a:t>often </a:t>
            </a:r>
            <a:r>
              <a:rPr lang="en-US" sz="1800" dirty="0"/>
              <a:t>women </a:t>
            </a:r>
            <a:r>
              <a:rPr lang="en-US" sz="1800" dirty="0" smtClean="0"/>
              <a:t>who </a:t>
            </a:r>
            <a:r>
              <a:rPr lang="en-US" sz="1800" dirty="0"/>
              <a:t>constitute the majority of the world’s </a:t>
            </a:r>
            <a:r>
              <a:rPr lang="en-US" sz="1800" dirty="0" smtClean="0"/>
              <a:t>poor. </a:t>
            </a:r>
          </a:p>
          <a:p>
            <a:pPr marL="285750" lvl="1">
              <a:buFont typeface="Arial" panose="020B0604020202020204" pitchFamily="34" charset="0"/>
              <a:buChar char="•"/>
            </a:pPr>
            <a:r>
              <a:rPr lang="en-US" sz="1800" dirty="0" smtClean="0"/>
              <a:t>Women's equal access to and control over resources not only improves the lives of individuals, families and countries, but also help ensure environmental sustainability. </a:t>
            </a:r>
          </a:p>
          <a:p>
            <a:pPr marL="0" lvl="1" indent="0">
              <a:buNone/>
            </a:pPr>
            <a:endParaRPr lang="en-US" sz="1800" dirty="0" smtClean="0">
              <a:cs typeface="Times New Roman" pitchFamily="18" charset="0"/>
            </a:endParaRPr>
          </a:p>
          <a:p>
            <a:pPr marL="342900" lvl="1" indent="-342900"/>
            <a:endParaRPr lang="en-US" sz="2000" dirty="0" smtClean="0">
              <a:latin typeface="Calibri" panose="020F0502020204030204" pitchFamily="34" charset="0"/>
              <a:cs typeface="Times New Roman" pitchFamily="18" charset="0"/>
            </a:endParaRPr>
          </a:p>
          <a:p>
            <a:pPr marL="0" indent="0">
              <a:buNone/>
            </a:pPr>
            <a:endParaRPr lang="en-US" sz="2000" dirty="0" smtClean="0">
              <a:latin typeface="Times New Roman" pitchFamily="18" charset="0"/>
              <a:cs typeface="Times New Roman" pitchFamily="18" charset="0"/>
            </a:endParaRPr>
          </a:p>
          <a:p>
            <a:pPr marL="0" indent="0">
              <a:buNone/>
            </a:pPr>
            <a:endParaRPr lang="en-US" sz="2000" dirty="0"/>
          </a:p>
          <a:p>
            <a:endParaRPr lang="en-US" sz="2400" dirty="0">
              <a:latin typeface="Times New Roman" pitchFamily="18" charset="0"/>
              <a:cs typeface="Times New Roman" pitchFamily="18" charset="0"/>
              <a:hlinkClick r:id=""/>
            </a:endParaRPr>
          </a:p>
          <a:p>
            <a:endParaRPr lang="en-US" sz="2400" dirty="0">
              <a:latin typeface="Times New Roman" pitchFamily="18" charset="0"/>
              <a:cs typeface="Times New Roman" pitchFamily="18" charset="0"/>
              <a:hlinkClick r:id=""/>
            </a:endParaRPr>
          </a:p>
        </p:txBody>
      </p:sp>
      <p:sp>
        <p:nvSpPr>
          <p:cNvPr id="7" name="Content Placeholder 6"/>
          <p:cNvSpPr>
            <a:spLocks noGrp="1"/>
          </p:cNvSpPr>
          <p:nvPr>
            <p:ph sz="quarter" idx="4"/>
          </p:nvPr>
        </p:nvSpPr>
        <p:spPr>
          <a:xfrm>
            <a:off x="4724400" y="838200"/>
            <a:ext cx="3962400" cy="4953000"/>
          </a:xfrm>
          <a:ln/>
          <a:effectLst>
            <a:outerShdw blurRad="50800" dist="38100" dir="18900000" algn="b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a:lstStyle/>
          <a:p>
            <a:pPr marL="0" lvl="1" indent="0" algn="ctr">
              <a:buNone/>
            </a:pPr>
            <a:r>
              <a:rPr lang="en-US" b="1" cap="small" dirty="0">
                <a:solidFill>
                  <a:schemeClr val="accent4"/>
                </a:solidFill>
                <a:latin typeface="Calibri" panose="020F0502020204030204" pitchFamily="34" charset="0"/>
                <a:cs typeface="Times New Roman" pitchFamily="18" charset="0"/>
              </a:rPr>
              <a:t>GEF’s Commitments to Gender Equality &amp;</a:t>
            </a:r>
            <a:r>
              <a:rPr lang="en-US" b="1" cap="small" dirty="0" smtClean="0">
                <a:solidFill>
                  <a:schemeClr val="accent4"/>
                </a:solidFill>
                <a:latin typeface="Calibri" panose="020F0502020204030204" pitchFamily="34" charset="0"/>
                <a:cs typeface="Times New Roman" pitchFamily="18" charset="0"/>
              </a:rPr>
              <a:t> </a:t>
            </a:r>
            <a:r>
              <a:rPr lang="en-US" b="1" cap="small" dirty="0">
                <a:solidFill>
                  <a:schemeClr val="accent4"/>
                </a:solidFill>
                <a:latin typeface="Calibri" panose="020F0502020204030204" pitchFamily="34" charset="0"/>
                <a:cs typeface="Times New Roman" pitchFamily="18" charset="0"/>
              </a:rPr>
              <a:t>Women’s </a:t>
            </a:r>
            <a:r>
              <a:rPr lang="en-US" b="1" cap="small" dirty="0" smtClean="0">
                <a:solidFill>
                  <a:schemeClr val="accent4"/>
                </a:solidFill>
                <a:latin typeface="Calibri" panose="020F0502020204030204" pitchFamily="34" charset="0"/>
                <a:cs typeface="Times New Roman" pitchFamily="18" charset="0"/>
              </a:rPr>
              <a:t>Empowerment</a:t>
            </a:r>
          </a:p>
          <a:p>
            <a:pPr marL="0" lvl="1" indent="0" algn="ctr">
              <a:buNone/>
            </a:pPr>
            <a:endParaRPr lang="en-US" sz="1000" b="1" dirty="0" smtClean="0">
              <a:latin typeface="Calibri" panose="020F0502020204030204" pitchFamily="34" charset="0"/>
              <a:cs typeface="Times New Roman" pitchFamily="18" charset="0"/>
            </a:endParaRPr>
          </a:p>
          <a:p>
            <a:pPr marL="0" lvl="1" indent="0">
              <a:buNone/>
            </a:pPr>
            <a:r>
              <a:rPr lang="en-US" sz="1800" dirty="0" smtClean="0">
                <a:latin typeface="Calibri" panose="020F0502020204030204" pitchFamily="34" charset="0"/>
                <a:cs typeface="Times New Roman" pitchFamily="18" charset="0"/>
              </a:rPr>
              <a:t>Gender </a:t>
            </a:r>
            <a:r>
              <a:rPr lang="en-US" sz="1800" dirty="0">
                <a:latin typeface="Calibri" panose="020F0502020204030204" pitchFamily="34" charset="0"/>
                <a:cs typeface="Times New Roman" pitchFamily="18" charset="0"/>
              </a:rPr>
              <a:t>equality is an important goal in the context of GEF </a:t>
            </a:r>
            <a:r>
              <a:rPr lang="en-US" sz="1800" dirty="0" smtClean="0">
                <a:latin typeface="Calibri" panose="020F0502020204030204" pitchFamily="34" charset="0"/>
                <a:cs typeface="Times New Roman" pitchFamily="18" charset="0"/>
              </a:rPr>
              <a:t>operations - it </a:t>
            </a:r>
            <a:r>
              <a:rPr lang="en-US" sz="1800" dirty="0">
                <a:latin typeface="Calibri" panose="020F0502020204030204" pitchFamily="34" charset="0"/>
                <a:cs typeface="Times New Roman" pitchFamily="18" charset="0"/>
              </a:rPr>
              <a:t>helps to advance both the GEF’s objectives of attaining global environmental benefits and those related to gender equality, equity, and social </a:t>
            </a:r>
            <a:r>
              <a:rPr lang="en-US" sz="1800" dirty="0" smtClean="0">
                <a:latin typeface="Calibri" panose="020F0502020204030204" pitchFamily="34" charset="0"/>
                <a:cs typeface="Times New Roman" pitchFamily="18" charset="0"/>
              </a:rPr>
              <a:t>inclusion:</a:t>
            </a:r>
          </a:p>
          <a:p>
            <a:pPr marL="0" lvl="1" indent="0">
              <a:buNone/>
            </a:pPr>
            <a:endParaRPr lang="en-US" sz="1800" dirty="0">
              <a:latin typeface="Calibri" panose="020F0502020204030204" pitchFamily="34" charset="0"/>
              <a:cs typeface="Times New Roman" pitchFamily="18" charset="0"/>
            </a:endParaRPr>
          </a:p>
          <a:p>
            <a:pPr marL="457200" lvl="1" indent="-228600">
              <a:buFont typeface="Arial" panose="020B0604020202020204" pitchFamily="34" charset="0"/>
              <a:buChar char="•"/>
            </a:pPr>
            <a:r>
              <a:rPr lang="en-US" sz="1800" b="1" dirty="0" smtClean="0">
                <a:solidFill>
                  <a:srgbClr val="FF0000"/>
                </a:solidFill>
                <a:latin typeface="Calibri" panose="020F0502020204030204" pitchFamily="34" charset="0"/>
                <a:cs typeface="Times New Roman" pitchFamily="18" charset="0"/>
              </a:rPr>
              <a:t>GEF </a:t>
            </a:r>
            <a:r>
              <a:rPr lang="en-US" sz="1800" b="1" dirty="0">
                <a:solidFill>
                  <a:srgbClr val="FF0000"/>
                </a:solidFill>
                <a:latin typeface="Calibri" panose="020F0502020204030204" pitchFamily="34" charset="0"/>
                <a:cs typeface="Times New Roman" pitchFamily="18" charset="0"/>
              </a:rPr>
              <a:t>2020 Strategy</a:t>
            </a:r>
          </a:p>
          <a:p>
            <a:pPr marL="457200" lvl="1" indent="-228600">
              <a:buFont typeface="Arial" panose="020B0604020202020204" pitchFamily="34" charset="0"/>
              <a:buChar char="•"/>
            </a:pPr>
            <a:r>
              <a:rPr lang="en-US" sz="1800" b="1" dirty="0">
                <a:solidFill>
                  <a:srgbClr val="FF0000"/>
                </a:solidFill>
                <a:latin typeface="Calibri" panose="020F0502020204030204" pitchFamily="34" charset="0"/>
                <a:cs typeface="Times New Roman" pitchFamily="18" charset="0"/>
              </a:rPr>
              <a:t>GEF Policy on Gender Mainstreaming (2012)</a:t>
            </a:r>
          </a:p>
          <a:p>
            <a:pPr marL="457200" lvl="1" indent="-228600">
              <a:buFont typeface="Arial" panose="020B0604020202020204" pitchFamily="34" charset="0"/>
              <a:buChar char="•"/>
            </a:pPr>
            <a:r>
              <a:rPr lang="en-US" sz="1800" b="1" dirty="0">
                <a:solidFill>
                  <a:srgbClr val="FF0000"/>
                </a:solidFill>
                <a:latin typeface="Calibri" panose="020F0502020204030204" pitchFamily="34" charset="0"/>
                <a:cs typeface="Times New Roman" pitchFamily="18" charset="0"/>
              </a:rPr>
              <a:t>GEF Gender Equality Action Plan (2014)</a:t>
            </a:r>
          </a:p>
          <a:p>
            <a:endParaRPr lang="en-US" sz="1800" dirty="0"/>
          </a:p>
        </p:txBody>
      </p:sp>
      <p:sp>
        <p:nvSpPr>
          <p:cNvPr id="4" name="Rectangle 3"/>
          <p:cNvSpPr txBox="1">
            <a:spLocks noChangeArrowheads="1"/>
          </p:cNvSpPr>
          <p:nvPr/>
        </p:nvSpPr>
        <p:spPr bwMode="auto">
          <a:xfrm>
            <a:off x="0" y="0"/>
            <a:ext cx="9144000" cy="609600"/>
          </a:xfrm>
          <a:prstGeom prst="rect">
            <a:avLst/>
          </a:prstGeom>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2800" dirty="0" smtClean="0"/>
              <a:t>Gender Equality Matters</a:t>
            </a:r>
          </a:p>
        </p:txBody>
      </p:sp>
    </p:spTree>
    <p:extLst>
      <p:ext uri="{BB962C8B-B14F-4D97-AF65-F5344CB8AC3E}">
        <p14:creationId xmlns:p14="http://schemas.microsoft.com/office/powerpoint/2010/main" val="107548797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0" y="0"/>
            <a:ext cx="9144000" cy="609600"/>
          </a:xfrm>
          <a:prstGeom prst="rect">
            <a:avLst/>
          </a:prstGeom>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2800" dirty="0" smtClean="0"/>
              <a:t>Gender Mainstreaming Policy </a:t>
            </a:r>
            <a:r>
              <a:rPr lang="en-US" sz="2000" dirty="0" smtClean="0"/>
              <a:t>(Agency Minimum Requirements) </a:t>
            </a:r>
          </a:p>
        </p:txBody>
      </p:sp>
      <p:sp>
        <p:nvSpPr>
          <p:cNvPr id="8" name="Content Placeholder 7"/>
          <p:cNvSpPr>
            <a:spLocks noGrp="1"/>
          </p:cNvSpPr>
          <p:nvPr>
            <p:ph sz="half" idx="2"/>
          </p:nvPr>
        </p:nvSpPr>
        <p:spPr>
          <a:xfrm>
            <a:off x="381000" y="685800"/>
            <a:ext cx="4343400" cy="6019800"/>
          </a:xfrm>
          <a:effectLst>
            <a:outerShdw blurRad="50800" dist="38100" algn="l" rotWithShape="0">
              <a:prstClr val="black">
                <a:alpha val="40000"/>
              </a:prstClr>
            </a:outerShdw>
          </a:effectLst>
        </p:spPr>
        <p:style>
          <a:lnRef idx="2">
            <a:schemeClr val="accent3"/>
          </a:lnRef>
          <a:fillRef idx="1">
            <a:schemeClr val="lt1"/>
          </a:fillRef>
          <a:effectRef idx="0">
            <a:schemeClr val="accent3"/>
          </a:effectRef>
          <a:fontRef idx="minor">
            <a:schemeClr val="dk1"/>
          </a:fontRef>
        </p:style>
        <p:txBody>
          <a:bodyPr/>
          <a:lstStyle/>
          <a:p>
            <a:pPr marL="0" indent="0" algn="ctr">
              <a:buNone/>
            </a:pPr>
            <a:r>
              <a:rPr lang="en-US" sz="2000" b="1" cap="small" dirty="0" smtClean="0">
                <a:solidFill>
                  <a:schemeClr val="accent2"/>
                </a:solidFill>
                <a:cs typeface="Times New Roman" pitchFamily="18" charset="0"/>
              </a:rPr>
              <a:t>Operational Level</a:t>
            </a:r>
            <a:endParaRPr lang="en-US" sz="1000" b="1" dirty="0" smtClean="0">
              <a:cs typeface="Times New Roman" pitchFamily="18" charset="0"/>
            </a:endParaRPr>
          </a:p>
          <a:p>
            <a:pPr marL="228600" indent="-228600"/>
            <a:r>
              <a:rPr lang="en-US" sz="1800" b="1" dirty="0" smtClean="0">
                <a:cs typeface="Times New Roman" pitchFamily="18" charset="0"/>
              </a:rPr>
              <a:t>Institutional </a:t>
            </a:r>
            <a:r>
              <a:rPr lang="en-US" sz="1800" b="1" dirty="0">
                <a:cs typeface="Times New Roman" pitchFamily="18" charset="0"/>
              </a:rPr>
              <a:t>capacity </a:t>
            </a:r>
            <a:r>
              <a:rPr lang="en-US" sz="1800" b="1" dirty="0" smtClean="0">
                <a:cs typeface="Times New Roman" pitchFamily="18" charset="0"/>
              </a:rPr>
              <a:t>&amp; </a:t>
            </a:r>
            <a:r>
              <a:rPr lang="en-US" sz="1800" b="1" dirty="0">
                <a:cs typeface="Times New Roman" pitchFamily="18" charset="0"/>
              </a:rPr>
              <a:t>framework for gender </a:t>
            </a:r>
            <a:r>
              <a:rPr lang="en-US" sz="1800" b="1" dirty="0" smtClean="0">
                <a:cs typeface="Times New Roman" pitchFamily="18" charset="0"/>
              </a:rPr>
              <a:t>mainstreaming: </a:t>
            </a:r>
            <a:r>
              <a:rPr lang="en-US" sz="1800" dirty="0" smtClean="0">
                <a:cs typeface="Times New Roman" pitchFamily="18" charset="0"/>
              </a:rPr>
              <a:t>Agency policy that </a:t>
            </a:r>
            <a:r>
              <a:rPr lang="en-US" sz="1800" dirty="0">
                <a:cs typeface="Times New Roman" pitchFamily="18" charset="0"/>
              </a:rPr>
              <a:t>requires </a:t>
            </a:r>
            <a:r>
              <a:rPr lang="en-US" sz="1800" dirty="0" smtClean="0">
                <a:cs typeface="Times New Roman" pitchFamily="18" charset="0"/>
              </a:rPr>
              <a:t>to </a:t>
            </a:r>
            <a:r>
              <a:rPr lang="en-US" sz="1800" dirty="0">
                <a:cs typeface="Times New Roman" pitchFamily="18" charset="0"/>
              </a:rPr>
              <a:t>design and implement projects </a:t>
            </a:r>
            <a:r>
              <a:rPr lang="en-US" sz="1800" dirty="0" smtClean="0">
                <a:cs typeface="Times New Roman" pitchFamily="18" charset="0"/>
              </a:rPr>
              <a:t>to ensure that both women &amp; </a:t>
            </a:r>
            <a:r>
              <a:rPr lang="en-US" sz="1800" dirty="0">
                <a:cs typeface="Times New Roman" pitchFamily="18" charset="0"/>
              </a:rPr>
              <a:t>men </a:t>
            </a:r>
            <a:r>
              <a:rPr lang="en-US" sz="1800" dirty="0" smtClean="0">
                <a:cs typeface="Times New Roman" pitchFamily="18" charset="0"/>
              </a:rPr>
              <a:t>(i) receive </a:t>
            </a:r>
            <a:r>
              <a:rPr lang="en-US" sz="1800" dirty="0">
                <a:cs typeface="Times New Roman" pitchFamily="18" charset="0"/>
              </a:rPr>
              <a:t>culturally compatible social and economic </a:t>
            </a:r>
            <a:r>
              <a:rPr lang="en-US" sz="1800" dirty="0" smtClean="0">
                <a:cs typeface="Times New Roman" pitchFamily="18" charset="0"/>
              </a:rPr>
              <a:t>benefits</a:t>
            </a:r>
            <a:r>
              <a:rPr lang="en-US" sz="1800" dirty="0">
                <a:cs typeface="Times New Roman" pitchFamily="18" charset="0"/>
              </a:rPr>
              <a:t>,</a:t>
            </a:r>
            <a:r>
              <a:rPr lang="en-US" sz="1800" dirty="0" smtClean="0">
                <a:cs typeface="Times New Roman" pitchFamily="18" charset="0"/>
              </a:rPr>
              <a:t> (ii) do </a:t>
            </a:r>
            <a:r>
              <a:rPr lang="en-US" sz="1800" dirty="0">
                <a:cs typeface="Times New Roman" pitchFamily="18" charset="0"/>
              </a:rPr>
              <a:t>not suffer adverse </a:t>
            </a:r>
            <a:r>
              <a:rPr lang="en-US" sz="1800" dirty="0" smtClean="0">
                <a:cs typeface="Times New Roman" pitchFamily="18" charset="0"/>
              </a:rPr>
              <a:t>effects, </a:t>
            </a:r>
            <a:r>
              <a:rPr lang="en-US" sz="1800" dirty="0">
                <a:cs typeface="Times New Roman" pitchFamily="18" charset="0"/>
              </a:rPr>
              <a:t>and </a:t>
            </a:r>
            <a:r>
              <a:rPr lang="en-US" sz="1800" dirty="0" smtClean="0">
                <a:cs typeface="Times New Roman" pitchFamily="18" charset="0"/>
              </a:rPr>
              <a:t>that (iii) fosters </a:t>
            </a:r>
            <a:r>
              <a:rPr lang="en-US" sz="1800" dirty="0">
                <a:cs typeface="Times New Roman" pitchFamily="18" charset="0"/>
              </a:rPr>
              <a:t>full respect for their dignity and human </a:t>
            </a:r>
            <a:r>
              <a:rPr lang="en-US" sz="1800" dirty="0" smtClean="0">
                <a:cs typeface="Times New Roman" pitchFamily="18" charset="0"/>
              </a:rPr>
              <a:t>rights &amp; Gender focal point</a:t>
            </a:r>
          </a:p>
          <a:p>
            <a:pPr marL="228600" indent="-228600"/>
            <a:r>
              <a:rPr lang="en-US" sz="1800" b="1" dirty="0" smtClean="0">
                <a:cs typeface="Times New Roman" pitchFamily="18" charset="0"/>
              </a:rPr>
              <a:t>Gender responsive project </a:t>
            </a:r>
            <a:r>
              <a:rPr lang="en-US" sz="1800" b="1" dirty="0">
                <a:cs typeface="Times New Roman" pitchFamily="18" charset="0"/>
              </a:rPr>
              <a:t>cycle </a:t>
            </a:r>
            <a:r>
              <a:rPr lang="en-US" sz="1800" b="1" dirty="0" smtClean="0">
                <a:cs typeface="Times New Roman" pitchFamily="18" charset="0"/>
              </a:rPr>
              <a:t>processes</a:t>
            </a:r>
            <a:r>
              <a:rPr lang="en-US" sz="1800" dirty="0">
                <a:cs typeface="Times New Roman" pitchFamily="18" charset="0"/>
              </a:rPr>
              <a:t>, incorporating socio-economic and gender aspects, including systems for monitoring and evaluating progress on gender </a:t>
            </a:r>
            <a:r>
              <a:rPr lang="en-US" sz="1800" dirty="0" smtClean="0">
                <a:cs typeface="Times New Roman" pitchFamily="18" charset="0"/>
              </a:rPr>
              <a:t>mainstreaming.</a:t>
            </a:r>
            <a:endParaRPr lang="en-US" sz="1800" dirty="0">
              <a:cs typeface="Times New Roman" pitchFamily="18" charset="0"/>
            </a:endParaRPr>
          </a:p>
          <a:p>
            <a:pPr marL="228600" indent="-228600"/>
            <a:endParaRPr lang="en-US" sz="1800" dirty="0"/>
          </a:p>
        </p:txBody>
      </p:sp>
      <p:sp>
        <p:nvSpPr>
          <p:cNvPr id="10" name="Content Placeholder 9"/>
          <p:cNvSpPr>
            <a:spLocks noGrp="1"/>
          </p:cNvSpPr>
          <p:nvPr>
            <p:ph sz="quarter" idx="4"/>
          </p:nvPr>
        </p:nvSpPr>
        <p:spPr>
          <a:xfrm>
            <a:off x="4876800" y="685800"/>
            <a:ext cx="3810000" cy="4876800"/>
          </a:xfrm>
          <a:effectLst>
            <a:outerShdw blurRad="50800" dist="38100" algn="l" rotWithShape="0">
              <a:prstClr val="black">
                <a:alpha val="40000"/>
              </a:prstClr>
            </a:outerShdw>
          </a:effectLst>
        </p:spPr>
        <p:style>
          <a:lnRef idx="2">
            <a:schemeClr val="accent3"/>
          </a:lnRef>
          <a:fillRef idx="1">
            <a:schemeClr val="lt1"/>
          </a:fillRef>
          <a:effectRef idx="0">
            <a:schemeClr val="accent3"/>
          </a:effectRef>
          <a:fontRef idx="minor">
            <a:schemeClr val="dk1"/>
          </a:fontRef>
        </p:style>
        <p:txBody>
          <a:bodyPr/>
          <a:lstStyle/>
          <a:p>
            <a:pPr marL="0" lvl="0" indent="0" algn="ctr">
              <a:buNone/>
            </a:pPr>
            <a:r>
              <a:rPr lang="en-US" sz="2000" b="1" cap="small" dirty="0" smtClean="0">
                <a:solidFill>
                  <a:schemeClr val="accent2"/>
                </a:solidFill>
                <a:latin typeface="Calibri" panose="020F0502020204030204" pitchFamily="34" charset="0"/>
                <a:cs typeface="Times New Roman" pitchFamily="18" charset="0"/>
              </a:rPr>
              <a:t>Project Level</a:t>
            </a:r>
            <a:endParaRPr lang="en-US" sz="1000" b="1" dirty="0" smtClean="0">
              <a:solidFill>
                <a:prstClr val="black"/>
              </a:solidFill>
              <a:latin typeface="Calibri" panose="020F0502020204030204" pitchFamily="34" charset="0"/>
              <a:cs typeface="Times New Roman" pitchFamily="18" charset="0"/>
            </a:endParaRPr>
          </a:p>
          <a:p>
            <a:pPr marL="228600" lvl="0" indent="-228600"/>
            <a:r>
              <a:rPr lang="en-US" sz="1800" dirty="0" smtClean="0">
                <a:solidFill>
                  <a:prstClr val="black"/>
                </a:solidFill>
                <a:latin typeface="Calibri" panose="020F0502020204030204" pitchFamily="34" charset="0"/>
                <a:cs typeface="Times New Roman" pitchFamily="18" charset="0"/>
              </a:rPr>
              <a:t>Social assessment</a:t>
            </a:r>
            <a:r>
              <a:rPr lang="en-US" sz="1800" dirty="0">
                <a:solidFill>
                  <a:prstClr val="black"/>
                </a:solidFill>
                <a:latin typeface="Calibri" panose="020F0502020204030204" pitchFamily="34" charset="0"/>
                <a:cs typeface="Times New Roman" pitchFamily="18" charset="0"/>
              </a:rPr>
              <a:t>, </a:t>
            </a:r>
            <a:r>
              <a:rPr lang="en-US" sz="1800" dirty="0" smtClean="0">
                <a:solidFill>
                  <a:prstClr val="black"/>
                </a:solidFill>
                <a:latin typeface="Calibri" panose="020F0502020204030204" pitchFamily="34" charset="0"/>
                <a:cs typeface="Times New Roman" pitchFamily="18" charset="0"/>
              </a:rPr>
              <a:t>incl. </a:t>
            </a:r>
            <a:r>
              <a:rPr lang="en-US" sz="1800" b="1" dirty="0">
                <a:solidFill>
                  <a:prstClr val="black"/>
                </a:solidFill>
                <a:latin typeface="Calibri" panose="020F0502020204030204" pitchFamily="34" charset="0"/>
                <a:cs typeface="Times New Roman" pitchFamily="18" charset="0"/>
              </a:rPr>
              <a:t>gender analysis, </a:t>
            </a:r>
            <a:r>
              <a:rPr lang="en-US" sz="1800" dirty="0">
                <a:solidFill>
                  <a:prstClr val="black"/>
                </a:solidFill>
                <a:latin typeface="Calibri" panose="020F0502020204030204" pitchFamily="34" charset="0"/>
                <a:cs typeface="Times New Roman" pitchFamily="18" charset="0"/>
              </a:rPr>
              <a:t>to assess the potential roles, benefits, impacts and risks for women &amp;</a:t>
            </a:r>
            <a:r>
              <a:rPr lang="en-US" sz="1800" dirty="0" smtClean="0">
                <a:solidFill>
                  <a:prstClr val="black"/>
                </a:solidFill>
                <a:latin typeface="Calibri" panose="020F0502020204030204" pitchFamily="34" charset="0"/>
                <a:cs typeface="Times New Roman" pitchFamily="18" charset="0"/>
              </a:rPr>
              <a:t> men</a:t>
            </a:r>
          </a:p>
          <a:p>
            <a:pPr marL="228600" lvl="0" indent="-228600"/>
            <a:r>
              <a:rPr lang="en-US" sz="1800" dirty="0" smtClean="0">
                <a:solidFill>
                  <a:prstClr val="black"/>
                </a:solidFill>
                <a:latin typeface="Calibri" panose="020F0502020204030204" pitchFamily="34" charset="0"/>
                <a:cs typeface="Times New Roman" pitchFamily="18" charset="0"/>
              </a:rPr>
              <a:t>Integration </a:t>
            </a:r>
            <a:r>
              <a:rPr lang="en-US" sz="1800" dirty="0">
                <a:solidFill>
                  <a:prstClr val="black"/>
                </a:solidFill>
                <a:latin typeface="Calibri" panose="020F0502020204030204" pitchFamily="34" charset="0"/>
                <a:cs typeface="Times New Roman" pitchFamily="18" charset="0"/>
              </a:rPr>
              <a:t>of </a:t>
            </a:r>
            <a:r>
              <a:rPr lang="en-US" sz="1800" b="1" dirty="0">
                <a:solidFill>
                  <a:prstClr val="black"/>
                </a:solidFill>
                <a:latin typeface="Calibri" panose="020F0502020204030204" pitchFamily="34" charset="0"/>
                <a:cs typeface="Times New Roman" pitchFamily="18" charset="0"/>
              </a:rPr>
              <a:t>specific measures </a:t>
            </a:r>
            <a:r>
              <a:rPr lang="en-US" sz="1800" dirty="0">
                <a:solidFill>
                  <a:prstClr val="black"/>
                </a:solidFill>
                <a:latin typeface="Calibri" panose="020F0502020204030204" pitchFamily="34" charset="0"/>
                <a:cs typeface="Times New Roman" pitchFamily="18" charset="0"/>
              </a:rPr>
              <a:t>to </a:t>
            </a:r>
            <a:r>
              <a:rPr lang="en-US" sz="1800" dirty="0" smtClean="0">
                <a:solidFill>
                  <a:prstClr val="black"/>
                </a:solidFill>
                <a:latin typeface="Calibri" panose="020F0502020204030204" pitchFamily="34" charset="0"/>
                <a:cs typeface="Times New Roman" pitchFamily="18" charset="0"/>
              </a:rPr>
              <a:t>minimize or mitigate </a:t>
            </a:r>
            <a:r>
              <a:rPr lang="en-US" sz="1800" dirty="0">
                <a:solidFill>
                  <a:prstClr val="black"/>
                </a:solidFill>
                <a:latin typeface="Calibri" panose="020F0502020204030204" pitchFamily="34" charset="0"/>
                <a:cs typeface="Times New Roman" pitchFamily="18" charset="0"/>
              </a:rPr>
              <a:t>adverse gender </a:t>
            </a:r>
            <a:r>
              <a:rPr lang="en-US" sz="1800" dirty="0" smtClean="0">
                <a:solidFill>
                  <a:prstClr val="black"/>
                </a:solidFill>
                <a:latin typeface="Calibri" panose="020F0502020204030204" pitchFamily="34" charset="0"/>
                <a:cs typeface="Times New Roman" pitchFamily="18" charset="0"/>
              </a:rPr>
              <a:t>impacts</a:t>
            </a:r>
            <a:endParaRPr lang="en-US" sz="1800" dirty="0">
              <a:solidFill>
                <a:prstClr val="black"/>
              </a:solidFill>
              <a:latin typeface="Calibri" panose="020F0502020204030204" pitchFamily="34" charset="0"/>
              <a:cs typeface="Times New Roman" pitchFamily="18" charset="0"/>
            </a:endParaRPr>
          </a:p>
          <a:p>
            <a:pPr marL="228600" lvl="0" indent="-228600"/>
            <a:r>
              <a:rPr lang="en-US" sz="1800" dirty="0">
                <a:solidFill>
                  <a:prstClr val="black"/>
                </a:solidFill>
                <a:latin typeface="Calibri" panose="020F0502020204030204" pitchFamily="34" charset="0"/>
                <a:cs typeface="Times New Roman" pitchFamily="18" charset="0"/>
              </a:rPr>
              <a:t>Integration of </a:t>
            </a:r>
            <a:r>
              <a:rPr lang="en-US" sz="1800" b="1" dirty="0">
                <a:solidFill>
                  <a:prstClr val="black"/>
                </a:solidFill>
                <a:latin typeface="Calibri" panose="020F0502020204030204" pitchFamily="34" charset="0"/>
                <a:cs typeface="Times New Roman" pitchFamily="18" charset="0"/>
              </a:rPr>
              <a:t>gender sensitive </a:t>
            </a:r>
            <a:r>
              <a:rPr lang="en-US" sz="1800" b="1" dirty="0" smtClean="0">
                <a:solidFill>
                  <a:prstClr val="black"/>
                </a:solidFill>
                <a:latin typeface="Calibri" panose="020F0502020204030204" pitchFamily="34" charset="0"/>
                <a:cs typeface="Times New Roman" pitchFamily="18" charset="0"/>
              </a:rPr>
              <a:t>activities</a:t>
            </a:r>
            <a:endParaRPr lang="en-US" sz="1800" dirty="0">
              <a:solidFill>
                <a:prstClr val="black"/>
              </a:solidFill>
              <a:latin typeface="Calibri" panose="020F0502020204030204" pitchFamily="34" charset="0"/>
              <a:cs typeface="Times New Roman" pitchFamily="18" charset="0"/>
            </a:endParaRPr>
          </a:p>
          <a:p>
            <a:pPr marL="228600" lvl="0" indent="-228600"/>
            <a:r>
              <a:rPr lang="en-US" sz="1800" b="1" dirty="0">
                <a:solidFill>
                  <a:prstClr val="black"/>
                </a:solidFill>
                <a:latin typeface="Calibri" panose="020F0502020204030204" pitchFamily="34" charset="0"/>
                <a:cs typeface="Times New Roman" pitchFamily="18" charset="0"/>
              </a:rPr>
              <a:t>Gender responsive </a:t>
            </a:r>
            <a:r>
              <a:rPr lang="en-US" sz="1800" b="1" dirty="0" smtClean="0">
                <a:solidFill>
                  <a:prstClr val="black"/>
                </a:solidFill>
                <a:latin typeface="Calibri" panose="020F0502020204030204" pitchFamily="34" charset="0"/>
                <a:cs typeface="Times New Roman" pitchFamily="18" charset="0"/>
              </a:rPr>
              <a:t>results-based </a:t>
            </a:r>
            <a:r>
              <a:rPr lang="en-US" sz="1800" b="1" dirty="0">
                <a:solidFill>
                  <a:prstClr val="black"/>
                </a:solidFill>
                <a:latin typeface="Calibri" panose="020F0502020204030204" pitchFamily="34" charset="0"/>
                <a:cs typeface="Times New Roman" pitchFamily="18" charset="0"/>
              </a:rPr>
              <a:t>framework </a:t>
            </a:r>
            <a:r>
              <a:rPr lang="en-US" sz="1800" dirty="0" smtClean="0">
                <a:solidFill>
                  <a:prstClr val="black"/>
                </a:solidFill>
                <a:latin typeface="Calibri" panose="020F0502020204030204" pitchFamily="34" charset="0"/>
                <a:cs typeface="Times New Roman" pitchFamily="18" charset="0"/>
              </a:rPr>
              <a:t>including </a:t>
            </a:r>
            <a:r>
              <a:rPr lang="en-US" sz="1800" dirty="0">
                <a:solidFill>
                  <a:prstClr val="black"/>
                </a:solidFill>
                <a:latin typeface="Calibri" panose="020F0502020204030204" pitchFamily="34" charset="0"/>
                <a:cs typeface="Times New Roman" pitchFamily="18" charset="0"/>
              </a:rPr>
              <a:t>the use of project level gender disaggregated </a:t>
            </a:r>
            <a:r>
              <a:rPr lang="en-US" sz="1800" dirty="0" smtClean="0">
                <a:solidFill>
                  <a:prstClr val="black"/>
                </a:solidFill>
                <a:latin typeface="Calibri" panose="020F0502020204030204" pitchFamily="34" charset="0"/>
                <a:cs typeface="Times New Roman" pitchFamily="18" charset="0"/>
              </a:rPr>
              <a:t>indicators</a:t>
            </a:r>
          </a:p>
          <a:p>
            <a:pPr marL="228600" lvl="0" indent="-228600"/>
            <a:r>
              <a:rPr lang="en-US" sz="1800" dirty="0" smtClean="0">
                <a:solidFill>
                  <a:prstClr val="black"/>
                </a:solidFill>
                <a:latin typeface="Calibri" panose="020F0502020204030204" pitchFamily="34" charset="0"/>
                <a:cs typeface="Times New Roman" pitchFamily="18" charset="0"/>
              </a:rPr>
              <a:t>Engagement of gender </a:t>
            </a:r>
            <a:r>
              <a:rPr lang="en-US" sz="1800" dirty="0">
                <a:solidFill>
                  <a:prstClr val="black"/>
                </a:solidFill>
                <a:latin typeface="Calibri" panose="020F0502020204030204" pitchFamily="34" charset="0"/>
                <a:cs typeface="Times New Roman" pitchFamily="18" charset="0"/>
              </a:rPr>
              <a:t>&amp;</a:t>
            </a:r>
            <a:r>
              <a:rPr lang="en-US" sz="1800" dirty="0" smtClean="0">
                <a:solidFill>
                  <a:prstClr val="black"/>
                </a:solidFill>
                <a:latin typeface="Calibri" panose="020F0502020204030204" pitchFamily="34" charset="0"/>
                <a:cs typeface="Times New Roman" pitchFamily="18" charset="0"/>
              </a:rPr>
              <a:t> social experts </a:t>
            </a:r>
            <a:endParaRPr lang="en-US" sz="1800" dirty="0">
              <a:solidFill>
                <a:prstClr val="black"/>
              </a:solidFill>
              <a:latin typeface="Calibri" panose="020F0502020204030204" pitchFamily="34" charset="0"/>
              <a:cs typeface="Times New Roman" pitchFamily="18" charset="0"/>
            </a:endParaRPr>
          </a:p>
          <a:p>
            <a:pPr marL="114300" indent="-114300"/>
            <a:endParaRPr lang="en-US" dirty="0"/>
          </a:p>
        </p:txBody>
      </p:sp>
      <p:pic>
        <p:nvPicPr>
          <p:cNvPr id="14"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r="21281"/>
          <a:stretch/>
        </p:blipFill>
        <p:spPr bwMode="auto">
          <a:xfrm>
            <a:off x="1676400" y="5048250"/>
            <a:ext cx="3962400" cy="1733550"/>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8064004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0" y="0"/>
            <a:ext cx="9144000" cy="609600"/>
          </a:xfrm>
          <a:prstGeom prst="rect">
            <a:avLst/>
          </a:prstGeom>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marL="0" indent="0">
              <a:buNone/>
            </a:pPr>
            <a:r>
              <a:rPr lang="en-US" sz="2800" dirty="0" smtClean="0"/>
              <a:t>                Gender </a:t>
            </a:r>
            <a:r>
              <a:rPr lang="en-US" sz="2800" dirty="0"/>
              <a:t>Equality Action Plan </a:t>
            </a:r>
            <a:r>
              <a:rPr lang="en-US" sz="2800" dirty="0" smtClean="0"/>
              <a:t>(GEAP)</a:t>
            </a:r>
            <a:endParaRPr lang="en-US" sz="2800" dirty="0"/>
          </a:p>
        </p:txBody>
      </p:sp>
      <p:sp>
        <p:nvSpPr>
          <p:cNvPr id="8" name="Content Placeholder 7"/>
          <p:cNvSpPr>
            <a:spLocks noGrp="1"/>
          </p:cNvSpPr>
          <p:nvPr>
            <p:ph sz="half" idx="2"/>
          </p:nvPr>
        </p:nvSpPr>
        <p:spPr>
          <a:xfrm>
            <a:off x="3821424" y="685800"/>
            <a:ext cx="5132077" cy="5091112"/>
          </a:xfrm>
        </p:spPr>
        <p:style>
          <a:lnRef idx="2">
            <a:schemeClr val="accent2"/>
          </a:lnRef>
          <a:fillRef idx="1">
            <a:schemeClr val="lt1"/>
          </a:fillRef>
          <a:effectRef idx="0">
            <a:schemeClr val="accent2"/>
          </a:effectRef>
          <a:fontRef idx="minor">
            <a:schemeClr val="dk1"/>
          </a:fontRef>
        </p:style>
        <p:txBody>
          <a:bodyPr/>
          <a:lstStyle/>
          <a:p>
            <a:pPr marL="228600" lvl="1" indent="-228600">
              <a:buFont typeface="Wingdings" panose="05000000000000000000" pitchFamily="2" charset="2"/>
              <a:buChar char="Ø"/>
            </a:pPr>
            <a:r>
              <a:rPr lang="en-US" sz="1700" b="1" dirty="0" smtClean="0"/>
              <a:t>Project Cycle: </a:t>
            </a:r>
            <a:r>
              <a:rPr lang="en-US" sz="1700" dirty="0" smtClean="0"/>
              <a:t>Ensure gender-responsive GEF </a:t>
            </a:r>
            <a:r>
              <a:rPr lang="en-US" sz="1700" dirty="0"/>
              <a:t>project cycle management processes &amp;</a:t>
            </a:r>
            <a:r>
              <a:rPr lang="en-US" sz="1700" dirty="0" smtClean="0"/>
              <a:t> procedures, incl. development of guidelines </a:t>
            </a:r>
            <a:r>
              <a:rPr lang="en-US" sz="1700" dirty="0"/>
              <a:t>for </a:t>
            </a:r>
            <a:r>
              <a:rPr lang="en-US" sz="1700" dirty="0" smtClean="0"/>
              <a:t>gender mainstreaming</a:t>
            </a:r>
          </a:p>
          <a:p>
            <a:pPr marL="228600" lvl="1" indent="-228600">
              <a:buFont typeface="Wingdings" panose="05000000000000000000" pitchFamily="2" charset="2"/>
              <a:buChar char="Ø"/>
            </a:pPr>
            <a:r>
              <a:rPr lang="en-US" sz="1700" b="1" dirty="0" smtClean="0"/>
              <a:t>Policy </a:t>
            </a:r>
            <a:r>
              <a:rPr lang="en-US" sz="1700" b="1" dirty="0"/>
              <a:t>&amp;</a:t>
            </a:r>
            <a:r>
              <a:rPr lang="en-US" sz="1700" b="1" dirty="0" smtClean="0"/>
              <a:t> Programs:</a:t>
            </a:r>
            <a:r>
              <a:rPr lang="en-US" sz="1700" dirty="0" smtClean="0"/>
              <a:t> Mainstream </a:t>
            </a:r>
            <a:r>
              <a:rPr lang="en-US" sz="1700" dirty="0"/>
              <a:t>gender considerations in key GEF </a:t>
            </a:r>
            <a:r>
              <a:rPr lang="en-US" sz="1700" dirty="0" smtClean="0"/>
              <a:t>policies &amp; programs; support </a:t>
            </a:r>
            <a:r>
              <a:rPr lang="en-US" sz="1700" dirty="0"/>
              <a:t>gender responsive </a:t>
            </a:r>
            <a:r>
              <a:rPr lang="en-US" sz="1700" dirty="0" smtClean="0"/>
              <a:t>projects </a:t>
            </a:r>
            <a:r>
              <a:rPr lang="en-US" sz="1700" dirty="0"/>
              <a:t>based on country demand and GEF 6 </a:t>
            </a:r>
            <a:r>
              <a:rPr lang="en-US" sz="1700" dirty="0" smtClean="0"/>
              <a:t>Strategy </a:t>
            </a:r>
            <a:endParaRPr lang="en-US" sz="1700" dirty="0"/>
          </a:p>
          <a:p>
            <a:pPr marL="228600" lvl="1" indent="-228600">
              <a:buFont typeface="Wingdings" panose="05000000000000000000" pitchFamily="2" charset="2"/>
              <a:buChar char="Ø"/>
            </a:pPr>
            <a:r>
              <a:rPr lang="en-US" sz="1700" b="1" dirty="0"/>
              <a:t>Knowledge &amp;</a:t>
            </a:r>
            <a:r>
              <a:rPr lang="en-US" sz="1700" b="1" dirty="0" smtClean="0"/>
              <a:t> Learning</a:t>
            </a:r>
            <a:r>
              <a:rPr lang="en-US" sz="1700" dirty="0"/>
              <a:t>: </a:t>
            </a:r>
            <a:r>
              <a:rPr lang="en-US" sz="1700" dirty="0" smtClean="0"/>
              <a:t>Enhance &amp; disseminate knowledge </a:t>
            </a:r>
            <a:r>
              <a:rPr lang="en-US" sz="1700" dirty="0"/>
              <a:t>on gender equality &amp;</a:t>
            </a:r>
            <a:r>
              <a:rPr lang="en-US" sz="1700" dirty="0" smtClean="0"/>
              <a:t> </a:t>
            </a:r>
            <a:r>
              <a:rPr lang="en-US" sz="1700" dirty="0"/>
              <a:t>women’s empowerment related to the GEF strategy &amp;</a:t>
            </a:r>
            <a:r>
              <a:rPr lang="en-US" sz="1700" dirty="0" smtClean="0"/>
              <a:t> </a:t>
            </a:r>
            <a:r>
              <a:rPr lang="en-US" sz="1700" dirty="0"/>
              <a:t>project </a:t>
            </a:r>
            <a:r>
              <a:rPr lang="en-US" sz="1700" dirty="0" smtClean="0"/>
              <a:t>portfolio; facilitate </a:t>
            </a:r>
            <a:r>
              <a:rPr lang="en-US" sz="1700" dirty="0"/>
              <a:t>knowledge exchange and </a:t>
            </a:r>
            <a:r>
              <a:rPr lang="en-US" sz="1700" dirty="0" smtClean="0"/>
              <a:t>visibility</a:t>
            </a:r>
            <a:endParaRPr lang="en-US" sz="1700" dirty="0"/>
          </a:p>
          <a:p>
            <a:pPr marL="228600" lvl="1" indent="-228600">
              <a:buFont typeface="Wingdings" panose="05000000000000000000" pitchFamily="2" charset="2"/>
              <a:buChar char="Ø"/>
            </a:pPr>
            <a:r>
              <a:rPr lang="en-US" sz="1700" b="1" dirty="0" smtClean="0"/>
              <a:t>Results-based Management</a:t>
            </a:r>
            <a:r>
              <a:rPr lang="en-US" sz="1700" dirty="0" smtClean="0"/>
              <a:t>:</a:t>
            </a:r>
            <a:r>
              <a:rPr lang="en-US" sz="1700" b="1" dirty="0" smtClean="0"/>
              <a:t> </a:t>
            </a:r>
            <a:r>
              <a:rPr lang="en-US" sz="1700" dirty="0" smtClean="0"/>
              <a:t>Ensure </a:t>
            </a:r>
            <a:r>
              <a:rPr lang="en-US" sz="1700" dirty="0"/>
              <a:t>GEF-wide accountability for gender mainstreaming by </a:t>
            </a:r>
            <a:r>
              <a:rPr lang="en-US" sz="1700" dirty="0" smtClean="0"/>
              <a:t>strengthening corporate &amp; focal area </a:t>
            </a:r>
            <a:r>
              <a:rPr lang="en-US" sz="1700" dirty="0"/>
              <a:t>level indicators </a:t>
            </a:r>
            <a:r>
              <a:rPr lang="en-US" sz="1700" dirty="0" smtClean="0"/>
              <a:t>to </a:t>
            </a:r>
            <a:r>
              <a:rPr lang="en-US" sz="1700" dirty="0"/>
              <a:t>help track progress on gender </a:t>
            </a:r>
            <a:r>
              <a:rPr lang="en-US" sz="1700" dirty="0" smtClean="0"/>
              <a:t>mainstreaming</a:t>
            </a:r>
          </a:p>
          <a:p>
            <a:pPr marL="228600" lvl="1" indent="-228600">
              <a:buFont typeface="Wingdings" panose="05000000000000000000" pitchFamily="2" charset="2"/>
              <a:buChar char="Ø"/>
            </a:pPr>
            <a:r>
              <a:rPr lang="en-US" sz="1700" b="1" dirty="0" smtClean="0"/>
              <a:t>Capacity Development</a:t>
            </a:r>
            <a:r>
              <a:rPr lang="en-US" sz="1700" dirty="0" smtClean="0"/>
              <a:t>: </a:t>
            </a:r>
            <a:r>
              <a:rPr lang="en-US" sz="1700" dirty="0"/>
              <a:t>Strengthen capacity at </a:t>
            </a:r>
            <a:r>
              <a:rPr lang="en-US" sz="1700" dirty="0" smtClean="0"/>
              <a:t>GEF Secretariat &amp; </a:t>
            </a:r>
            <a:r>
              <a:rPr lang="en-US" sz="1700" dirty="0"/>
              <a:t>staff levels, OFPs &amp;</a:t>
            </a:r>
            <a:r>
              <a:rPr lang="en-US" sz="1700" dirty="0" smtClean="0"/>
              <a:t> </a:t>
            </a:r>
            <a:r>
              <a:rPr lang="en-US" sz="1700" dirty="0"/>
              <a:t>partners at </a:t>
            </a:r>
            <a:r>
              <a:rPr lang="en-US" sz="1700" dirty="0" smtClean="0"/>
              <a:t>country </a:t>
            </a:r>
            <a:r>
              <a:rPr lang="en-US" sz="1700" dirty="0"/>
              <a:t>level</a:t>
            </a:r>
          </a:p>
          <a:p>
            <a:pPr marL="342900" lvl="1" indent="-342900">
              <a:buFont typeface="Arial" panose="020B0604020202020204" pitchFamily="34" charset="0"/>
              <a:buAutoNum type="arabicPeriod"/>
            </a:pPr>
            <a:endParaRPr lang="en-US" sz="1700" dirty="0"/>
          </a:p>
          <a:p>
            <a:pPr marL="342900" lvl="1" indent="-342900">
              <a:buFont typeface="Arial" panose="020B0604020202020204" pitchFamily="34" charset="0"/>
              <a:buAutoNum type="arabicPeriod"/>
            </a:pPr>
            <a:endParaRPr lang="en-US" sz="1700" b="1" dirty="0"/>
          </a:p>
          <a:p>
            <a:pPr marL="0" indent="0">
              <a:buNone/>
            </a:pPr>
            <a:endParaRPr lang="en-US" dirty="0"/>
          </a:p>
        </p:txBody>
      </p:sp>
      <p:sp>
        <p:nvSpPr>
          <p:cNvPr id="10" name="Content Placeholder 9"/>
          <p:cNvSpPr>
            <a:spLocks noGrp="1"/>
          </p:cNvSpPr>
          <p:nvPr>
            <p:ph sz="quarter" idx="4"/>
          </p:nvPr>
        </p:nvSpPr>
        <p:spPr>
          <a:xfrm>
            <a:off x="316224" y="2743201"/>
            <a:ext cx="3417576" cy="3033711"/>
          </a:xfrm>
          <a:ln/>
        </p:spPr>
        <p:style>
          <a:lnRef idx="2">
            <a:schemeClr val="accent3"/>
          </a:lnRef>
          <a:fillRef idx="1">
            <a:schemeClr val="lt1"/>
          </a:fillRef>
          <a:effectRef idx="0">
            <a:schemeClr val="accent3"/>
          </a:effectRef>
          <a:fontRef idx="minor">
            <a:schemeClr val="dk1"/>
          </a:fontRef>
        </p:style>
        <p:txBody>
          <a:bodyPr/>
          <a:lstStyle/>
          <a:p>
            <a:pPr marL="0" indent="0" algn="ctr">
              <a:buNone/>
            </a:pPr>
            <a:r>
              <a:rPr lang="en-US" sz="2000" b="1" cap="small" dirty="0" smtClean="0"/>
              <a:t>GEF Gender Partnership (2015)</a:t>
            </a:r>
          </a:p>
          <a:p>
            <a:pPr marL="228600" indent="-171450"/>
            <a:r>
              <a:rPr lang="en-US" sz="1600" dirty="0" smtClean="0"/>
              <a:t>Comprising of gender </a:t>
            </a:r>
            <a:r>
              <a:rPr lang="en-US" sz="1600" dirty="0"/>
              <a:t>f</a:t>
            </a:r>
            <a:r>
              <a:rPr lang="en-US" sz="1600" dirty="0" smtClean="0"/>
              <a:t>ocal </a:t>
            </a:r>
            <a:r>
              <a:rPr lang="en-US" sz="1600" dirty="0"/>
              <a:t>p</a:t>
            </a:r>
            <a:r>
              <a:rPr lang="en-US" sz="1600" dirty="0" smtClean="0"/>
              <a:t>oints </a:t>
            </a:r>
            <a:r>
              <a:rPr lang="en-US" sz="1600" dirty="0"/>
              <a:t>from each GEF Agency</a:t>
            </a:r>
            <a:r>
              <a:rPr lang="en-US" sz="1600" dirty="0" smtClean="0"/>
              <a:t>,  Convention Secretariats</a:t>
            </a:r>
            <a:r>
              <a:rPr lang="en-US" sz="1600" dirty="0"/>
              <a:t>, </a:t>
            </a:r>
            <a:r>
              <a:rPr lang="en-US" sz="1600" dirty="0" smtClean="0"/>
              <a:t>Independent Evaluation Office, CSO Network</a:t>
            </a:r>
            <a:r>
              <a:rPr lang="en-US" sz="1600" dirty="0"/>
              <a:t> </a:t>
            </a:r>
            <a:r>
              <a:rPr lang="en-US" sz="1600" dirty="0" smtClean="0"/>
              <a:t>&amp; Indigenous </a:t>
            </a:r>
            <a:r>
              <a:rPr lang="en-US" sz="1600" dirty="0"/>
              <a:t>Peoples Advisory </a:t>
            </a:r>
            <a:r>
              <a:rPr lang="en-US" sz="1600" dirty="0" smtClean="0"/>
              <a:t>Group</a:t>
            </a:r>
          </a:p>
          <a:p>
            <a:pPr marL="228600" indent="-171450"/>
            <a:r>
              <a:rPr lang="en-US" sz="1600" dirty="0" smtClean="0"/>
              <a:t>Serving </a:t>
            </a:r>
            <a:r>
              <a:rPr lang="en-US" sz="1600" dirty="0"/>
              <a:t>as a </a:t>
            </a:r>
            <a:r>
              <a:rPr lang="en-US" sz="1600" dirty="0" smtClean="0"/>
              <a:t>platform and community </a:t>
            </a:r>
            <a:r>
              <a:rPr lang="en-US" sz="1600" dirty="0"/>
              <a:t>of practice &amp;</a:t>
            </a:r>
            <a:r>
              <a:rPr lang="en-US" sz="1600" dirty="0" smtClean="0"/>
              <a:t> </a:t>
            </a:r>
            <a:r>
              <a:rPr lang="en-US" sz="1600" dirty="0"/>
              <a:t>knowledge broker to ensure meaningful and effective coordination of the implementation of the </a:t>
            </a:r>
            <a:r>
              <a:rPr lang="en-US" sz="1600" dirty="0" smtClean="0"/>
              <a:t>GEAP</a:t>
            </a:r>
            <a:endParaRPr lang="en-US" sz="1600" dirty="0"/>
          </a:p>
        </p:txBody>
      </p:sp>
      <p:pic>
        <p:nvPicPr>
          <p:cNvPr id="11" name="Content Placeholder 8" descr="GEF_GenderEqualityActionPlan_2014.pdf - Adobe Reader"/>
          <p:cNvPicPr>
            <a:picLocks noChangeAspect="1"/>
          </p:cNvPicPr>
          <p:nvPr/>
        </p:nvPicPr>
        <p:blipFill rotWithShape="1">
          <a:blip r:embed="rId3" cstate="print">
            <a:extLst>
              <a:ext uri="{28A0092B-C50C-407E-A947-70E740481C1C}">
                <a14:useLocalDpi xmlns:a14="http://schemas.microsoft.com/office/drawing/2010/main" val="0"/>
              </a:ext>
            </a:extLst>
          </a:blip>
          <a:srcRect l="33007" t="12123" r="31630" b="9474"/>
          <a:stretch/>
        </p:blipFill>
        <p:spPr bwMode="auto">
          <a:xfrm>
            <a:off x="228600" y="152400"/>
            <a:ext cx="2143094" cy="259080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7740566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90800" y="838200"/>
            <a:ext cx="6096000" cy="4953000"/>
          </a:xfrm>
        </p:spPr>
        <p:txBody>
          <a:bodyPr/>
          <a:lstStyle/>
          <a:p>
            <a:pPr marL="0" indent="0">
              <a:buNone/>
            </a:pPr>
            <a:endParaRPr lang="en-US" sz="2000" dirty="0" smtClean="0"/>
          </a:p>
          <a:p>
            <a:pPr marL="0" indent="0">
              <a:buNone/>
            </a:pPr>
            <a:endParaRPr lang="en-US" sz="2000" dirty="0"/>
          </a:p>
        </p:txBody>
      </p:sp>
      <p:sp>
        <p:nvSpPr>
          <p:cNvPr id="4" name="Rectangle 3"/>
          <p:cNvSpPr>
            <a:spLocks noGrp="1" noChangeArrowheads="1"/>
          </p:cNvSpPr>
          <p:nvPr>
            <p:ph type="title"/>
          </p:nvPr>
        </p:nvSpPr>
        <p:spPr>
          <a:xfrm>
            <a:off x="0" y="0"/>
            <a:ext cx="9144000" cy="609600"/>
          </a:xfrm>
          <a:solidFill>
            <a:schemeClr val="bg1">
              <a:lumMod val="85000"/>
            </a:schemeClr>
          </a:solidFill>
        </p:spPr>
        <p:txBody>
          <a:bodyPr/>
          <a:lstStyle/>
          <a:p>
            <a:pPr eaLnBrk="1" hangingPunct="1"/>
            <a:r>
              <a:rPr lang="en-US" sz="2800" dirty="0">
                <a:latin typeface="Calibri" pitchFamily="34" charset="0"/>
              </a:rPr>
              <a:t>GEF-6 Core Gender Indicators</a:t>
            </a:r>
            <a:endParaRPr lang="en-US" sz="2800" dirty="0" smtClean="0">
              <a:latin typeface="Calibri" pitchFamily="34" charset="0"/>
            </a:endParaRPr>
          </a:p>
        </p:txBody>
      </p:sp>
      <p:graphicFrame>
        <p:nvGraphicFramePr>
          <p:cNvPr id="5" name="Table 4"/>
          <p:cNvGraphicFramePr>
            <a:graphicFrameLocks noGrp="1"/>
          </p:cNvGraphicFramePr>
          <p:nvPr>
            <p:extLst/>
          </p:nvPr>
        </p:nvGraphicFramePr>
        <p:xfrm>
          <a:off x="529590" y="609600"/>
          <a:ext cx="8153400" cy="5303520"/>
        </p:xfrm>
        <a:graphic>
          <a:graphicData uri="http://schemas.openxmlformats.org/drawingml/2006/table">
            <a:tbl>
              <a:tblPr firstRow="1" bandRow="1">
                <a:tableStyleId>{D27102A9-8310-4765-A935-A1911B00CA55}</a:tableStyleId>
              </a:tblPr>
              <a:tblGrid>
                <a:gridCol w="1752600"/>
                <a:gridCol w="3585210"/>
                <a:gridCol w="2815590"/>
              </a:tblGrid>
              <a:tr h="280930">
                <a:tc>
                  <a:txBody>
                    <a:bodyPr/>
                    <a:lstStyle/>
                    <a:p>
                      <a:pPr algn="ctr"/>
                      <a:r>
                        <a:rPr lang="en-US" sz="1600" dirty="0" smtClean="0"/>
                        <a:t>Outcome</a:t>
                      </a:r>
                      <a:endParaRPr lang="en-US" sz="1600" dirty="0"/>
                    </a:p>
                  </a:txBody>
                  <a:tcPr anchor="ctr"/>
                </a:tc>
                <a:tc>
                  <a:txBody>
                    <a:bodyPr/>
                    <a:lstStyle/>
                    <a:p>
                      <a:pPr algn="ctr"/>
                      <a:r>
                        <a:rPr lang="en-US" sz="1600" dirty="0" smtClean="0"/>
                        <a:t>Indicators </a:t>
                      </a:r>
                      <a:endParaRPr lang="en-US" sz="1600" dirty="0"/>
                    </a:p>
                  </a:txBody>
                  <a:tcPr anchor="ctr"/>
                </a:tc>
                <a:tc>
                  <a:txBody>
                    <a:bodyPr/>
                    <a:lstStyle/>
                    <a:p>
                      <a:pPr algn="ctr"/>
                      <a:r>
                        <a:rPr lang="en-US" sz="1600" dirty="0" smtClean="0"/>
                        <a:t>Verification </a:t>
                      </a:r>
                    </a:p>
                  </a:txBody>
                  <a:tcPr/>
                </a:tc>
              </a:tr>
              <a:tr h="908892">
                <a:tc>
                  <a:txBody>
                    <a:bodyPr/>
                    <a:lstStyle/>
                    <a:p>
                      <a:pPr algn="ctr"/>
                      <a:r>
                        <a:rPr lang="en-US" sz="1400" kern="1200" baseline="0" dirty="0" smtClean="0"/>
                        <a:t>Gender-responsive project design  </a:t>
                      </a:r>
                      <a:endParaRPr lang="en-US" sz="1400" kern="1200" baseline="0" dirty="0">
                        <a:solidFill>
                          <a:schemeClr val="dk1"/>
                        </a:solidFill>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 typeface="+mj-lt"/>
                        <a:buNone/>
                        <a:tabLst/>
                        <a:defRPr/>
                      </a:pPr>
                      <a:r>
                        <a:rPr lang="en-US" sz="1400" b="1" kern="1200" baseline="0" dirty="0" smtClean="0">
                          <a:solidFill>
                            <a:srgbClr val="FF0000"/>
                          </a:solidFill>
                        </a:rPr>
                        <a:t>1. Percentage of projects that have conducted gender analysis during project preparation</a:t>
                      </a:r>
                    </a:p>
                    <a:p>
                      <a:pPr marL="0" marR="0" indent="0" algn="l" defTabSz="914400" rtl="0" eaLnBrk="1" fontAlgn="auto" latinLnBrk="0" hangingPunct="1">
                        <a:lnSpc>
                          <a:spcPct val="100000"/>
                        </a:lnSpc>
                        <a:spcBef>
                          <a:spcPts val="0"/>
                        </a:spcBef>
                        <a:spcAft>
                          <a:spcPts val="0"/>
                        </a:spcAft>
                        <a:buClrTx/>
                        <a:buSzTx/>
                        <a:buFont typeface="+mj-lt"/>
                        <a:buNone/>
                        <a:tabLst/>
                        <a:defRPr/>
                      </a:pPr>
                      <a:r>
                        <a:rPr lang="en-US" sz="1400" b="1" kern="1200" baseline="0" dirty="0" smtClean="0">
                          <a:solidFill>
                            <a:srgbClr val="FF0000"/>
                          </a:solidFill>
                        </a:rPr>
                        <a:t>2. Percentage of projects that have incorporated gender responsive project results framework </a:t>
                      </a:r>
                      <a:r>
                        <a:rPr lang="en-US" sz="1400" kern="1200" baseline="0" dirty="0" smtClean="0"/>
                        <a:t>(e.g. gender responsive output, outcome, indicator, budget)</a:t>
                      </a:r>
                      <a:endParaRPr lang="en-US" sz="1400" kern="1200" baseline="0" dirty="0">
                        <a:solidFill>
                          <a:schemeClr val="dk1"/>
                        </a:solidFill>
                        <a:latin typeface="+mn-lt"/>
                        <a:ea typeface="+mn-ea"/>
                        <a:cs typeface="+mn-cs"/>
                      </a:endParaRPr>
                    </a:p>
                  </a:txBody>
                  <a:tcPr/>
                </a:tc>
                <a:tc>
                  <a:txBody>
                    <a:bodyPr/>
                    <a:lstStyle/>
                    <a:p>
                      <a:r>
                        <a:rPr lang="en-US" sz="1400" kern="1200" baseline="0" dirty="0" smtClean="0"/>
                        <a:t>Project Document at CEO endorsement </a:t>
                      </a:r>
                      <a:endParaRPr lang="en-US" sz="1400" baseline="0" dirty="0" smtClean="0"/>
                    </a:p>
                    <a:p>
                      <a:r>
                        <a:rPr lang="en-US" sz="1400" baseline="0" dirty="0" smtClean="0"/>
                        <a:t>Have the project conducted a gender analysis?  </a:t>
                      </a:r>
                    </a:p>
                    <a:p>
                      <a:r>
                        <a:rPr lang="en-US" sz="1400" baseline="0" dirty="0" smtClean="0"/>
                        <a:t>Does the project results framework include sex-disaggregated indicators? </a:t>
                      </a:r>
                      <a:endParaRPr lang="en-US" sz="1400" b="1" i="1" baseline="0" dirty="0"/>
                    </a:p>
                  </a:txBody>
                  <a:tcPr/>
                </a:tc>
              </a:tr>
              <a:tr h="710588">
                <a:tc>
                  <a:txBody>
                    <a:bodyPr/>
                    <a:lstStyle/>
                    <a:p>
                      <a:pPr algn="ctr"/>
                      <a:r>
                        <a:rPr lang="en-US" sz="1400" kern="1200" baseline="0" dirty="0" smtClean="0"/>
                        <a:t>Project implementation ensuring gender equitable participation in and benefits from project activities </a:t>
                      </a:r>
                      <a:endParaRPr lang="en-US" sz="1400" kern="1200" baseline="0" dirty="0">
                        <a:solidFill>
                          <a:schemeClr val="dk1"/>
                        </a:solidFill>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sz="1400" b="1" kern="1200" baseline="0" dirty="0" smtClean="0">
                          <a:solidFill>
                            <a:srgbClr val="FF0000"/>
                          </a:solidFill>
                        </a:rPr>
                        <a:t>3. Share of women and men as direct beneficiaries of project</a:t>
                      </a:r>
                    </a:p>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sz="1400" b="1" kern="1200" baseline="0" dirty="0" smtClean="0">
                          <a:solidFill>
                            <a:srgbClr val="FF0000"/>
                          </a:solidFill>
                        </a:rPr>
                        <a:t>4. Share of convention related national reports incorporated gender dimensions</a:t>
                      </a:r>
                      <a:r>
                        <a:rPr lang="en-US" sz="1400" kern="1200" baseline="0" dirty="0" smtClean="0">
                          <a:solidFill>
                            <a:srgbClr val="FF0000"/>
                          </a:solidFill>
                        </a:rPr>
                        <a:t> </a:t>
                      </a:r>
                      <a:r>
                        <a:rPr lang="en-US" sz="1400" kern="1200" baseline="0" dirty="0" smtClean="0"/>
                        <a:t>(e.g. NBSAP, NAPA, TDA/SAP)  (when applicable)</a:t>
                      </a:r>
                      <a:endParaRPr lang="en-US" sz="1400" i="1" dirty="0"/>
                    </a:p>
                  </a:txBody>
                  <a:tcPr/>
                </a:tc>
                <a:tc>
                  <a:txBody>
                    <a:bodyPr/>
                    <a:lstStyle/>
                    <a:p>
                      <a:r>
                        <a:rPr lang="en-US" sz="1400" dirty="0" smtClean="0"/>
                        <a:t>Project implementation reports, mid-term evaluation reports  (GEF focal area tracking tools) </a:t>
                      </a:r>
                    </a:p>
                    <a:p>
                      <a:r>
                        <a:rPr lang="en-US" sz="1400" dirty="0" smtClean="0"/>
                        <a:t>Number direct beneficiaries disaggregated by gender </a:t>
                      </a:r>
                      <a:endParaRPr lang="en-US" sz="1400" b="1" i="1" dirty="0"/>
                    </a:p>
                  </a:txBody>
                  <a:tcPr/>
                </a:tc>
              </a:tr>
              <a:tr h="8427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kern="1200" baseline="0" dirty="0" smtClean="0"/>
                        <a:t>Project monitoring &amp; evaluation giving adequate attention to gender mainstreaming </a:t>
                      </a:r>
                      <a:endParaRPr lang="en-US" sz="1400" kern="1200" baseline="0" dirty="0">
                        <a:solidFill>
                          <a:schemeClr val="dk1"/>
                        </a:solidFill>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smtClean="0">
                          <a:solidFill>
                            <a:srgbClr val="FF0000"/>
                          </a:solidFill>
                        </a:rPr>
                        <a:t>5. Percentage of monitoring and evaluation report that incorporates gender equality/women’s empowerment issues and assess results </a:t>
                      </a:r>
                      <a:endParaRPr lang="en-US" sz="1400" b="1" dirty="0">
                        <a:solidFill>
                          <a:srgbClr val="FF0000"/>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Project implementation reports, mid-term evaluation reports  (GEF focal area tracking tools) </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Does midterm evaluation reports (or terminal reports) incorporate gender equality and woman's empowerment issues</a:t>
                      </a:r>
                      <a:r>
                        <a:rPr lang="en-US" sz="1400" baseline="0" dirty="0" smtClean="0"/>
                        <a:t> and assess results ?</a:t>
                      </a:r>
                      <a:endParaRPr lang="en-US" sz="1400" b="1" i="1" dirty="0"/>
                    </a:p>
                  </a:txBody>
                  <a:tcPr/>
                </a:tc>
              </a:tr>
            </a:tbl>
          </a:graphicData>
        </a:graphic>
      </p:graphicFrame>
    </p:spTree>
    <p:extLst>
      <p:ext uri="{BB962C8B-B14F-4D97-AF65-F5344CB8AC3E}">
        <p14:creationId xmlns:p14="http://schemas.microsoft.com/office/powerpoint/2010/main" val="6981921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990600"/>
            <a:ext cx="3657600" cy="4495800"/>
          </a:xfrm>
        </p:spPr>
        <p:txBody>
          <a:bodyPr/>
          <a:lstStyle/>
          <a:p>
            <a:pPr marL="0" indent="0" algn="ctr">
              <a:spcBef>
                <a:spcPts val="0"/>
              </a:spcBef>
              <a:spcAft>
                <a:spcPts val="0"/>
              </a:spcAft>
              <a:buClr>
                <a:schemeClr val="tx1"/>
              </a:buClr>
              <a:buNone/>
            </a:pPr>
            <a:r>
              <a:rPr lang="en-US" sz="1800" i="1" dirty="0" smtClean="0">
                <a:solidFill>
                  <a:srgbClr val="FF0000"/>
                </a:solidFill>
                <a:cs typeface="Times New Roman" panose="02020603050405020304" pitchFamily="18" charset="0"/>
              </a:rPr>
              <a:t>Preferred for MSP</a:t>
            </a:r>
          </a:p>
          <a:p>
            <a:pPr marL="685800" indent="-685800" algn="ctr">
              <a:spcBef>
                <a:spcPts val="0"/>
              </a:spcBef>
              <a:spcAft>
                <a:spcPts val="0"/>
              </a:spcAft>
              <a:buClr>
                <a:schemeClr val="tx1"/>
              </a:buClr>
              <a:buNone/>
            </a:pPr>
            <a:endParaRPr lang="en-US" sz="1800" u="sng" dirty="0" smtClean="0">
              <a:solidFill>
                <a:schemeClr val="tx2"/>
              </a:solidFill>
              <a:cs typeface="Times New Roman" panose="02020603050405020304" pitchFamily="18" charset="0"/>
            </a:endParaRPr>
          </a:p>
          <a:p>
            <a:pPr marL="685800" indent="-685800" algn="ctr">
              <a:spcBef>
                <a:spcPts val="0"/>
              </a:spcBef>
              <a:spcAft>
                <a:spcPts val="0"/>
              </a:spcAft>
              <a:buClr>
                <a:schemeClr val="tx1"/>
              </a:buClr>
              <a:buNone/>
            </a:pPr>
            <a:r>
              <a:rPr lang="en-US" sz="1800" u="sng" dirty="0" smtClean="0">
                <a:solidFill>
                  <a:schemeClr val="tx2"/>
                </a:solidFill>
                <a:cs typeface="Times New Roman" panose="02020603050405020304" pitchFamily="18" charset="0"/>
              </a:rPr>
              <a:t>GEF Secretariat</a:t>
            </a:r>
            <a:endParaRPr lang="en-US" sz="1800" u="sng" dirty="0">
              <a:solidFill>
                <a:schemeClr val="tx2"/>
              </a:solidFill>
              <a:cs typeface="Times New Roman" panose="02020603050405020304" pitchFamily="18" charset="0"/>
            </a:endParaRPr>
          </a:p>
          <a:p>
            <a:pPr marL="685800" indent="-685800">
              <a:spcBef>
                <a:spcPts val="0"/>
              </a:spcBef>
              <a:spcAft>
                <a:spcPts val="0"/>
              </a:spcAft>
              <a:buClr>
                <a:schemeClr val="tx1"/>
              </a:buClr>
              <a:buNone/>
            </a:pPr>
            <a:endParaRPr lang="en-US" sz="1800" dirty="0" smtClean="0">
              <a:cs typeface="Times New Roman" panose="02020603050405020304" pitchFamily="18" charset="0"/>
            </a:endParaRPr>
          </a:p>
          <a:p>
            <a:pPr marL="685800" indent="-685800">
              <a:spcBef>
                <a:spcPts val="0"/>
              </a:spcBef>
              <a:spcAft>
                <a:spcPts val="0"/>
              </a:spcAft>
              <a:buClr>
                <a:schemeClr val="tx1"/>
              </a:buClr>
              <a:buNone/>
            </a:pPr>
            <a:r>
              <a:rPr lang="en-US" sz="1800" dirty="0" smtClean="0">
                <a:cs typeface="Times New Roman" panose="02020603050405020304" pitchFamily="18" charset="0"/>
              </a:rPr>
              <a:t>Step 1: CEO approval of </a:t>
            </a:r>
            <a:r>
              <a:rPr lang="en-US" sz="1800" i="1" u="sng" dirty="0" smtClean="0">
                <a:cs typeface="Times New Roman" panose="02020603050405020304" pitchFamily="18" charset="0"/>
              </a:rPr>
              <a:t>Final</a:t>
            </a:r>
            <a:r>
              <a:rPr lang="en-US" sz="1800" dirty="0" smtClean="0">
                <a:cs typeface="Times New Roman" panose="02020603050405020304" pitchFamily="18" charset="0"/>
              </a:rPr>
              <a:t> MSP request (w/PPG request, if needed) &amp; Project document </a:t>
            </a:r>
          </a:p>
          <a:p>
            <a:pPr marL="685800" indent="-685800">
              <a:spcBef>
                <a:spcPts val="0"/>
              </a:spcBef>
              <a:spcAft>
                <a:spcPts val="0"/>
              </a:spcAft>
              <a:buClr>
                <a:schemeClr val="tx1"/>
              </a:buClr>
              <a:buNone/>
            </a:pPr>
            <a:endParaRPr lang="en-US" sz="1800" dirty="0" smtClean="0">
              <a:cs typeface="Times New Roman" panose="02020603050405020304" pitchFamily="18" charset="0"/>
            </a:endParaRPr>
          </a:p>
          <a:p>
            <a:pPr marL="685800" indent="-685800" algn="ctr">
              <a:spcBef>
                <a:spcPts val="0"/>
              </a:spcBef>
              <a:spcAft>
                <a:spcPts val="0"/>
              </a:spcAft>
              <a:buClr>
                <a:schemeClr val="tx1"/>
              </a:buClr>
              <a:buNone/>
            </a:pPr>
            <a:r>
              <a:rPr lang="en-US" sz="1800" u="sng" dirty="0">
                <a:solidFill>
                  <a:schemeClr val="tx2"/>
                </a:solidFill>
                <a:cs typeface="Times New Roman" pitchFamily="18" charset="0"/>
              </a:rPr>
              <a:t>GEF Agency</a:t>
            </a:r>
            <a:endParaRPr lang="en-US" sz="1800" dirty="0">
              <a:solidFill>
                <a:schemeClr val="tx2"/>
              </a:solidFill>
              <a:cs typeface="Times New Roman" pitchFamily="18" charset="0"/>
            </a:endParaRPr>
          </a:p>
          <a:p>
            <a:pPr marL="685800" indent="-685800">
              <a:spcBef>
                <a:spcPts val="0"/>
              </a:spcBef>
              <a:spcAft>
                <a:spcPts val="0"/>
              </a:spcAft>
              <a:buClr>
                <a:schemeClr val="tx1"/>
              </a:buClr>
              <a:buNone/>
            </a:pPr>
            <a:endParaRPr lang="en-US" sz="1800" dirty="0">
              <a:cs typeface="Times New Roman" panose="02020603050405020304" pitchFamily="18" charset="0"/>
            </a:endParaRPr>
          </a:p>
          <a:p>
            <a:pPr marL="685800" indent="-685800">
              <a:spcBef>
                <a:spcPts val="0"/>
              </a:spcBef>
              <a:spcAft>
                <a:spcPts val="0"/>
              </a:spcAft>
              <a:buClr>
                <a:schemeClr val="tx1"/>
              </a:buClr>
              <a:buNone/>
            </a:pPr>
            <a:r>
              <a:rPr lang="en-US" sz="1800" dirty="0" smtClean="0">
                <a:cs typeface="Times New Roman" panose="02020603050405020304" pitchFamily="18" charset="0"/>
              </a:rPr>
              <a:t>Step 2: Agency internal approval</a:t>
            </a:r>
          </a:p>
          <a:p>
            <a:pPr marL="685800" indent="-685800">
              <a:spcBef>
                <a:spcPts val="0"/>
              </a:spcBef>
              <a:spcAft>
                <a:spcPts val="0"/>
              </a:spcAft>
              <a:buClr>
                <a:schemeClr val="tx1"/>
              </a:buClr>
              <a:buNone/>
            </a:pPr>
            <a:r>
              <a:rPr lang="en-US" sz="1800" dirty="0" smtClean="0">
                <a:cs typeface="Times New Roman" panose="02020603050405020304" pitchFamily="18" charset="0"/>
              </a:rPr>
              <a:t>Step 3: Project implementation</a:t>
            </a:r>
          </a:p>
          <a:p>
            <a:pPr eaLnBrk="1" hangingPunct="1">
              <a:buClr>
                <a:schemeClr val="tx1"/>
              </a:buClr>
              <a:buSzTx/>
              <a:buFont typeface="Wingdings" pitchFamily="2" charset="2"/>
              <a:buNone/>
            </a:pPr>
            <a:endParaRPr lang="en-US" sz="1800" b="1" u="sng" dirty="0" smtClean="0">
              <a:cs typeface="Times New Roman" pitchFamily="18" charset="0"/>
            </a:endParaRPr>
          </a:p>
        </p:txBody>
      </p:sp>
      <p:sp>
        <p:nvSpPr>
          <p:cNvPr id="4" name="Title 3"/>
          <p:cNvSpPr txBox="1">
            <a:spLocks/>
          </p:cNvSpPr>
          <p:nvPr/>
        </p:nvSpPr>
        <p:spPr bwMode="auto">
          <a:xfrm>
            <a:off x="0" y="1"/>
            <a:ext cx="9144000" cy="990599"/>
          </a:xfrm>
          <a:prstGeom prst="rect">
            <a:avLst/>
          </a:prstGeom>
          <a:solidFill>
            <a:srgbClr val="DDDDDD"/>
          </a:solidFill>
          <a:ln w="9525">
            <a:noFill/>
            <a:miter lim="800000"/>
            <a:headEnd/>
            <a:tailEnd/>
          </a:ln>
        </p:spPr>
        <p:txBody>
          <a:bodyPr anchor="ctr"/>
          <a:lstStyle/>
          <a:p>
            <a:pPr algn="ctr"/>
            <a:r>
              <a:rPr lang="en-US" sz="2800" b="1" dirty="0" smtClean="0">
                <a:solidFill>
                  <a:schemeClr val="tx2"/>
                </a:solidFill>
                <a:latin typeface="+mn-lt"/>
                <a:ea typeface="+mj-ea"/>
                <a:cs typeface="Times New Roman" panose="02020603050405020304" pitchFamily="18" charset="0"/>
              </a:rPr>
              <a:t>Medium-Sized Project &amp; Enabling Activity Cycle</a:t>
            </a:r>
          </a:p>
          <a:p>
            <a:pPr algn="ctr"/>
            <a:r>
              <a:rPr lang="en-US" sz="2800" b="1" dirty="0" smtClean="0">
                <a:solidFill>
                  <a:schemeClr val="tx2"/>
                </a:solidFill>
                <a:latin typeface="+mn-lt"/>
                <a:ea typeface="+mj-ea"/>
                <a:cs typeface="Times New Roman" panose="02020603050405020304" pitchFamily="18" charset="0"/>
              </a:rPr>
              <a:t>One-Step Approach </a:t>
            </a:r>
            <a:endParaRPr lang="en-US" sz="2800" b="1" dirty="0">
              <a:solidFill>
                <a:schemeClr val="tx2"/>
              </a:solidFill>
              <a:latin typeface="+mn-lt"/>
              <a:ea typeface="+mj-ea"/>
              <a:cs typeface="Times New Roman" panose="02020603050405020304" pitchFamily="18" charset="0"/>
            </a:endParaRPr>
          </a:p>
        </p:txBody>
      </p:sp>
      <p:graphicFrame>
        <p:nvGraphicFramePr>
          <p:cNvPr id="5" name="Content Placeholder 4"/>
          <p:cNvGraphicFramePr>
            <a:graphicFrameLocks/>
          </p:cNvGraphicFramePr>
          <p:nvPr>
            <p:extLst>
              <p:ext uri="{D42A27DB-BD31-4B8C-83A1-F6EECF244321}">
                <p14:modId xmlns:p14="http://schemas.microsoft.com/office/powerpoint/2010/main" val="2785243789"/>
              </p:ext>
            </p:extLst>
          </p:nvPr>
        </p:nvGraphicFramePr>
        <p:xfrm>
          <a:off x="3657600" y="1143000"/>
          <a:ext cx="5257800" cy="472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386573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219200"/>
            <a:ext cx="3657600" cy="4495800"/>
          </a:xfrm>
        </p:spPr>
        <p:txBody>
          <a:bodyPr/>
          <a:lstStyle/>
          <a:p>
            <a:pPr marL="685800" indent="-685800" algn="ctr">
              <a:spcBef>
                <a:spcPts val="0"/>
              </a:spcBef>
              <a:buClr>
                <a:schemeClr val="tx1"/>
              </a:buClr>
              <a:buNone/>
            </a:pPr>
            <a:r>
              <a:rPr lang="en-US" sz="1800" u="sng" dirty="0" smtClean="0">
                <a:solidFill>
                  <a:schemeClr val="tx2"/>
                </a:solidFill>
                <a:cs typeface="Times New Roman" panose="02020603050405020304" pitchFamily="18" charset="0"/>
              </a:rPr>
              <a:t>GEF </a:t>
            </a:r>
            <a:r>
              <a:rPr lang="en-US" sz="1800" u="sng" dirty="0">
                <a:solidFill>
                  <a:schemeClr val="tx2"/>
                </a:solidFill>
                <a:cs typeface="Times New Roman" panose="02020603050405020304" pitchFamily="18" charset="0"/>
              </a:rPr>
              <a:t>Secretariat</a:t>
            </a:r>
          </a:p>
          <a:p>
            <a:pPr marL="685800" indent="-685800" eaLnBrk="1" hangingPunct="1">
              <a:spcBef>
                <a:spcPts val="0"/>
              </a:spcBef>
              <a:buClr>
                <a:schemeClr val="tx1"/>
              </a:buClr>
              <a:buSzTx/>
              <a:buFont typeface="Wingdings" pitchFamily="2" charset="2"/>
              <a:buNone/>
            </a:pPr>
            <a:endParaRPr lang="en-US" sz="1800" dirty="0" smtClean="0">
              <a:cs typeface="Times New Roman" pitchFamily="18" charset="0"/>
            </a:endParaRPr>
          </a:p>
          <a:p>
            <a:pPr marL="685800" indent="-685800" eaLnBrk="1" hangingPunct="1">
              <a:spcBef>
                <a:spcPts val="0"/>
              </a:spcBef>
              <a:buClr>
                <a:schemeClr val="tx1"/>
              </a:buClr>
              <a:buSzTx/>
              <a:buFont typeface="Wingdings" pitchFamily="2" charset="2"/>
              <a:buNone/>
            </a:pPr>
            <a:r>
              <a:rPr lang="en-US" sz="1800" dirty="0" smtClean="0">
                <a:cs typeface="Times New Roman" pitchFamily="18" charset="0"/>
              </a:rPr>
              <a:t>Step 1: CEO approval of MSP project concept (PIF) submission (w/PPG request, if needed)</a:t>
            </a:r>
          </a:p>
          <a:p>
            <a:pPr marL="685800" indent="-685800" eaLnBrk="1" hangingPunct="1">
              <a:spcBef>
                <a:spcPts val="0"/>
              </a:spcBef>
              <a:buClr>
                <a:schemeClr val="tx1"/>
              </a:buClr>
              <a:buSzTx/>
              <a:buFont typeface="Wingdings" pitchFamily="2" charset="2"/>
              <a:buNone/>
            </a:pPr>
            <a:r>
              <a:rPr lang="en-US" sz="1800" dirty="0" smtClean="0">
                <a:cs typeface="Times New Roman" pitchFamily="18" charset="0"/>
              </a:rPr>
              <a:t>Step 2: CEO approval of Final MSP request and project document</a:t>
            </a:r>
          </a:p>
          <a:p>
            <a:pPr marL="685800" indent="-685800" eaLnBrk="1" hangingPunct="1">
              <a:spcBef>
                <a:spcPts val="0"/>
              </a:spcBef>
              <a:buClr>
                <a:schemeClr val="tx1"/>
              </a:buClr>
              <a:buSzTx/>
              <a:buFont typeface="Wingdings" pitchFamily="2" charset="2"/>
              <a:buNone/>
            </a:pPr>
            <a:endParaRPr lang="en-US" sz="1800" dirty="0">
              <a:cs typeface="Times New Roman" pitchFamily="18" charset="0"/>
            </a:endParaRPr>
          </a:p>
          <a:p>
            <a:pPr marL="685800" indent="-685800" algn="ctr">
              <a:spcBef>
                <a:spcPts val="0"/>
              </a:spcBef>
              <a:buClr>
                <a:schemeClr val="tx1"/>
              </a:buClr>
              <a:buNone/>
            </a:pPr>
            <a:r>
              <a:rPr lang="en-US" sz="1800" u="sng" dirty="0">
                <a:solidFill>
                  <a:schemeClr val="tx2"/>
                </a:solidFill>
                <a:cs typeface="Times New Roman" pitchFamily="18" charset="0"/>
              </a:rPr>
              <a:t>GEF Agency</a:t>
            </a:r>
            <a:endParaRPr lang="en-US" sz="1800" dirty="0">
              <a:solidFill>
                <a:schemeClr val="tx2"/>
              </a:solidFill>
              <a:cs typeface="Times New Roman" pitchFamily="18" charset="0"/>
            </a:endParaRPr>
          </a:p>
          <a:p>
            <a:pPr marL="685800" indent="-685800" eaLnBrk="1" hangingPunct="1">
              <a:spcBef>
                <a:spcPts val="0"/>
              </a:spcBef>
              <a:buClr>
                <a:schemeClr val="tx1"/>
              </a:buClr>
              <a:buSzTx/>
              <a:buFont typeface="Wingdings" pitchFamily="2" charset="2"/>
              <a:buNone/>
            </a:pPr>
            <a:endParaRPr lang="en-US" sz="1800" dirty="0" smtClean="0">
              <a:cs typeface="Times New Roman" pitchFamily="18" charset="0"/>
            </a:endParaRPr>
          </a:p>
          <a:p>
            <a:pPr marL="685800" indent="-685800" eaLnBrk="1" hangingPunct="1">
              <a:spcBef>
                <a:spcPts val="0"/>
              </a:spcBef>
              <a:buClr>
                <a:schemeClr val="tx1"/>
              </a:buClr>
              <a:buSzTx/>
              <a:buFont typeface="Wingdings" pitchFamily="2" charset="2"/>
              <a:buNone/>
            </a:pPr>
            <a:r>
              <a:rPr lang="en-US" sz="1800" dirty="0" smtClean="0">
                <a:cs typeface="Times New Roman" pitchFamily="18" charset="0"/>
              </a:rPr>
              <a:t>Step 3: Agency internal approval </a:t>
            </a:r>
          </a:p>
          <a:p>
            <a:pPr marL="685800" indent="-685800" eaLnBrk="1" hangingPunct="1">
              <a:spcBef>
                <a:spcPts val="0"/>
              </a:spcBef>
              <a:buClr>
                <a:schemeClr val="tx1"/>
              </a:buClr>
              <a:buSzTx/>
              <a:buFont typeface="Wingdings" pitchFamily="2" charset="2"/>
              <a:buNone/>
            </a:pPr>
            <a:r>
              <a:rPr lang="en-US" sz="1800" dirty="0" smtClean="0">
                <a:cs typeface="Times New Roman" pitchFamily="18" charset="0"/>
              </a:rPr>
              <a:t>Step 4: Project implementation</a:t>
            </a:r>
          </a:p>
        </p:txBody>
      </p:sp>
      <p:sp>
        <p:nvSpPr>
          <p:cNvPr id="4" name="Title 3"/>
          <p:cNvSpPr txBox="1">
            <a:spLocks/>
          </p:cNvSpPr>
          <p:nvPr/>
        </p:nvSpPr>
        <p:spPr bwMode="auto">
          <a:xfrm>
            <a:off x="0" y="1"/>
            <a:ext cx="9144000" cy="990599"/>
          </a:xfrm>
          <a:prstGeom prst="rect">
            <a:avLst/>
          </a:prstGeom>
          <a:solidFill>
            <a:srgbClr val="DDDDDD"/>
          </a:solidFill>
          <a:ln w="9525">
            <a:noFill/>
            <a:miter lim="800000"/>
            <a:headEnd/>
            <a:tailEnd/>
          </a:ln>
        </p:spPr>
        <p:txBody>
          <a:bodyPr anchor="ctr"/>
          <a:lstStyle/>
          <a:p>
            <a:pPr algn="ctr"/>
            <a:r>
              <a:rPr lang="en-US" sz="2800" b="1" dirty="0" smtClean="0">
                <a:solidFill>
                  <a:schemeClr val="tx2"/>
                </a:solidFill>
                <a:latin typeface="+mn-lt"/>
                <a:ea typeface="+mj-ea"/>
                <a:cs typeface="Times New Roman" panose="02020603050405020304" pitchFamily="18" charset="0"/>
              </a:rPr>
              <a:t>Medium-Sized Project Cycle</a:t>
            </a:r>
          </a:p>
          <a:p>
            <a:pPr algn="ctr"/>
            <a:r>
              <a:rPr lang="en-US" sz="2800" b="1" dirty="0" smtClean="0">
                <a:solidFill>
                  <a:schemeClr val="tx2"/>
                </a:solidFill>
                <a:latin typeface="+mn-lt"/>
                <a:ea typeface="+mj-ea"/>
                <a:cs typeface="Times New Roman" panose="02020603050405020304" pitchFamily="18" charset="0"/>
              </a:rPr>
              <a:t>Two-Step Approach (only if required)</a:t>
            </a:r>
            <a:endParaRPr lang="en-US" sz="2800" b="1" dirty="0">
              <a:solidFill>
                <a:schemeClr val="tx2"/>
              </a:solidFill>
              <a:latin typeface="+mn-lt"/>
              <a:ea typeface="+mj-ea"/>
              <a:cs typeface="Times New Roman" panose="02020603050405020304" pitchFamily="18" charset="0"/>
            </a:endParaRPr>
          </a:p>
        </p:txBody>
      </p:sp>
      <p:graphicFrame>
        <p:nvGraphicFramePr>
          <p:cNvPr id="6" name="Content Placeholder 4"/>
          <p:cNvGraphicFramePr>
            <a:graphicFrameLocks/>
          </p:cNvGraphicFramePr>
          <p:nvPr>
            <p:extLst>
              <p:ext uri="{D42A27DB-BD31-4B8C-83A1-F6EECF244321}">
                <p14:modId xmlns:p14="http://schemas.microsoft.com/office/powerpoint/2010/main" val="761694940"/>
              </p:ext>
            </p:extLst>
          </p:nvPr>
        </p:nvGraphicFramePr>
        <p:xfrm>
          <a:off x="3581400" y="1143000"/>
          <a:ext cx="5257800" cy="472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432910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762001"/>
            <a:ext cx="3581400" cy="5029200"/>
          </a:xfrm>
        </p:spPr>
        <p:txBody>
          <a:bodyPr/>
          <a:lstStyle/>
          <a:p>
            <a:pPr marL="0" indent="0" algn="ctr">
              <a:spcBef>
                <a:spcPts val="0"/>
              </a:spcBef>
              <a:spcAft>
                <a:spcPts val="0"/>
              </a:spcAft>
              <a:buClr>
                <a:schemeClr val="tx1"/>
              </a:buClr>
              <a:buNone/>
            </a:pPr>
            <a:r>
              <a:rPr lang="en-US" sz="1800" u="sng" dirty="0" smtClean="0">
                <a:solidFill>
                  <a:schemeClr val="tx2"/>
                </a:solidFill>
                <a:cs typeface="Times New Roman" panose="02020603050405020304" pitchFamily="18" charset="0"/>
              </a:rPr>
              <a:t>GEF Council and Secretariat</a:t>
            </a:r>
          </a:p>
          <a:p>
            <a:pPr marL="685800" indent="-685800">
              <a:spcBef>
                <a:spcPts val="0"/>
              </a:spcBef>
              <a:spcAft>
                <a:spcPts val="0"/>
              </a:spcAft>
              <a:buClr>
                <a:schemeClr val="tx1"/>
              </a:buClr>
              <a:buNone/>
            </a:pPr>
            <a:r>
              <a:rPr lang="en-US" sz="1800" dirty="0" smtClean="0">
                <a:cs typeface="Times New Roman" panose="02020603050405020304" pitchFamily="18" charset="0"/>
              </a:rPr>
              <a:t>Step 1: Council approval of </a:t>
            </a:r>
            <a:r>
              <a:rPr lang="en-US" sz="1800" dirty="0">
                <a:cs typeface="Times New Roman" panose="02020603050405020304" pitchFamily="18" charset="0"/>
              </a:rPr>
              <a:t>W</a:t>
            </a:r>
            <a:r>
              <a:rPr lang="en-US" sz="1800" dirty="0" smtClean="0">
                <a:cs typeface="Times New Roman" panose="02020603050405020304" pitchFamily="18" charset="0"/>
              </a:rPr>
              <a:t>ork </a:t>
            </a:r>
            <a:r>
              <a:rPr lang="en-US" sz="1800" dirty="0">
                <a:cs typeface="Times New Roman" panose="02020603050405020304" pitchFamily="18" charset="0"/>
              </a:rPr>
              <a:t>P</a:t>
            </a:r>
            <a:r>
              <a:rPr lang="en-US" sz="1800" dirty="0" smtClean="0">
                <a:cs typeface="Times New Roman" panose="02020603050405020304" pitchFamily="18" charset="0"/>
              </a:rPr>
              <a:t>rogram (consisting of PFDs cleared by the CEO)</a:t>
            </a:r>
          </a:p>
          <a:p>
            <a:pPr marL="685800" indent="-685800">
              <a:spcAft>
                <a:spcPts val="600"/>
              </a:spcAft>
              <a:buClr>
                <a:schemeClr val="tx1"/>
              </a:buClr>
              <a:buNone/>
            </a:pPr>
            <a:r>
              <a:rPr lang="en-US" sz="1800" dirty="0" smtClean="0">
                <a:cs typeface="Times New Roman" panose="02020603050405020304" pitchFamily="18" charset="0"/>
              </a:rPr>
              <a:t>Step 2: Council review of Child Project </a:t>
            </a:r>
            <a:r>
              <a:rPr lang="en-US" sz="1800" i="1" dirty="0" smtClean="0">
                <a:solidFill>
                  <a:schemeClr val="accent6"/>
                </a:solidFill>
                <a:cs typeface="Times New Roman" panose="02020603050405020304" pitchFamily="18" charset="0"/>
              </a:rPr>
              <a:t>(only for IAPs)</a:t>
            </a:r>
          </a:p>
          <a:p>
            <a:pPr marL="685800" indent="-685800">
              <a:spcAft>
                <a:spcPts val="600"/>
              </a:spcAft>
              <a:buClr>
                <a:schemeClr val="tx1"/>
              </a:buClr>
              <a:buNone/>
            </a:pPr>
            <a:r>
              <a:rPr lang="en-US" sz="1800" dirty="0" smtClean="0">
                <a:cs typeface="Times New Roman" panose="02020603050405020304" pitchFamily="18" charset="0"/>
              </a:rPr>
              <a:t>Step 3: CEO endorsement of Child Project</a:t>
            </a:r>
          </a:p>
          <a:p>
            <a:pPr eaLnBrk="1" hangingPunct="1">
              <a:spcBef>
                <a:spcPts val="0"/>
              </a:spcBef>
              <a:buClr>
                <a:schemeClr val="tx1"/>
              </a:buClr>
              <a:buSzTx/>
              <a:buFont typeface="Wingdings" pitchFamily="2" charset="2"/>
              <a:buNone/>
            </a:pPr>
            <a:endParaRPr lang="en-US" sz="1800" b="1" u="sng" dirty="0" smtClean="0">
              <a:cs typeface="Times New Roman" pitchFamily="18" charset="0"/>
            </a:endParaRPr>
          </a:p>
          <a:p>
            <a:pPr algn="ctr" eaLnBrk="1" hangingPunct="1">
              <a:spcBef>
                <a:spcPts val="0"/>
              </a:spcBef>
              <a:buClr>
                <a:schemeClr val="tx1"/>
              </a:buClr>
              <a:buSzTx/>
              <a:buFont typeface="Wingdings" pitchFamily="2" charset="2"/>
              <a:buNone/>
            </a:pPr>
            <a:r>
              <a:rPr lang="en-US" sz="1800" u="sng" dirty="0" smtClean="0">
                <a:solidFill>
                  <a:schemeClr val="tx2"/>
                </a:solidFill>
                <a:cs typeface="Times New Roman" pitchFamily="18" charset="0"/>
              </a:rPr>
              <a:t>GEF Agency</a:t>
            </a:r>
            <a:endParaRPr lang="en-US" sz="1800" dirty="0">
              <a:solidFill>
                <a:schemeClr val="tx2"/>
              </a:solidFill>
              <a:cs typeface="Times New Roman" pitchFamily="18" charset="0"/>
            </a:endParaRPr>
          </a:p>
          <a:p>
            <a:pPr marL="685800" indent="-685800" eaLnBrk="1" hangingPunct="1">
              <a:spcBef>
                <a:spcPts val="0"/>
              </a:spcBef>
              <a:buClr>
                <a:schemeClr val="tx1"/>
              </a:buClr>
              <a:buSzTx/>
              <a:buFont typeface="Wingdings" pitchFamily="2" charset="2"/>
              <a:buNone/>
            </a:pPr>
            <a:r>
              <a:rPr lang="en-US" sz="1800" dirty="0" smtClean="0">
                <a:cs typeface="Times New Roman" pitchFamily="18" charset="0"/>
              </a:rPr>
              <a:t>Step 4: Agency’s internal approval of project (which signifies start of project implementation)</a:t>
            </a:r>
          </a:p>
          <a:p>
            <a:pPr marL="685800" indent="-685800" eaLnBrk="1" hangingPunct="1">
              <a:spcBef>
                <a:spcPts val="0"/>
              </a:spcBef>
              <a:buClr>
                <a:schemeClr val="tx1"/>
              </a:buClr>
              <a:buSzTx/>
              <a:buFont typeface="Wingdings" pitchFamily="2" charset="2"/>
              <a:buNone/>
            </a:pPr>
            <a:r>
              <a:rPr lang="en-US" sz="1800" dirty="0" smtClean="0">
                <a:cs typeface="Times New Roman" pitchFamily="18" charset="0"/>
              </a:rPr>
              <a:t>Step 5: Project implementation (project completion follows terminal evaluation and financial closure)</a:t>
            </a:r>
          </a:p>
          <a:p>
            <a:pPr marL="0" indent="0">
              <a:spcBef>
                <a:spcPts val="0"/>
              </a:spcBef>
              <a:buClr>
                <a:schemeClr val="tx1"/>
              </a:buClr>
              <a:buNone/>
            </a:pPr>
            <a:endParaRPr lang="en-US" sz="1800" dirty="0" smtClean="0"/>
          </a:p>
          <a:p>
            <a:pPr marL="0" indent="0">
              <a:buClr>
                <a:schemeClr val="tx1"/>
              </a:buClr>
              <a:buNone/>
            </a:pPr>
            <a:endParaRPr lang="en-US" sz="1800" dirty="0" smtClean="0">
              <a:cs typeface="Times New Roman" pitchFamily="18" charset="0"/>
            </a:endParaRPr>
          </a:p>
        </p:txBody>
      </p:sp>
      <p:sp>
        <p:nvSpPr>
          <p:cNvPr id="4" name="Title 3"/>
          <p:cNvSpPr txBox="1">
            <a:spLocks/>
          </p:cNvSpPr>
          <p:nvPr/>
        </p:nvSpPr>
        <p:spPr bwMode="auto">
          <a:xfrm>
            <a:off x="0" y="1"/>
            <a:ext cx="9144000" cy="685799"/>
          </a:xfrm>
          <a:prstGeom prst="rect">
            <a:avLst/>
          </a:prstGeom>
          <a:solidFill>
            <a:srgbClr val="DDDDDD"/>
          </a:solidFill>
          <a:ln w="9525">
            <a:noFill/>
            <a:miter lim="800000"/>
            <a:headEnd/>
            <a:tailEnd/>
          </a:ln>
        </p:spPr>
        <p:txBody>
          <a:bodyPr anchor="ctr"/>
          <a:lstStyle/>
          <a:p>
            <a:pPr algn="ctr"/>
            <a:r>
              <a:rPr lang="en-US" sz="2800" b="1" dirty="0" smtClean="0">
                <a:solidFill>
                  <a:schemeClr val="tx2"/>
                </a:solidFill>
                <a:latin typeface="+mn-lt"/>
                <a:ea typeface="+mj-ea"/>
                <a:cs typeface="Times New Roman" panose="02020603050405020304" pitchFamily="18" charset="0"/>
              </a:rPr>
              <a:t>Programmatic Approach Cycle</a:t>
            </a:r>
            <a:endParaRPr lang="en-US" sz="2800" b="1" dirty="0">
              <a:solidFill>
                <a:schemeClr val="tx2"/>
              </a:solidFill>
              <a:latin typeface="+mn-lt"/>
              <a:ea typeface="+mj-ea"/>
              <a:cs typeface="Times New Roman" panose="02020603050405020304" pitchFamily="18" charset="0"/>
            </a:endParaRPr>
          </a:p>
        </p:txBody>
      </p:sp>
      <p:graphicFrame>
        <p:nvGraphicFramePr>
          <p:cNvPr id="5" name="Content Placeholder 4"/>
          <p:cNvGraphicFramePr>
            <a:graphicFrameLocks/>
          </p:cNvGraphicFramePr>
          <p:nvPr>
            <p:extLst>
              <p:ext uri="{D42A27DB-BD31-4B8C-83A1-F6EECF244321}">
                <p14:modId xmlns:p14="http://schemas.microsoft.com/office/powerpoint/2010/main" val="4035590020"/>
              </p:ext>
            </p:extLst>
          </p:nvPr>
        </p:nvGraphicFramePr>
        <p:xfrm>
          <a:off x="3657600" y="1076326"/>
          <a:ext cx="5257800" cy="472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288844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t="5334" r="29033"/>
          <a:stretch/>
        </p:blipFill>
        <p:spPr>
          <a:xfrm>
            <a:off x="5181600" y="1905000"/>
            <a:ext cx="3657600" cy="2366682"/>
          </a:xfrm>
          <a:prstGeom prst="rect">
            <a:avLst/>
          </a:prstGeom>
        </p:spPr>
      </p:pic>
      <p:sp>
        <p:nvSpPr>
          <p:cNvPr id="3" name="Content Placeholder 2"/>
          <p:cNvSpPr>
            <a:spLocks noGrp="1"/>
          </p:cNvSpPr>
          <p:nvPr>
            <p:ph idx="1"/>
          </p:nvPr>
        </p:nvSpPr>
        <p:spPr>
          <a:xfrm>
            <a:off x="381000" y="914400"/>
            <a:ext cx="8077200" cy="4876800"/>
          </a:xfrm>
        </p:spPr>
        <p:txBody>
          <a:bodyPr/>
          <a:lstStyle/>
          <a:p>
            <a:pPr marL="0" indent="0">
              <a:buNone/>
            </a:pPr>
            <a:r>
              <a:rPr lang="en-US" sz="2200" dirty="0" smtClean="0">
                <a:cs typeface="Times New Roman" panose="02020603050405020304" pitchFamily="18" charset="0"/>
              </a:rPr>
              <a:t>Country Operational Focal Point (OFP)’s endorsement letter is the evidence of approval for using the country STAR resources and a key requirement for:</a:t>
            </a:r>
          </a:p>
          <a:p>
            <a:pPr marL="0" indent="0">
              <a:buNone/>
            </a:pPr>
            <a:endParaRPr lang="en-US" sz="1000" dirty="0" smtClean="0">
              <a:cs typeface="Times New Roman" panose="02020603050405020304" pitchFamily="18" charset="0"/>
            </a:endParaRPr>
          </a:p>
          <a:p>
            <a:pPr marL="228600" lvl="1" indent="-228600">
              <a:spcAft>
                <a:spcPts val="1200"/>
              </a:spcAft>
              <a:buFont typeface="Wingdings" panose="05000000000000000000" pitchFamily="2" charset="2"/>
              <a:buChar char="Ø"/>
            </a:pPr>
            <a:r>
              <a:rPr lang="en-US" sz="2200" dirty="0" smtClean="0">
                <a:solidFill>
                  <a:srgbClr val="FF0000"/>
                </a:solidFill>
                <a:cs typeface="Times New Roman" panose="02020603050405020304" pitchFamily="18" charset="0"/>
              </a:rPr>
              <a:t>PIFs (FSPs) </a:t>
            </a:r>
            <a:r>
              <a:rPr lang="en-US" sz="2200" dirty="0" smtClean="0">
                <a:cs typeface="Times New Roman" panose="02020603050405020304" pitchFamily="18" charset="0"/>
              </a:rPr>
              <a:t>to enter the Work Program </a:t>
            </a:r>
          </a:p>
          <a:p>
            <a:pPr marL="228600" lvl="1" indent="-228600">
              <a:spcAft>
                <a:spcPts val="1200"/>
              </a:spcAft>
              <a:buFont typeface="Wingdings" panose="05000000000000000000" pitchFamily="2" charset="2"/>
              <a:buChar char="Ø"/>
            </a:pPr>
            <a:r>
              <a:rPr lang="en-US" sz="2200" dirty="0" smtClean="0">
                <a:solidFill>
                  <a:srgbClr val="FF0000"/>
                </a:solidFill>
                <a:cs typeface="Times New Roman" panose="02020603050405020304" pitchFamily="18" charset="0"/>
              </a:rPr>
              <a:t>PFDs (PAs) </a:t>
            </a:r>
            <a:r>
              <a:rPr lang="en-US" sz="2200" dirty="0" smtClean="0">
                <a:cs typeface="Times New Roman" panose="02020603050405020304" pitchFamily="18" charset="0"/>
              </a:rPr>
              <a:t>to enter the Work Program</a:t>
            </a:r>
          </a:p>
          <a:p>
            <a:pPr marL="228600" lvl="1" indent="-228600">
              <a:spcAft>
                <a:spcPts val="1200"/>
              </a:spcAft>
              <a:buFont typeface="Wingdings" panose="05000000000000000000" pitchFamily="2" charset="2"/>
              <a:buChar char="Ø"/>
            </a:pPr>
            <a:r>
              <a:rPr lang="en-US" sz="2200" dirty="0" smtClean="0">
                <a:solidFill>
                  <a:srgbClr val="FF0000"/>
                </a:solidFill>
                <a:cs typeface="Times New Roman" panose="02020603050405020304" pitchFamily="18" charset="0"/>
              </a:rPr>
              <a:t>MSP</a:t>
            </a:r>
            <a:r>
              <a:rPr lang="en-US" sz="2200" dirty="0" smtClean="0">
                <a:cs typeface="Times New Roman" panose="02020603050405020304" pitchFamily="18" charset="0"/>
              </a:rPr>
              <a:t> Requests for CEO approval </a:t>
            </a:r>
          </a:p>
          <a:p>
            <a:pPr marL="228600" lvl="1" indent="-228600">
              <a:spcAft>
                <a:spcPts val="1200"/>
              </a:spcAft>
              <a:buFont typeface="Wingdings" panose="05000000000000000000" pitchFamily="2" charset="2"/>
              <a:buChar char="Ø"/>
            </a:pPr>
            <a:r>
              <a:rPr lang="en-US" sz="2200" dirty="0" smtClean="0">
                <a:solidFill>
                  <a:srgbClr val="FF0000"/>
                </a:solidFill>
                <a:cs typeface="Times New Roman" panose="02020603050405020304" pitchFamily="18" charset="0"/>
              </a:rPr>
              <a:t>EA</a:t>
            </a:r>
            <a:r>
              <a:rPr lang="en-US" sz="2200" dirty="0" smtClean="0">
                <a:cs typeface="Times New Roman" panose="02020603050405020304" pitchFamily="18" charset="0"/>
              </a:rPr>
              <a:t> Requests for CEO approval</a:t>
            </a:r>
          </a:p>
          <a:p>
            <a:pPr marL="228600" lvl="1" indent="-228600">
              <a:spcAft>
                <a:spcPts val="1200"/>
              </a:spcAft>
              <a:buFont typeface="Wingdings" panose="05000000000000000000" pitchFamily="2" charset="2"/>
              <a:buChar char="Ø"/>
            </a:pPr>
            <a:r>
              <a:rPr lang="en-US" sz="2200" dirty="0" smtClean="0">
                <a:solidFill>
                  <a:srgbClr val="FF0000"/>
                </a:solidFill>
                <a:cs typeface="Times New Roman" panose="02020603050405020304" pitchFamily="18" charset="0"/>
              </a:rPr>
              <a:t>PPG </a:t>
            </a:r>
            <a:r>
              <a:rPr lang="en-US" sz="2200" dirty="0" smtClean="0">
                <a:cs typeface="Times New Roman" panose="02020603050405020304" pitchFamily="18" charset="0"/>
              </a:rPr>
              <a:t>Requests (often accompanied with baseline projects)</a:t>
            </a:r>
          </a:p>
          <a:p>
            <a:pPr marL="111125" indent="0" eaLnBrk="1" hangingPunct="1">
              <a:buNone/>
            </a:pPr>
            <a:r>
              <a:rPr lang="en-US" sz="2000" dirty="0" smtClean="0">
                <a:cs typeface="Times New Roman" panose="02020603050405020304" pitchFamily="18" charset="0"/>
              </a:rPr>
              <a:t>Note: Biodiversity</a:t>
            </a:r>
            <a:r>
              <a:rPr lang="en-US" sz="2000" dirty="0">
                <a:cs typeface="Times New Roman" panose="02020603050405020304" pitchFamily="18" charset="0"/>
              </a:rPr>
              <a:t>, climate </a:t>
            </a:r>
            <a:r>
              <a:rPr lang="en-US" sz="2000" dirty="0" smtClean="0">
                <a:cs typeface="Times New Roman" panose="02020603050405020304" pitchFamily="18" charset="0"/>
              </a:rPr>
              <a:t>change, </a:t>
            </a:r>
            <a:r>
              <a:rPr lang="en-US" sz="2000" dirty="0">
                <a:cs typeface="Times New Roman" panose="02020603050405020304" pitchFamily="18" charset="0"/>
              </a:rPr>
              <a:t>and land </a:t>
            </a:r>
            <a:r>
              <a:rPr lang="en-US" sz="2000" dirty="0" smtClean="0">
                <a:cs typeface="Times New Roman" panose="02020603050405020304" pitchFamily="18" charset="0"/>
              </a:rPr>
              <a:t>degradation </a:t>
            </a:r>
            <a:r>
              <a:rPr lang="en-US" sz="2000" dirty="0">
                <a:cs typeface="Times New Roman" panose="02020603050405020304" pitchFamily="18" charset="0"/>
              </a:rPr>
              <a:t>focal </a:t>
            </a:r>
            <a:r>
              <a:rPr lang="en-US" sz="2000" dirty="0" smtClean="0">
                <a:cs typeface="Times New Roman" panose="02020603050405020304" pitchFamily="18" charset="0"/>
              </a:rPr>
              <a:t>area projects are subject to </a:t>
            </a:r>
            <a:r>
              <a:rPr lang="en-US" sz="2000" dirty="0">
                <a:cs typeface="Times New Roman" panose="02020603050405020304" pitchFamily="18" charset="0"/>
              </a:rPr>
              <a:t>STAR </a:t>
            </a:r>
            <a:r>
              <a:rPr lang="en-US" sz="2000" dirty="0" smtClean="0">
                <a:cs typeface="Times New Roman" panose="02020603050405020304" pitchFamily="18" charset="0"/>
              </a:rPr>
              <a:t>resources.</a:t>
            </a:r>
            <a:endParaRPr lang="en-US" sz="2000" dirty="0">
              <a:cs typeface="Times New Roman" panose="02020603050405020304" pitchFamily="18" charset="0"/>
            </a:endParaRPr>
          </a:p>
          <a:p>
            <a:pPr marL="0" indent="0">
              <a:buNone/>
            </a:pPr>
            <a:endParaRPr lang="en-US" sz="2400" dirty="0"/>
          </a:p>
        </p:txBody>
      </p:sp>
      <p:sp>
        <p:nvSpPr>
          <p:cNvPr id="4" name="Title 3"/>
          <p:cNvSpPr txBox="1">
            <a:spLocks/>
          </p:cNvSpPr>
          <p:nvPr/>
        </p:nvSpPr>
        <p:spPr bwMode="auto">
          <a:xfrm>
            <a:off x="0" y="0"/>
            <a:ext cx="9144000" cy="685800"/>
          </a:xfrm>
          <a:prstGeom prst="rect">
            <a:avLst/>
          </a:prstGeom>
          <a:solidFill>
            <a:srgbClr val="DDDDDD"/>
          </a:solidFill>
          <a:ln w="9525">
            <a:noFill/>
            <a:miter lim="800000"/>
            <a:headEnd/>
            <a:tailEnd/>
          </a:ln>
        </p:spPr>
        <p:txBody>
          <a:bodyPr anchor="ctr"/>
          <a:lstStyle/>
          <a:p>
            <a:pPr algn="ctr"/>
            <a:r>
              <a:rPr lang="en-US" sz="2800" b="1" dirty="0">
                <a:solidFill>
                  <a:schemeClr val="tx2"/>
                </a:solidFill>
                <a:latin typeface="+mj-lt"/>
                <a:ea typeface="+mj-ea"/>
                <a:cs typeface="Times New Roman" panose="02020603050405020304" pitchFamily="18" charset="0"/>
              </a:rPr>
              <a:t>Country Endorsement</a:t>
            </a:r>
          </a:p>
        </p:txBody>
      </p:sp>
    </p:spTree>
    <p:extLst>
      <p:ext uri="{BB962C8B-B14F-4D97-AF65-F5344CB8AC3E}">
        <p14:creationId xmlns:p14="http://schemas.microsoft.com/office/powerpoint/2010/main" val="28381404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19400"/>
            <a:ext cx="7924800" cy="1905000"/>
          </a:xfrm>
        </p:spPr>
        <p:txBody>
          <a:bodyPr/>
          <a:lstStyle/>
          <a:p>
            <a:r>
              <a:rPr lang="en-US" dirty="0">
                <a:solidFill>
                  <a:srgbClr val="00642D"/>
                </a:solidFill>
              </a:rPr>
              <a:t>System for Transparent Allocation of Resources: STAR</a:t>
            </a:r>
          </a:p>
        </p:txBody>
      </p:sp>
    </p:spTree>
    <p:extLst>
      <p:ext uri="{BB962C8B-B14F-4D97-AF65-F5344CB8AC3E}">
        <p14:creationId xmlns:p14="http://schemas.microsoft.com/office/powerpoint/2010/main" val="27965377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Content Placeholder 2"/>
          <p:cNvSpPr>
            <a:spLocks noGrp="1"/>
          </p:cNvSpPr>
          <p:nvPr>
            <p:ph idx="1"/>
          </p:nvPr>
        </p:nvSpPr>
        <p:spPr>
          <a:xfrm>
            <a:off x="54097" y="895835"/>
            <a:ext cx="9084906" cy="5410200"/>
          </a:xfrm>
          <a:noFill/>
        </p:spPr>
        <p:txBody>
          <a:bodyPr/>
          <a:lstStyle/>
          <a:p>
            <a:pPr>
              <a:buFont typeface="Wingdings" pitchFamily="2" charset="2"/>
              <a:buChar char="§"/>
            </a:pPr>
            <a:r>
              <a:rPr lang="en-US" sz="2800" dirty="0" smtClean="0">
                <a:latin typeface="Calibri" pitchFamily="34" charset="0"/>
              </a:rPr>
              <a:t>The current </a:t>
            </a:r>
            <a:r>
              <a:rPr lang="en-US" sz="2800" dirty="0">
                <a:latin typeface="Calibri" pitchFamily="34" charset="0"/>
              </a:rPr>
              <a:t>mechanism by which GEF resources are </a:t>
            </a:r>
            <a:r>
              <a:rPr lang="en-US" sz="2800" dirty="0" smtClean="0">
                <a:latin typeface="Calibri" pitchFamily="34" charset="0"/>
              </a:rPr>
              <a:t>allocated to countries in </a:t>
            </a:r>
            <a:r>
              <a:rPr lang="en-US" sz="2800" dirty="0">
                <a:latin typeface="Calibri" pitchFamily="34" charset="0"/>
              </a:rPr>
              <a:t>three focal areas – Biodiversity, Climate Change, and Land </a:t>
            </a:r>
            <a:r>
              <a:rPr lang="en-US" sz="2800" dirty="0" smtClean="0">
                <a:latin typeface="Calibri" pitchFamily="34" charset="0"/>
              </a:rPr>
              <a:t>Degradation</a:t>
            </a:r>
          </a:p>
          <a:p>
            <a:pPr>
              <a:buFont typeface="Wingdings" pitchFamily="2" charset="2"/>
              <a:buChar char="§"/>
            </a:pPr>
            <a:endParaRPr lang="en-US" sz="2800" dirty="0" smtClean="0">
              <a:latin typeface="Calibri" pitchFamily="34" charset="0"/>
            </a:endParaRPr>
          </a:p>
          <a:p>
            <a:pPr>
              <a:buFont typeface="Wingdings" pitchFamily="2" charset="2"/>
              <a:buChar char="§"/>
            </a:pPr>
            <a:r>
              <a:rPr lang="en-US" sz="2800" dirty="0" smtClean="0">
                <a:latin typeface="Calibri" pitchFamily="34" charset="0"/>
              </a:rPr>
              <a:t>The </a:t>
            </a:r>
            <a:r>
              <a:rPr lang="en-US" sz="2800" dirty="0">
                <a:latin typeface="Calibri" pitchFamily="34" charset="0"/>
              </a:rPr>
              <a:t>Resource Allocation Framework (RAF) was </a:t>
            </a:r>
            <a:r>
              <a:rPr lang="en-US" sz="2800" dirty="0" smtClean="0">
                <a:latin typeface="Calibri" pitchFamily="34" charset="0"/>
              </a:rPr>
              <a:t>the first PBA for the GEF and adopted </a:t>
            </a:r>
            <a:r>
              <a:rPr lang="en-US" sz="2800" dirty="0">
                <a:latin typeface="Calibri" pitchFamily="34" charset="0"/>
              </a:rPr>
              <a:t>for </a:t>
            </a:r>
            <a:r>
              <a:rPr lang="en-US" sz="2800" dirty="0" smtClean="0">
                <a:latin typeface="Calibri" pitchFamily="34" charset="0"/>
              </a:rPr>
              <a:t>GEF-4</a:t>
            </a:r>
          </a:p>
          <a:p>
            <a:pPr>
              <a:buFont typeface="Wingdings" pitchFamily="2" charset="2"/>
              <a:buChar char="§"/>
            </a:pPr>
            <a:endParaRPr lang="en-US" sz="2800" dirty="0">
              <a:latin typeface="Calibri" pitchFamily="34" charset="0"/>
            </a:endParaRPr>
          </a:p>
          <a:p>
            <a:pPr>
              <a:buFont typeface="Wingdings" pitchFamily="2" charset="2"/>
              <a:buChar char="§"/>
            </a:pPr>
            <a:r>
              <a:rPr lang="en-US" sz="2800" dirty="0" smtClean="0">
                <a:latin typeface="Calibri" pitchFamily="34" charset="0"/>
              </a:rPr>
              <a:t>The </a:t>
            </a:r>
            <a:r>
              <a:rPr lang="en-US" sz="2800" dirty="0">
                <a:latin typeface="Calibri" pitchFamily="34" charset="0"/>
              </a:rPr>
              <a:t>STAR updated the RAF and was implemented for </a:t>
            </a:r>
            <a:r>
              <a:rPr lang="en-US" sz="2800" dirty="0" smtClean="0">
                <a:latin typeface="Calibri" pitchFamily="34" charset="0"/>
              </a:rPr>
              <a:t>GEF-5</a:t>
            </a:r>
          </a:p>
          <a:p>
            <a:pPr>
              <a:buFont typeface="Wingdings" pitchFamily="2" charset="2"/>
              <a:buChar char="§"/>
            </a:pPr>
            <a:endParaRPr lang="en-US" sz="2800" dirty="0">
              <a:latin typeface="Calibri" pitchFamily="34" charset="0"/>
            </a:endParaRPr>
          </a:p>
          <a:p>
            <a:pPr>
              <a:buFont typeface="Wingdings" pitchFamily="2" charset="2"/>
              <a:buChar char="§"/>
            </a:pPr>
            <a:r>
              <a:rPr lang="en-US" sz="2800" dirty="0" smtClean="0">
                <a:latin typeface="Calibri" pitchFamily="34" charset="0"/>
              </a:rPr>
              <a:t>The STAR was recently updated for GEF-6</a:t>
            </a:r>
          </a:p>
          <a:p>
            <a:pPr>
              <a:buFont typeface="Wingdings" pitchFamily="2" charset="2"/>
              <a:buChar char="§"/>
            </a:pPr>
            <a:endParaRPr lang="en-US" sz="2800" dirty="0" smtClean="0">
              <a:latin typeface="Calibri" pitchFamily="34" charset="0"/>
            </a:endParaRPr>
          </a:p>
          <a:p>
            <a:pPr>
              <a:buFont typeface="Wingdings" pitchFamily="2" charset="2"/>
              <a:buChar char="§"/>
            </a:pPr>
            <a:endParaRPr lang="en-US" sz="2800" dirty="0" smtClean="0">
              <a:latin typeface="Calibri" pitchFamily="34" charset="0"/>
            </a:endParaRPr>
          </a:p>
          <a:p>
            <a:pPr>
              <a:buFont typeface="Wingdings" pitchFamily="2" charset="2"/>
              <a:buChar char="§"/>
            </a:pPr>
            <a:endParaRPr lang="en-US" sz="2800" dirty="0">
              <a:latin typeface="Calibri" pitchFamily="34" charset="0"/>
            </a:endParaRPr>
          </a:p>
          <a:p>
            <a:pPr>
              <a:buFont typeface="Wingdings" pitchFamily="2" charset="2"/>
              <a:buChar char="§"/>
            </a:pPr>
            <a:endParaRPr lang="en-US" sz="2800" dirty="0">
              <a:latin typeface="Calibri" pitchFamily="34" charset="0"/>
            </a:endParaRPr>
          </a:p>
          <a:p>
            <a:pPr marL="0" indent="0">
              <a:buNone/>
            </a:pPr>
            <a:endParaRPr lang="en-US" sz="2800" dirty="0" smtClean="0">
              <a:latin typeface="Calibri" pitchFamily="34" charset="0"/>
            </a:endParaRPr>
          </a:p>
          <a:p>
            <a:r>
              <a:rPr lang="en-US" sz="2800" dirty="0" smtClean="0">
                <a:latin typeface="Calibri" pitchFamily="34" charset="0"/>
              </a:rPr>
              <a:t> </a:t>
            </a:r>
          </a:p>
        </p:txBody>
      </p:sp>
      <p:sp>
        <p:nvSpPr>
          <p:cNvPr id="5" name="Title 3"/>
          <p:cNvSpPr txBox="1">
            <a:spLocks/>
          </p:cNvSpPr>
          <p:nvPr/>
        </p:nvSpPr>
        <p:spPr bwMode="auto">
          <a:xfrm>
            <a:off x="0" y="18565"/>
            <a:ext cx="9144000" cy="895835"/>
          </a:xfrm>
          <a:prstGeom prst="rect">
            <a:avLst/>
          </a:prstGeom>
          <a:solidFill>
            <a:srgbClr val="DDDDDD"/>
          </a:solidFill>
          <a:ln w="9525">
            <a:noFill/>
            <a:miter lim="800000"/>
            <a:headEnd/>
            <a:tailEnd/>
          </a:ln>
        </p:spPr>
        <p:txBody>
          <a:bodyPr anchor="ctr"/>
          <a:lstStyle/>
          <a:p>
            <a:pPr algn="ctr"/>
            <a:r>
              <a:rPr lang="en-US" sz="4000" b="1" dirty="0" smtClean="0">
                <a:solidFill>
                  <a:srgbClr val="00642D"/>
                </a:solidFill>
                <a:latin typeface="+mj-lt"/>
                <a:cs typeface="Arial" pitchFamily="34" charset="0"/>
              </a:rPr>
              <a:t>Background</a:t>
            </a:r>
            <a:endParaRPr lang="en-US" sz="4000" b="1" dirty="0" smtClean="0">
              <a:solidFill>
                <a:srgbClr val="00642D"/>
              </a:solidFill>
              <a:latin typeface="+mj-lt"/>
            </a:endParaRPr>
          </a:p>
        </p:txBody>
      </p:sp>
    </p:spTree>
    <p:extLst>
      <p:ext uri="{BB962C8B-B14F-4D97-AF65-F5344CB8AC3E}">
        <p14:creationId xmlns:p14="http://schemas.microsoft.com/office/powerpoint/2010/main" val="26809132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7809</TotalTime>
  <Words>2702</Words>
  <Application>Microsoft Office PowerPoint</Application>
  <PresentationFormat>On-screen Show (4:3)</PresentationFormat>
  <Paragraphs>606</Paragraphs>
  <Slides>37</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37</vt:i4>
      </vt:variant>
    </vt:vector>
  </HeadingPairs>
  <TitlesOfParts>
    <vt:vector size="43" baseType="lpstr">
      <vt:lpstr>Andes</vt:lpstr>
      <vt:lpstr>Arial</vt:lpstr>
      <vt:lpstr>Calibri</vt:lpstr>
      <vt:lpstr>Times New Roman</vt:lpstr>
      <vt:lpstr>Wingdings</vt:lpstr>
      <vt:lpstr>Office Theme</vt:lpstr>
      <vt:lpstr>GEF Financing &amp; Project Cycle</vt:lpstr>
      <vt:lpstr>PowerPoint Presentation</vt:lpstr>
      <vt:lpstr>PowerPoint Presentation</vt:lpstr>
      <vt:lpstr>PowerPoint Presentation</vt:lpstr>
      <vt:lpstr>PowerPoint Presentation</vt:lpstr>
      <vt:lpstr>PowerPoint Presentation</vt:lpstr>
      <vt:lpstr>PowerPoint Presentation</vt:lpstr>
      <vt:lpstr>System for Transparent Allocation of Resources: STAR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Approximate Calculation: Trinidad and Tobago</vt:lpstr>
      <vt:lpstr>PowerPoint Presentation</vt:lpstr>
      <vt:lpstr>PowerPoint Presentation</vt:lpstr>
      <vt:lpstr>PowerPoint Presentation</vt:lpstr>
      <vt:lpstr>PowerPoint Presentation</vt:lpstr>
      <vt:lpstr>PowerPoint Presentation</vt:lpstr>
      <vt:lpstr>PowerPoint Presentation</vt:lpstr>
      <vt:lpstr>Approximate Calculation: Trinidad and Tobago</vt:lpstr>
      <vt:lpstr>PowerPoint Presentation</vt:lpstr>
      <vt:lpstr>PowerPoint Presentation</vt:lpstr>
      <vt:lpstr>Key GEF-6 Policies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GEF-6 Core Gender Indicators</vt:lpstr>
    </vt:vector>
  </TitlesOfParts>
  <Company>The World Bank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Focal Area and Cross Cutting Strategies – Chemicals</dc:title>
  <dc:creator>wb350798</dc:creator>
  <cp:lastModifiedBy>Seo-Jeong Yoon</cp:lastModifiedBy>
  <cp:revision>675</cp:revision>
  <cp:lastPrinted>2015-06-17T22:38:40Z</cp:lastPrinted>
  <dcterms:created xsi:type="dcterms:W3CDTF">2011-03-08T15:42:01Z</dcterms:created>
  <dcterms:modified xsi:type="dcterms:W3CDTF">2015-09-23T21:43:18Z</dcterms:modified>
</cp:coreProperties>
</file>