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9167E8-9532-4D3B-BFEF-2429472F456E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47B8AF03-5173-49F3-AA0D-1537DFC5ABBB}">
      <dgm:prSet phldrT="[Text]"/>
      <dgm:spPr/>
      <dgm:t>
        <a:bodyPr/>
        <a:lstStyle/>
        <a:p>
          <a:r>
            <a:rPr lang="en-US" dirty="0"/>
            <a:t>OFPs</a:t>
          </a:r>
        </a:p>
      </dgm:t>
    </dgm:pt>
    <dgm:pt modelId="{C73FF751-572E-4F07-81F6-E3ACE08871B0}" type="parTrans" cxnId="{033F66FD-C1DC-462F-BA80-09D700A6CAAC}">
      <dgm:prSet/>
      <dgm:spPr/>
      <dgm:t>
        <a:bodyPr/>
        <a:lstStyle/>
        <a:p>
          <a:endParaRPr lang="en-US"/>
        </a:p>
      </dgm:t>
    </dgm:pt>
    <dgm:pt modelId="{9F1B4CDC-8806-45BD-B44A-9B8E2CA6B0EF}" type="sibTrans" cxnId="{033F66FD-C1DC-462F-BA80-09D700A6CAAC}">
      <dgm:prSet/>
      <dgm:spPr/>
      <dgm:t>
        <a:bodyPr/>
        <a:lstStyle/>
        <a:p>
          <a:endParaRPr lang="en-US"/>
        </a:p>
      </dgm:t>
    </dgm:pt>
    <dgm:pt modelId="{345DBA8D-C03B-4075-87F7-EF408A5E9703}">
      <dgm:prSet phldrT="[Text]"/>
      <dgm:spPr/>
      <dgm:t>
        <a:bodyPr/>
        <a:lstStyle/>
        <a:p>
          <a:r>
            <a:rPr lang="en-US" dirty="0"/>
            <a:t>Secretariat</a:t>
          </a:r>
        </a:p>
      </dgm:t>
    </dgm:pt>
    <dgm:pt modelId="{5098D530-C46D-4C54-82DE-4D32EA065D81}" type="parTrans" cxnId="{5CAA3650-DC13-43FE-A610-CA2658562C4E}">
      <dgm:prSet/>
      <dgm:spPr/>
      <dgm:t>
        <a:bodyPr/>
        <a:lstStyle/>
        <a:p>
          <a:endParaRPr lang="en-US"/>
        </a:p>
      </dgm:t>
    </dgm:pt>
    <dgm:pt modelId="{9EFECC08-79A4-49F9-B9AF-CAD3EAF52890}" type="sibTrans" cxnId="{5CAA3650-DC13-43FE-A610-CA2658562C4E}">
      <dgm:prSet/>
      <dgm:spPr/>
      <dgm:t>
        <a:bodyPr/>
        <a:lstStyle/>
        <a:p>
          <a:endParaRPr lang="en-US"/>
        </a:p>
      </dgm:t>
    </dgm:pt>
    <dgm:pt modelId="{D410BD1C-A913-4152-9C40-23ACD411B22C}">
      <dgm:prSet phldrT="[Text]"/>
      <dgm:spPr/>
      <dgm:t>
        <a:bodyPr/>
        <a:lstStyle/>
        <a:p>
          <a:r>
            <a:rPr lang="en-US" dirty="0"/>
            <a:t>Agencies</a:t>
          </a:r>
        </a:p>
      </dgm:t>
    </dgm:pt>
    <dgm:pt modelId="{16E8E81C-A69E-4763-97A7-FB04DA52B8D4}" type="parTrans" cxnId="{1D8B9E9F-B50F-43DB-85DF-41C042A83591}">
      <dgm:prSet/>
      <dgm:spPr/>
      <dgm:t>
        <a:bodyPr/>
        <a:lstStyle/>
        <a:p>
          <a:endParaRPr lang="en-US"/>
        </a:p>
      </dgm:t>
    </dgm:pt>
    <dgm:pt modelId="{3B1A470B-2D4D-44EF-93EA-CF0935B15D8E}" type="sibTrans" cxnId="{1D8B9E9F-B50F-43DB-85DF-41C042A83591}">
      <dgm:prSet/>
      <dgm:spPr/>
      <dgm:t>
        <a:bodyPr/>
        <a:lstStyle/>
        <a:p>
          <a:endParaRPr lang="en-US"/>
        </a:p>
      </dgm:t>
    </dgm:pt>
    <dgm:pt modelId="{C30DC0F7-EC73-4B30-9253-8C6B0EA74BE2}" type="pres">
      <dgm:prSet presAssocID="{6B9167E8-9532-4D3B-BFEF-2429472F456E}" presName="compositeShape" presStyleCnt="0">
        <dgm:presLayoutVars>
          <dgm:chMax val="7"/>
          <dgm:dir/>
          <dgm:resizeHandles val="exact"/>
        </dgm:presLayoutVars>
      </dgm:prSet>
      <dgm:spPr/>
    </dgm:pt>
    <dgm:pt modelId="{5E15D93B-7DE1-445C-A994-D6D8B9D4DCB4}" type="pres">
      <dgm:prSet presAssocID="{47B8AF03-5173-49F3-AA0D-1537DFC5ABBB}" presName="circ1" presStyleLbl="vennNode1" presStyleIdx="0" presStyleCnt="3"/>
      <dgm:spPr/>
    </dgm:pt>
    <dgm:pt modelId="{12C7CF8F-DF39-40DF-A434-6188764E844C}" type="pres">
      <dgm:prSet presAssocID="{47B8AF03-5173-49F3-AA0D-1537DFC5ABB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9B9B758-F584-494B-A101-592F401B5594}" type="pres">
      <dgm:prSet presAssocID="{345DBA8D-C03B-4075-87F7-EF408A5E9703}" presName="circ2" presStyleLbl="vennNode1" presStyleIdx="1" presStyleCnt="3" custLinFactNeighborX="917" custLinFactNeighborY="1223"/>
      <dgm:spPr/>
    </dgm:pt>
    <dgm:pt modelId="{BFAD5C1E-D033-4A9F-A397-68959EF2800A}" type="pres">
      <dgm:prSet presAssocID="{345DBA8D-C03B-4075-87F7-EF408A5E970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3FE6BAD-B3CD-43AB-9FB9-01B4C9A6DEB1}" type="pres">
      <dgm:prSet presAssocID="{D410BD1C-A913-4152-9C40-23ACD411B22C}" presName="circ3" presStyleLbl="vennNode1" presStyleIdx="2" presStyleCnt="3" custLinFactNeighborX="-4280" custLinFactNeighborY="1223"/>
      <dgm:spPr/>
    </dgm:pt>
    <dgm:pt modelId="{A24303F1-EFA8-48C4-AF43-D7F35EDFD926}" type="pres">
      <dgm:prSet presAssocID="{D410BD1C-A913-4152-9C40-23ACD411B22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CAA3650-DC13-43FE-A610-CA2658562C4E}" srcId="{6B9167E8-9532-4D3B-BFEF-2429472F456E}" destId="{345DBA8D-C03B-4075-87F7-EF408A5E9703}" srcOrd="1" destOrd="0" parTransId="{5098D530-C46D-4C54-82DE-4D32EA065D81}" sibTransId="{9EFECC08-79A4-49F9-B9AF-CAD3EAF52890}"/>
    <dgm:cxn modelId="{EC3DBC77-203A-4DC7-A3A0-F9B0F8D29570}" type="presOf" srcId="{47B8AF03-5173-49F3-AA0D-1537DFC5ABBB}" destId="{12C7CF8F-DF39-40DF-A434-6188764E844C}" srcOrd="1" destOrd="0" presId="urn:microsoft.com/office/officeart/2005/8/layout/venn1"/>
    <dgm:cxn modelId="{7525DD83-2F0D-4DB6-8609-034806ABC3E2}" type="presOf" srcId="{345DBA8D-C03B-4075-87F7-EF408A5E9703}" destId="{E9B9B758-F584-494B-A101-592F401B5594}" srcOrd="0" destOrd="0" presId="urn:microsoft.com/office/officeart/2005/8/layout/venn1"/>
    <dgm:cxn modelId="{E807F983-6089-4979-ADB1-7DECA75EE5E8}" type="presOf" srcId="{D410BD1C-A913-4152-9C40-23ACD411B22C}" destId="{A24303F1-EFA8-48C4-AF43-D7F35EDFD926}" srcOrd="1" destOrd="0" presId="urn:microsoft.com/office/officeart/2005/8/layout/venn1"/>
    <dgm:cxn modelId="{BC1F9691-E61D-4F4E-B32A-575414FBEC6D}" type="presOf" srcId="{345DBA8D-C03B-4075-87F7-EF408A5E9703}" destId="{BFAD5C1E-D033-4A9F-A397-68959EF2800A}" srcOrd="1" destOrd="0" presId="urn:microsoft.com/office/officeart/2005/8/layout/venn1"/>
    <dgm:cxn modelId="{1D8B9E9F-B50F-43DB-85DF-41C042A83591}" srcId="{6B9167E8-9532-4D3B-BFEF-2429472F456E}" destId="{D410BD1C-A913-4152-9C40-23ACD411B22C}" srcOrd="2" destOrd="0" parTransId="{16E8E81C-A69E-4763-97A7-FB04DA52B8D4}" sibTransId="{3B1A470B-2D4D-44EF-93EA-CF0935B15D8E}"/>
    <dgm:cxn modelId="{66B97CC3-09C4-413C-85A5-7C5619901563}" type="presOf" srcId="{D410BD1C-A913-4152-9C40-23ACD411B22C}" destId="{73FE6BAD-B3CD-43AB-9FB9-01B4C9A6DEB1}" srcOrd="0" destOrd="0" presId="urn:microsoft.com/office/officeart/2005/8/layout/venn1"/>
    <dgm:cxn modelId="{5D0106F6-C9A5-46FA-B370-34FF62C5AEBD}" type="presOf" srcId="{6B9167E8-9532-4D3B-BFEF-2429472F456E}" destId="{C30DC0F7-EC73-4B30-9253-8C6B0EA74BE2}" srcOrd="0" destOrd="0" presId="urn:microsoft.com/office/officeart/2005/8/layout/venn1"/>
    <dgm:cxn modelId="{06905DF9-4025-4345-9CAB-D0BD6562DE93}" type="presOf" srcId="{47B8AF03-5173-49F3-AA0D-1537DFC5ABBB}" destId="{5E15D93B-7DE1-445C-A994-D6D8B9D4DCB4}" srcOrd="0" destOrd="0" presId="urn:microsoft.com/office/officeart/2005/8/layout/venn1"/>
    <dgm:cxn modelId="{033F66FD-C1DC-462F-BA80-09D700A6CAAC}" srcId="{6B9167E8-9532-4D3B-BFEF-2429472F456E}" destId="{47B8AF03-5173-49F3-AA0D-1537DFC5ABBB}" srcOrd="0" destOrd="0" parTransId="{C73FF751-572E-4F07-81F6-E3ACE08871B0}" sibTransId="{9F1B4CDC-8806-45BD-B44A-9B8E2CA6B0EF}"/>
    <dgm:cxn modelId="{0F060B1E-3D96-46DC-8E25-4E87FCB85EA2}" type="presParOf" srcId="{C30DC0F7-EC73-4B30-9253-8C6B0EA74BE2}" destId="{5E15D93B-7DE1-445C-A994-D6D8B9D4DCB4}" srcOrd="0" destOrd="0" presId="urn:microsoft.com/office/officeart/2005/8/layout/venn1"/>
    <dgm:cxn modelId="{5AF448F5-822C-4BD1-82C9-99FD3D6F5D03}" type="presParOf" srcId="{C30DC0F7-EC73-4B30-9253-8C6B0EA74BE2}" destId="{12C7CF8F-DF39-40DF-A434-6188764E844C}" srcOrd="1" destOrd="0" presId="urn:microsoft.com/office/officeart/2005/8/layout/venn1"/>
    <dgm:cxn modelId="{761BC22E-E5FF-411E-9EA1-98A677F91BF0}" type="presParOf" srcId="{C30DC0F7-EC73-4B30-9253-8C6B0EA74BE2}" destId="{E9B9B758-F584-494B-A101-592F401B5594}" srcOrd="2" destOrd="0" presId="urn:microsoft.com/office/officeart/2005/8/layout/venn1"/>
    <dgm:cxn modelId="{F3ECF17E-42C0-473A-9463-63747705FA19}" type="presParOf" srcId="{C30DC0F7-EC73-4B30-9253-8C6B0EA74BE2}" destId="{BFAD5C1E-D033-4A9F-A397-68959EF2800A}" srcOrd="3" destOrd="0" presId="urn:microsoft.com/office/officeart/2005/8/layout/venn1"/>
    <dgm:cxn modelId="{77A3D1DD-FD59-4BBD-8AF0-E7D8AC4EF8A8}" type="presParOf" srcId="{C30DC0F7-EC73-4B30-9253-8C6B0EA74BE2}" destId="{73FE6BAD-B3CD-43AB-9FB9-01B4C9A6DEB1}" srcOrd="4" destOrd="0" presId="urn:microsoft.com/office/officeart/2005/8/layout/venn1"/>
    <dgm:cxn modelId="{468A323F-9677-4129-B7FA-03E1778E6EBE}" type="presParOf" srcId="{C30DC0F7-EC73-4B30-9253-8C6B0EA74BE2}" destId="{A24303F1-EFA8-48C4-AF43-D7F35EDFD92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D93B-7DE1-445C-A994-D6D8B9D4DCB4}">
      <dsp:nvSpPr>
        <dsp:cNvPr id="0" name=""/>
        <dsp:cNvSpPr/>
      </dsp:nvSpPr>
      <dsp:spPr>
        <a:xfrm>
          <a:off x="2438399" y="67733"/>
          <a:ext cx="3251200" cy="325120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OFPs</a:t>
          </a:r>
        </a:p>
      </dsp:txBody>
      <dsp:txXfrm>
        <a:off x="2871893" y="636693"/>
        <a:ext cx="2384213" cy="1463040"/>
      </dsp:txXfrm>
    </dsp:sp>
    <dsp:sp modelId="{E9B9B758-F584-494B-A101-592F401B5594}">
      <dsp:nvSpPr>
        <dsp:cNvPr id="0" name=""/>
        <dsp:cNvSpPr/>
      </dsp:nvSpPr>
      <dsp:spPr>
        <a:xfrm>
          <a:off x="3641354" y="2139495"/>
          <a:ext cx="3251200" cy="3251200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Secretariat</a:t>
          </a:r>
        </a:p>
      </dsp:txBody>
      <dsp:txXfrm>
        <a:off x="4635680" y="2979389"/>
        <a:ext cx="1950720" cy="1788160"/>
      </dsp:txXfrm>
    </dsp:sp>
    <dsp:sp modelId="{73FE6BAD-B3CD-43AB-9FB9-01B4C9A6DEB1}">
      <dsp:nvSpPr>
        <dsp:cNvPr id="0" name=""/>
        <dsp:cNvSpPr/>
      </dsp:nvSpPr>
      <dsp:spPr>
        <a:xfrm>
          <a:off x="1126107" y="2139495"/>
          <a:ext cx="3251200" cy="3251200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Agencies</a:t>
          </a:r>
        </a:p>
      </dsp:txBody>
      <dsp:txXfrm>
        <a:off x="1432261" y="2979389"/>
        <a:ext cx="1950720" cy="178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DD594-8B6E-4CCC-90F7-75D435C95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56778A-EA37-4350-B0F3-55CDE9B3E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ADD14-9C0E-42BB-B6C7-30FC75BE0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6C57F-7B3C-4AB0-8433-DCD47B311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15160-B0E8-4E27-989C-BC8939718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206D-9169-4152-958D-099793F08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AD3D6-DA3E-42B9-B07A-C472CD680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D01A9-99CD-40E4-9F99-E4AA9C93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6F90B-5367-4B3A-826F-A5583476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0A06D-2989-4D4B-BD03-0BCFC7C4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2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D683A-0E77-480C-9E80-81FD1A01E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E6F67E-E9A7-426D-A1D6-7DA26F030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19E31-C901-4E02-A8ED-DFE455637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266A3-FB61-445C-B812-36E4EB26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61462-8E97-4CB7-BF07-2CD4FD80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2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BC6F3-2634-49B5-89D3-C24EC689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7C6A8-E4F7-4E98-8A06-D4CB6DF48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B28E9-4486-4987-AB89-DAA92BD9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9F711-CDE0-427B-B903-67F04236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CF174-28A7-4E07-873B-73BDF337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8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3848-E3F8-4FBB-A65B-9D9DD0BD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43048-67AA-4A67-8F32-8566F0B8C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9A003-5F04-4BE5-B839-425E8A7ED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77A93-8AA5-43C5-A18E-C9DB808C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4FF1B-FA6F-4A92-A300-2F588F6B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6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822AD-1249-4BCA-8733-FBF90960C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7207-F546-49E1-80D1-90D891AF1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085D3-EBDD-4A0F-A3D7-AFB37B6A5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1AD9F-1790-4CC1-8C6E-45016A9D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D65D6-C9BF-48C8-9CB0-0BD65F96C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06205-2ADA-4EAC-94FB-6F567A7A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5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EE488-5AB9-4A87-9FA3-F7D8A27E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24828-FF12-4E6D-A6BE-5EBCAFBCE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56FBE-BE62-44E5-91B4-A4A1AE7C2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1DD6EF-E417-4C4A-8674-EDF92A360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752E28-7A14-4AF2-9DCD-1BDED365D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1AE04A-3B44-45F9-B132-E5E22A2A5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C2C7C-5797-4E76-A94D-FE81721E3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B0D73F-3B56-4EBD-8BFE-C9FDD329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7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D6D5D-E0E7-4DD7-9832-E8E8BB0E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9092C-10CD-422F-B6D3-DFFD8A65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21C67-2B08-4BA9-BDB5-49F41E9E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788D2-96EE-4C1B-A7EA-9F75A575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5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2B5B9-4744-454D-B038-9D93AB4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A0190-3D42-49E0-8861-B970FC33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AEDC23-38C4-4B88-ABD3-6F092A3D6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0D847-EEC0-4EDA-8EB0-A75D0181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65B8C-CD1D-433F-86D1-06D2B1DBE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8223E-BF50-4A02-81B5-EAC9E59FF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160A5-26FE-45CC-A8CC-2A842956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92509-1F1A-4775-8588-6F9203CEE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F88E1-DB5E-4ED1-8A59-5140B71E1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4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8A10-E155-47E8-B710-C23E3BC63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176818-5A1C-4C8B-8F89-C36FDFE20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6578D-8734-42FD-947B-2DB26F61E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1C83B-3B01-4B34-92B9-8E7944DDB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F020C-F48B-4681-A0F9-3E74FBC8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6B41A-1342-470B-BBCC-3D502810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8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3B6550-6E63-4455-BD30-FB030421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E1BD9-E85B-4EAB-B558-533C54FB1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3C449-5EF6-4A41-ADAA-BCA17D72C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A8034-E586-44FA-B7B1-53A3D3D1FD9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48FA1-BA59-4F85-AC21-129C891BC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4EB3D-1329-4711-9EC0-0004AF0BD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A319-A52B-4B1F-AD72-EA2EEC00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9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D2E9DCC-4273-4DC3-AB5F-D0200643DE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65236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857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STEPS TO IMPROVE COORDINATION AND WORKFLOW  IN THE GEF PARTNERSHIP</dc:title>
  <dc:creator>Olha Krushelnytska</dc:creator>
  <cp:lastModifiedBy>Seo-Jeong Yoon</cp:lastModifiedBy>
  <cp:revision>4</cp:revision>
  <dcterms:created xsi:type="dcterms:W3CDTF">2019-03-18T20:19:20Z</dcterms:created>
  <dcterms:modified xsi:type="dcterms:W3CDTF">2019-07-22T15:48:09Z</dcterms:modified>
</cp:coreProperties>
</file>