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8.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9.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7" r:id="rId1"/>
    <p:sldMasterId id="2147483879" r:id="rId2"/>
  </p:sldMasterIdLst>
  <p:notesMasterIdLst>
    <p:notesMasterId r:id="rId29"/>
  </p:notesMasterIdLst>
  <p:sldIdLst>
    <p:sldId id="282" r:id="rId3"/>
    <p:sldId id="299" r:id="rId4"/>
    <p:sldId id="305" r:id="rId5"/>
    <p:sldId id="415" r:id="rId6"/>
    <p:sldId id="416" r:id="rId7"/>
    <p:sldId id="417" r:id="rId8"/>
    <p:sldId id="357" r:id="rId9"/>
    <p:sldId id="398" r:id="rId10"/>
    <p:sldId id="348" r:id="rId11"/>
    <p:sldId id="419" r:id="rId12"/>
    <p:sldId id="413" r:id="rId13"/>
    <p:sldId id="422" r:id="rId14"/>
    <p:sldId id="414" r:id="rId15"/>
    <p:sldId id="349" r:id="rId16"/>
    <p:sldId id="418" r:id="rId17"/>
    <p:sldId id="424" r:id="rId18"/>
    <p:sldId id="378" r:id="rId19"/>
    <p:sldId id="382" r:id="rId20"/>
    <p:sldId id="420" r:id="rId21"/>
    <p:sldId id="421" r:id="rId22"/>
    <p:sldId id="393" r:id="rId23"/>
    <p:sldId id="386" r:id="rId24"/>
    <p:sldId id="269" r:id="rId25"/>
    <p:sldId id="423" r:id="rId26"/>
    <p:sldId id="267" r:id="rId27"/>
    <p:sldId id="347" r:id="rId2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BFBFB"/>
    <a:srgbClr val="B359D7"/>
    <a:srgbClr val="9ADC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2" autoAdjust="0"/>
    <p:restoredTop sz="95556" autoAdjust="0"/>
  </p:normalViewPr>
  <p:slideViewPr>
    <p:cSldViewPr>
      <p:cViewPr varScale="1">
        <p:scale>
          <a:sx n="60" d="100"/>
          <a:sy n="60" d="100"/>
        </p:scale>
        <p:origin x="620"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66DF30C-AA7D-4E16-963D-550F7FFFCFB4}">
      <dgm:prSet phldrT="[Text]" custT="1"/>
      <dgm:spPr>
        <a:xfrm>
          <a:off x="5469" y="320278"/>
          <a:ext cx="531566" cy="864393"/>
        </a:xfrm>
        <a:prstGeom prst="roundRect">
          <a:avLst>
            <a:gd name="adj" fmla="val 10000"/>
          </a:avLst>
        </a:prstGeom>
        <a:solidFill>
          <a:schemeClr val="accent1">
            <a:lumMod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bg1"/>
              </a:solidFill>
              <a:latin typeface="Calibri" panose="020F0502020204030204"/>
              <a:ea typeface="+mn-ea"/>
              <a:cs typeface="+mn-cs"/>
            </a:rPr>
            <a:t>PIF submission</a:t>
          </a:r>
        </a:p>
      </dgm:t>
    </dgm:pt>
    <dgm:pt modelId="{5D8777EF-D2CD-4FA6-A11C-EDAB18573589}" type="parTrans" cxnId="{37284AFC-6256-42E5-A40F-0AB9BB5CA4F9}">
      <dgm:prSet/>
      <dgm:spPr/>
      <dgm:t>
        <a:bodyPr/>
        <a:lstStyle/>
        <a:p>
          <a:pPr algn="l"/>
          <a:endParaRPr lang="en-US" sz="1500"/>
        </a:p>
      </dgm:t>
    </dgm:pt>
    <dgm:pt modelId="{E350BAE7-E2AB-4F12-863C-8CC3C390901D}" type="sibTrans" cxnId="{37284AFC-6256-42E5-A40F-0AB9BB5CA4F9}">
      <dgm:prSet custT="1"/>
      <dgm:spPr>
        <a:xfrm>
          <a:off x="590192" y="686560"/>
          <a:ext cx="112692" cy="131828"/>
        </a:xfrm>
        <a:prstGeom prst="rightArrow">
          <a:avLst>
            <a:gd name="adj1" fmla="val 60000"/>
            <a:gd name="adj2" fmla="val 50000"/>
          </a:avLst>
        </a:prstGeom>
        <a:solidFill>
          <a:srgbClr val="4472C4">
            <a:hueOff val="0"/>
            <a:satOff val="0"/>
            <a:lumOff val="0"/>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CEO Endorsement submission</a:t>
          </a:r>
        </a:p>
      </dgm:t>
    </dgm:pt>
    <dgm:pt modelId="{8B341976-C9FC-4966-90E6-718F98F5CA2A}" type="parTrans" cxnId="{98960DF7-AB44-4F4C-B21B-D25B296BEF7B}">
      <dgm:prSet/>
      <dgm:spPr/>
      <dgm:t>
        <a:bodyPr/>
        <a:lstStyle/>
        <a:p>
          <a:pPr algn="l"/>
          <a:endParaRPr lang="en-US" sz="1500"/>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Actual CEO Endorsement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18D53C2-F762-4E36-9E6E-17257A6315E1}">
      <dgm:prSet phldrT="[Text]" custT="1"/>
      <dgm:spPr>
        <a:xfrm>
          <a:off x="3726434" y="320278"/>
          <a:ext cx="531566" cy="864393"/>
        </a:xfrm>
        <a:prstGeom prst="roundRect">
          <a:avLst>
            <a:gd name="adj" fmla="val 10000"/>
          </a:avLst>
        </a:prstGeo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Agency internal approval</a:t>
          </a:r>
        </a:p>
      </dgm:t>
    </dgm:pt>
    <dgm:pt modelId="{C7250B1B-C6D6-4BF1-AFE8-81055A932C65}" type="parTrans" cxnId="{2C0EAE5B-0E73-4008-BB5D-39F8FA7955B8}">
      <dgm:prSet/>
      <dgm:spPr/>
      <dgm:t>
        <a:bodyPr/>
        <a:lstStyle/>
        <a:p>
          <a:pPr algn="l"/>
          <a:endParaRPr lang="en-US" sz="1500"/>
        </a:p>
      </dgm:t>
    </dgm:pt>
    <dgm:pt modelId="{25025F4B-B83A-4C8A-BA4D-398709D7F68B}" type="sibTrans" cxnId="{2C0EAE5B-0E73-4008-BB5D-39F8FA7955B8}">
      <dgm:prSet custT="1"/>
      <dgm:spPr>
        <a:xfrm>
          <a:off x="4311158" y="686560"/>
          <a:ext cx="112692" cy="131828"/>
        </a:xfrm>
        <a:solidFill>
          <a:srgbClr val="4472C4">
            <a:hueOff val="-5252389"/>
            <a:satOff val="-7306"/>
            <a:lumOff val="-280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Council Approval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4DCE3628-2B74-4FA0-97BF-EB7EA986866E}">
      <dgm:prSet phldrT="[Text]" custT="1"/>
      <dgm:spPr>
        <a:xfrm>
          <a:off x="3726434" y="320278"/>
          <a:ext cx="531566" cy="864393"/>
        </a:xfrm>
        <a:solidFill>
          <a:schemeClr val="accent6">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bg1"/>
              </a:solidFill>
              <a:latin typeface="Calibri" panose="020F0502020204030204"/>
              <a:ea typeface="+mn-ea"/>
              <a:cs typeface="+mn-cs"/>
            </a:rPr>
            <a:t>1</a:t>
          </a:r>
          <a:r>
            <a:rPr lang="en-US" sz="1800" baseline="30000" dirty="0">
              <a:solidFill>
                <a:schemeClr val="bg1"/>
              </a:solidFill>
              <a:latin typeface="Calibri" panose="020F0502020204030204"/>
              <a:ea typeface="+mn-ea"/>
              <a:cs typeface="+mn-cs"/>
            </a:rPr>
            <a:t>st</a:t>
          </a:r>
          <a:r>
            <a:rPr lang="en-US" sz="1800" dirty="0">
              <a:solidFill>
                <a:schemeClr val="tx1"/>
              </a:solidFill>
              <a:latin typeface="Calibri" panose="020F0502020204030204"/>
              <a:ea typeface="+mn-ea"/>
              <a:cs typeface="+mn-cs"/>
            </a:rPr>
            <a:t> </a:t>
          </a:r>
          <a:r>
            <a:rPr lang="en-US" sz="1800" dirty="0">
              <a:solidFill>
                <a:schemeClr val="bg1"/>
              </a:solidFill>
              <a:latin typeface="Calibri" panose="020F0502020204030204"/>
              <a:ea typeface="+mn-ea"/>
              <a:cs typeface="+mn-cs"/>
            </a:rPr>
            <a:t>disbursement</a:t>
          </a:r>
        </a:p>
      </dgm:t>
    </dgm:pt>
    <dgm:pt modelId="{D8A44872-182C-445B-A461-24BB02E4A700}" type="parTrans" cxnId="{C3A28A6E-6AD2-484B-8D52-55004D833F4C}">
      <dgm:prSet/>
      <dgm:spPr/>
      <dgm:t>
        <a:bodyPr/>
        <a:lstStyle/>
        <a:p>
          <a:endParaRPr lang="en-US" sz="1500"/>
        </a:p>
      </dgm:t>
    </dgm:pt>
    <dgm:pt modelId="{A099680E-7CC5-4DC7-B4AB-8A1209C57738}" type="sibTrans" cxnId="{C3A28A6E-6AD2-484B-8D52-55004D833F4C}">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EA3F4A5E-A98F-4DB2-9BA2-7102B08B0F8F}" type="pres">
      <dgm:prSet presAssocID="{066DF30C-AA7D-4E16-963D-550F7FFFCFB4}" presName="node" presStyleLbl="node1" presStyleIdx="0" presStyleCnt="6" custScaleX="1602096">
        <dgm:presLayoutVars>
          <dgm:bulletEnabled val="1"/>
        </dgm:presLayoutVars>
      </dgm:prSet>
      <dgm:spPr/>
    </dgm:pt>
    <dgm:pt modelId="{E1D8627C-454E-42BC-8FD4-ABDB40979DC3}" type="pres">
      <dgm:prSet presAssocID="{E350BAE7-E2AB-4F12-863C-8CC3C390901D}" presName="sibTrans" presStyleLbl="sibTrans2D1" presStyleIdx="0" presStyleCnt="5"/>
      <dgm:spPr/>
    </dgm:pt>
    <dgm:pt modelId="{F4A37EFA-CFF8-411C-8732-D4F7707949BB}" type="pres">
      <dgm:prSet presAssocID="{E350BAE7-E2AB-4F12-863C-8CC3C390901D}" presName="connectorText" presStyleLbl="sibTrans2D1" presStyleIdx="0" presStyleCnt="5"/>
      <dgm:spPr/>
    </dgm:pt>
    <dgm:pt modelId="{2A4FC9BB-F5FF-47F5-8C7A-930E5FD1A965}" type="pres">
      <dgm:prSet presAssocID="{EEE6E645-C235-4AA9-BB0A-C1491130B15E}" presName="node" presStyleLbl="node1" presStyleIdx="1" presStyleCnt="6" custScaleX="1294798">
        <dgm:presLayoutVars>
          <dgm:bulletEnabled val="1"/>
        </dgm:presLayoutVars>
      </dgm:prSet>
      <dgm:spPr/>
    </dgm:pt>
    <dgm:pt modelId="{C76A3B4C-7108-41B1-A5AE-866E7608CE8E}" type="pres">
      <dgm:prSet presAssocID="{2F6FDF64-07A5-4B00-981A-D0535B9FD668}" presName="sibTrans" presStyleLbl="sibTrans2D1" presStyleIdx="1" presStyleCnt="5"/>
      <dgm:spPr/>
    </dgm:pt>
    <dgm:pt modelId="{02701D4A-2DB1-4BCB-A340-3092E108E017}" type="pres">
      <dgm:prSet presAssocID="{2F6FDF64-07A5-4B00-981A-D0535B9FD668}" presName="connectorText" presStyleLbl="sibTrans2D1" presStyleIdx="1" presStyleCnt="5"/>
      <dgm:spPr/>
    </dgm:pt>
    <dgm:pt modelId="{D34AA50D-108D-41D4-9D65-CD19ED7CED9C}" type="pres">
      <dgm:prSet presAssocID="{E02C44A8-976F-4C84-8FD8-60716DED8D87}" presName="node" presStyleLbl="node1" presStyleIdx="2" presStyleCnt="6" custScaleX="1920063">
        <dgm:presLayoutVars>
          <dgm:bulletEnabled val="1"/>
        </dgm:presLayoutVars>
      </dgm:prSet>
      <dgm:spPr/>
    </dgm:pt>
    <dgm:pt modelId="{F20306D3-D16A-4E1C-ABB8-448896AEF6D1}" type="pres">
      <dgm:prSet presAssocID="{B25BC4AE-B5F3-46B8-84E1-BE17C1C24697}" presName="sibTrans" presStyleLbl="sibTrans2D1" presStyleIdx="2" presStyleCnt="5"/>
      <dgm:spPr/>
    </dgm:pt>
    <dgm:pt modelId="{AF18F019-A2A1-49D2-957C-482F832876F5}" type="pres">
      <dgm:prSet presAssocID="{B25BC4AE-B5F3-46B8-84E1-BE17C1C24697}" presName="connectorText" presStyleLbl="sibTrans2D1" presStyleIdx="2" presStyleCnt="5"/>
      <dgm:spPr/>
    </dgm:pt>
    <dgm:pt modelId="{7B6FA5C8-EB96-46D4-8E41-56A26B6C46A0}" type="pres">
      <dgm:prSet presAssocID="{0D119C5A-C8D4-4EC2-B9D6-234734AC70AD}" presName="node" presStyleLbl="node1" presStyleIdx="3" presStyleCnt="6" custScaleX="2000000">
        <dgm:presLayoutVars>
          <dgm:bulletEnabled val="1"/>
        </dgm:presLayoutVars>
      </dgm:prSet>
      <dgm:spPr/>
    </dgm:pt>
    <dgm:pt modelId="{C3643045-043E-45D9-B157-E21DEE6F6D52}" type="pres">
      <dgm:prSet presAssocID="{F637D9D9-79D7-4C57-9508-777A216D994C}" presName="sibTrans" presStyleLbl="sibTrans2D1" presStyleIdx="3" presStyleCnt="5"/>
      <dgm:spPr/>
    </dgm:pt>
    <dgm:pt modelId="{7760FA7E-8AED-475F-AE94-F6F4DF98C3DB}" type="pres">
      <dgm:prSet presAssocID="{F637D9D9-79D7-4C57-9508-777A216D994C}" presName="connectorText" presStyleLbl="sibTrans2D1" presStyleIdx="3" presStyleCnt="5"/>
      <dgm:spPr/>
    </dgm:pt>
    <dgm:pt modelId="{3A896230-723E-41F4-9D51-A5C3DD445F68}" type="pres">
      <dgm:prSet presAssocID="{818D53C2-F762-4E36-9E6E-17257A6315E1}" presName="node" presStyleLbl="node1" presStyleIdx="4" presStyleCnt="6" custScaleX="1437769" custLinFactNeighborX="-6750">
        <dgm:presLayoutVars>
          <dgm:bulletEnabled val="1"/>
        </dgm:presLayoutVars>
      </dgm:prSet>
      <dgm:spPr/>
    </dgm:pt>
    <dgm:pt modelId="{C63A9096-3EAF-428C-A924-DE85491530E9}" type="pres">
      <dgm:prSet presAssocID="{25025F4B-B83A-4C8A-BA4D-398709D7F68B}" presName="sibTrans" presStyleLbl="sibTrans2D1" presStyleIdx="4" presStyleCnt="5"/>
      <dgm:spPr>
        <a:prstGeom prst="rightArrow">
          <a:avLst>
            <a:gd name="adj1" fmla="val 60000"/>
            <a:gd name="adj2" fmla="val 50000"/>
          </a:avLst>
        </a:prstGeom>
      </dgm:spPr>
    </dgm:pt>
    <dgm:pt modelId="{9E014DA5-81FF-4BF8-B256-BFB95D600A17}" type="pres">
      <dgm:prSet presAssocID="{25025F4B-B83A-4C8A-BA4D-398709D7F68B}" presName="connectorText" presStyleLbl="sibTrans2D1" presStyleIdx="4" presStyleCnt="5"/>
      <dgm:spPr/>
    </dgm:pt>
    <dgm:pt modelId="{215B90E5-5F21-4B05-ACFB-844461BBBC44}" type="pres">
      <dgm:prSet presAssocID="{4DCE3628-2B74-4FA0-97BF-EB7EA986866E}" presName="node" presStyleLbl="node1" presStyleIdx="5" presStyleCnt="6" custScaleX="1912662">
        <dgm:presLayoutVars>
          <dgm:bulletEnabled val="1"/>
        </dgm:presLayoutVars>
      </dgm:prSet>
      <dgm:spPr>
        <a:prstGeom prst="roundRect">
          <a:avLst>
            <a:gd name="adj" fmla="val 10000"/>
          </a:avLst>
        </a:prstGeom>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68DEB530-13F1-4530-B053-7CA25AAC6DF2}" type="presOf" srcId="{4DCE3628-2B74-4FA0-97BF-EB7EA986866E}" destId="{215B90E5-5F21-4B05-ACFB-844461BBBC44}" srcOrd="0" destOrd="0" presId="urn:microsoft.com/office/officeart/2005/8/layout/process1"/>
    <dgm:cxn modelId="{2C0EAE5B-0E73-4008-BB5D-39F8FA7955B8}" srcId="{ECA549B9-5CCD-45F8-9DE7-4CD3325E2086}" destId="{818D53C2-F762-4E36-9E6E-17257A6315E1}" srcOrd="4" destOrd="0" parTransId="{C7250B1B-C6D6-4BF1-AFE8-81055A932C65}" sibTransId="{25025F4B-B83A-4C8A-BA4D-398709D7F68B}"/>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C3A28A6E-6AD2-484B-8D52-55004D833F4C}" srcId="{ECA549B9-5CCD-45F8-9DE7-4CD3325E2086}" destId="{4DCE3628-2B74-4FA0-97BF-EB7EA986866E}" srcOrd="5" destOrd="0" parTransId="{D8A44872-182C-445B-A461-24BB02E4A700}" sibTransId="{A099680E-7CC5-4DC7-B4AB-8A1209C57738}"/>
    <dgm:cxn modelId="{850BC650-EDC3-4E86-917C-FE4C08C84D98}" type="presOf" srcId="{F637D9D9-79D7-4C57-9508-777A216D994C}" destId="{C3643045-043E-45D9-B157-E21DEE6F6D52}" srcOrd="0" destOrd="0" presId="urn:microsoft.com/office/officeart/2005/8/layout/process1"/>
    <dgm:cxn modelId="{586F6254-1841-45B8-B1D6-692E33BBD363}" type="presOf" srcId="{25025F4B-B83A-4C8A-BA4D-398709D7F68B}" destId="{9E014DA5-81FF-4BF8-B256-BFB95D600A17}" srcOrd="1"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601C9887-E189-4C42-A96B-15B1344FB1B3}" type="presOf" srcId="{818D53C2-F762-4E36-9E6E-17257A6315E1}" destId="{3A896230-723E-41F4-9D51-A5C3DD445F68}" srcOrd="0" destOrd="0" presId="urn:microsoft.com/office/officeart/2005/8/layout/process1"/>
    <dgm:cxn modelId="{20044590-5939-4BA4-B1E4-FFC0B565A4FF}" type="presOf" srcId="{E350BAE7-E2AB-4F12-863C-8CC3C390901D}" destId="{E1D8627C-454E-42BC-8FD4-ABDB40979DC3}"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71A1FDBC-E0A7-4B6E-9DAF-F3114D6437A5}" type="presOf" srcId="{066DF30C-AA7D-4E16-963D-550F7FFFCFB4}" destId="{EA3F4A5E-A98F-4DB2-9BA2-7102B08B0F8F}" srcOrd="0" destOrd="0" presId="urn:microsoft.com/office/officeart/2005/8/layout/process1"/>
    <dgm:cxn modelId="{27E499C0-DDC0-488F-ACF4-51872CE99B78}" type="presOf" srcId="{25025F4B-B83A-4C8A-BA4D-398709D7F68B}" destId="{C63A9096-3EAF-428C-A924-DE85491530E9}" srcOrd="0" destOrd="0" presId="urn:microsoft.com/office/officeart/2005/8/layout/process1"/>
    <dgm:cxn modelId="{C87558C2-9BC4-44CD-B869-6FF67313545B}" srcId="{ECA549B9-5CCD-45F8-9DE7-4CD3325E2086}" destId="{0D119C5A-C8D4-4EC2-B9D6-234734AC70AD}" srcOrd="3" destOrd="0" parTransId="{D843C72B-5759-4D42-AF0C-DE1A65C1ECCA}" sibTransId="{F637D9D9-79D7-4C57-9508-777A216D994C}"/>
    <dgm:cxn modelId="{23D63FCF-60AD-4773-AE5B-FA528F9F089B}" type="presOf" srcId="{F637D9D9-79D7-4C57-9508-777A216D994C}" destId="{7760FA7E-8AED-475F-AE94-F6F4DF98C3DB}" srcOrd="1" destOrd="0" presId="urn:microsoft.com/office/officeart/2005/8/layout/process1"/>
    <dgm:cxn modelId="{225F5EE0-5890-4674-BDD3-53936206EBD3}" type="presOf" srcId="{E350BAE7-E2AB-4F12-863C-8CC3C390901D}" destId="{F4A37EFA-CFF8-411C-8732-D4F7707949BB}" srcOrd="1" destOrd="0" presId="urn:microsoft.com/office/officeart/2005/8/layout/process1"/>
    <dgm:cxn modelId="{98960DF7-AB44-4F4C-B21B-D25B296BEF7B}" srcId="{ECA549B9-5CCD-45F8-9DE7-4CD3325E2086}" destId="{E02C44A8-976F-4C84-8FD8-60716DED8D87}" srcOrd="2" destOrd="0" parTransId="{8B341976-C9FC-4966-90E6-718F98F5CA2A}" sibTransId="{B25BC4AE-B5F3-46B8-84E1-BE17C1C24697}"/>
    <dgm:cxn modelId="{93C878F7-3974-4233-BF44-464EA2CF6277}" srcId="{ECA549B9-5CCD-45F8-9DE7-4CD3325E2086}" destId="{EEE6E645-C235-4AA9-BB0A-C1491130B15E}" srcOrd="1" destOrd="0" parTransId="{01F79BD4-03D7-4E2D-94F2-A5CDE80C1AD2}" sibTransId="{2F6FDF64-07A5-4B00-981A-D0535B9FD668}"/>
    <dgm:cxn modelId="{37284AFC-6256-42E5-A40F-0AB9BB5CA4F9}" srcId="{ECA549B9-5CCD-45F8-9DE7-4CD3325E2086}" destId="{066DF30C-AA7D-4E16-963D-550F7FFFCFB4}" srcOrd="0" destOrd="0" parTransId="{5D8777EF-D2CD-4FA6-A11C-EDAB18573589}" sibTransId="{E350BAE7-E2AB-4F12-863C-8CC3C390901D}"/>
    <dgm:cxn modelId="{6C677DD4-8096-45E3-BBA0-85DEC41944C3}" type="presParOf" srcId="{E9759816-B07B-4860-9268-F39626DA8588}" destId="{EA3F4A5E-A98F-4DB2-9BA2-7102B08B0F8F}" srcOrd="0" destOrd="0" presId="urn:microsoft.com/office/officeart/2005/8/layout/process1"/>
    <dgm:cxn modelId="{B7E8DB79-EC8C-4F16-AE2C-49055E9F949E}" type="presParOf" srcId="{E9759816-B07B-4860-9268-F39626DA8588}" destId="{E1D8627C-454E-42BC-8FD4-ABDB40979DC3}" srcOrd="1" destOrd="0" presId="urn:microsoft.com/office/officeart/2005/8/layout/process1"/>
    <dgm:cxn modelId="{3CBDE106-C475-4AF3-BD8E-94A22566F48E}" type="presParOf" srcId="{E1D8627C-454E-42BC-8FD4-ABDB40979DC3}" destId="{F4A37EFA-CFF8-411C-8732-D4F7707949BB}" srcOrd="0" destOrd="0" presId="urn:microsoft.com/office/officeart/2005/8/layout/process1"/>
    <dgm:cxn modelId="{5BDA05A8-B2A2-475F-9CC6-124C1811C940}" type="presParOf" srcId="{E9759816-B07B-4860-9268-F39626DA8588}" destId="{2A4FC9BB-F5FF-47F5-8C7A-930E5FD1A965}" srcOrd="2" destOrd="0" presId="urn:microsoft.com/office/officeart/2005/8/layout/process1"/>
    <dgm:cxn modelId="{8783633B-66B6-4250-84DA-DD208CC52DBF}" type="presParOf" srcId="{E9759816-B07B-4860-9268-F39626DA8588}" destId="{C76A3B4C-7108-41B1-A5AE-866E7608CE8E}" srcOrd="3"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4" destOrd="0" presId="urn:microsoft.com/office/officeart/2005/8/layout/process1"/>
    <dgm:cxn modelId="{5BA712FD-9132-4CBD-B598-988C4B14F887}" type="presParOf" srcId="{E9759816-B07B-4860-9268-F39626DA8588}" destId="{F20306D3-D16A-4E1C-ABB8-448896AEF6D1}" srcOrd="5"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6" destOrd="0" presId="urn:microsoft.com/office/officeart/2005/8/layout/process1"/>
    <dgm:cxn modelId="{D4E4CABD-60C8-4272-A2A7-D2B6FC2C291A}" type="presParOf" srcId="{E9759816-B07B-4860-9268-F39626DA8588}" destId="{C3643045-043E-45D9-B157-E21DEE6F6D52}" srcOrd="7" destOrd="0" presId="urn:microsoft.com/office/officeart/2005/8/layout/process1"/>
    <dgm:cxn modelId="{E7AF1AD9-53FD-49E3-9BC9-A059EC8FA0A8}" type="presParOf" srcId="{C3643045-043E-45D9-B157-E21DEE6F6D52}" destId="{7760FA7E-8AED-475F-AE94-F6F4DF98C3DB}" srcOrd="0" destOrd="0" presId="urn:microsoft.com/office/officeart/2005/8/layout/process1"/>
    <dgm:cxn modelId="{B85D7005-F7DF-4335-8045-79044B77E0FF}" type="presParOf" srcId="{E9759816-B07B-4860-9268-F39626DA8588}" destId="{3A896230-723E-41F4-9D51-A5C3DD445F68}" srcOrd="8" destOrd="0" presId="urn:microsoft.com/office/officeart/2005/8/layout/process1"/>
    <dgm:cxn modelId="{2A31CCEE-5E90-425C-B400-D45B6CD48EE0}" type="presParOf" srcId="{E9759816-B07B-4860-9268-F39626DA8588}" destId="{C63A9096-3EAF-428C-A924-DE85491530E9}" srcOrd="9" destOrd="0" presId="urn:microsoft.com/office/officeart/2005/8/layout/process1"/>
    <dgm:cxn modelId="{1CA92525-7FCB-48DE-A83F-7247A1C6ED76}" type="presParOf" srcId="{C63A9096-3EAF-428C-A924-DE85491530E9}" destId="{9E014DA5-81FF-4BF8-B256-BFB95D600A17}" srcOrd="0" destOrd="0" presId="urn:microsoft.com/office/officeart/2005/8/layout/process1"/>
    <dgm:cxn modelId="{13D1B7A4-C2D8-464E-957A-4F42000F2135}" type="presParOf" srcId="{E9759816-B07B-4860-9268-F39626DA8588}" destId="{215B90E5-5F21-4B05-ACFB-844461BBBC44}"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E73656C-1A2C-40C1-84F3-31360F9BA1DF}"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71F796A0-B628-4529-BF29-F66C30C254F9}">
      <dgm:prSet phldrT="[Text]" custT="1"/>
      <dgm:spPr>
        <a:solidFill>
          <a:schemeClr val="accent6">
            <a:lumMod val="60000"/>
            <a:lumOff val="40000"/>
          </a:schemeClr>
        </a:solidFill>
      </dgm:spPr>
      <dgm:t>
        <a:bodyPr/>
        <a:lstStyle/>
        <a:p>
          <a:r>
            <a:rPr lang="en-US" sz="2800" b="1" dirty="0"/>
            <a:t>Project Financing</a:t>
          </a:r>
        </a:p>
        <a:p>
          <a:r>
            <a:rPr lang="en-US" sz="2800" b="1" dirty="0"/>
            <a:t>Agency Fee</a:t>
          </a:r>
          <a:endParaRPr lang="en-US" sz="2800" dirty="0"/>
        </a:p>
      </dgm:t>
    </dgm:pt>
    <dgm:pt modelId="{A9E091DB-711E-46EE-A9D8-DC7083693F45}" type="parTrans" cxnId="{0D6A1C52-3684-4405-A5F2-23A4285FD083}">
      <dgm:prSet/>
      <dgm:spPr/>
      <dgm:t>
        <a:bodyPr/>
        <a:lstStyle/>
        <a:p>
          <a:endParaRPr lang="en-US"/>
        </a:p>
      </dgm:t>
    </dgm:pt>
    <dgm:pt modelId="{44F2E6A8-693F-4253-BC3B-8394B578EEBF}" type="sibTrans" cxnId="{0D6A1C52-3684-4405-A5F2-23A4285FD083}">
      <dgm:prSet/>
      <dgm:spPr/>
      <dgm:t>
        <a:bodyPr/>
        <a:lstStyle/>
        <a:p>
          <a:endParaRPr lang="en-US"/>
        </a:p>
      </dgm:t>
    </dgm:pt>
    <dgm:pt modelId="{8ABD74DC-B123-480E-AF13-6263889CDC21}">
      <dgm:prSet phldrT="[Text]" custT="1"/>
      <dgm:spPr>
        <a:solidFill>
          <a:schemeClr val="accent6">
            <a:lumMod val="60000"/>
            <a:lumOff val="40000"/>
          </a:schemeClr>
        </a:solidFill>
      </dgm:spPr>
      <dgm:t>
        <a:bodyPr/>
        <a:lstStyle/>
        <a:p>
          <a:r>
            <a:rPr lang="en-US" sz="2800" b="1" dirty="0"/>
            <a:t>Project Preparation Grant  </a:t>
          </a:r>
        </a:p>
        <a:p>
          <a:r>
            <a:rPr lang="en-US" sz="2800" b="1" dirty="0"/>
            <a:t>PPG Fee</a:t>
          </a:r>
          <a:endParaRPr lang="en-US" sz="2800" dirty="0"/>
        </a:p>
      </dgm:t>
    </dgm:pt>
    <dgm:pt modelId="{7C95D847-D2EF-45E5-8EAF-089B90AEF618}" type="parTrans" cxnId="{DDB3B076-C5C6-43D9-BD8C-A455BC51D362}">
      <dgm:prSet/>
      <dgm:spPr/>
      <dgm:t>
        <a:bodyPr/>
        <a:lstStyle/>
        <a:p>
          <a:endParaRPr lang="en-US"/>
        </a:p>
      </dgm:t>
    </dgm:pt>
    <dgm:pt modelId="{1B56F436-FD9B-4EFA-A27D-73415F419F10}" type="sibTrans" cxnId="{DDB3B076-C5C6-43D9-BD8C-A455BC51D362}">
      <dgm:prSet/>
      <dgm:spPr/>
      <dgm:t>
        <a:bodyPr/>
        <a:lstStyle/>
        <a:p>
          <a:endParaRPr lang="en-US"/>
        </a:p>
      </dgm:t>
    </dgm:pt>
    <dgm:pt modelId="{0DB28568-3F4D-4F58-8824-DB73F556F091}">
      <dgm:prSet phldrT="[Text]"/>
      <dgm:spPr/>
      <dgm:t>
        <a:bodyPr/>
        <a:lstStyle/>
        <a:p>
          <a:r>
            <a:rPr lang="en-US" b="1" dirty="0"/>
            <a:t>Total GEF Resources</a:t>
          </a:r>
          <a:endParaRPr lang="en-US" dirty="0"/>
        </a:p>
      </dgm:t>
    </dgm:pt>
    <dgm:pt modelId="{8682B3BB-0F2B-46F0-AAF8-BFCC29C1E56B}" type="parTrans" cxnId="{9037BB4F-5BE4-4624-9C10-091ECD0C05AF}">
      <dgm:prSet/>
      <dgm:spPr/>
      <dgm:t>
        <a:bodyPr/>
        <a:lstStyle/>
        <a:p>
          <a:endParaRPr lang="en-US"/>
        </a:p>
      </dgm:t>
    </dgm:pt>
    <dgm:pt modelId="{EB992B78-33AE-46C2-A17A-476859F5E46E}" type="sibTrans" cxnId="{9037BB4F-5BE4-4624-9C10-091ECD0C05AF}">
      <dgm:prSet/>
      <dgm:spPr/>
      <dgm:t>
        <a:bodyPr/>
        <a:lstStyle/>
        <a:p>
          <a:endParaRPr lang="en-US"/>
        </a:p>
      </dgm:t>
    </dgm:pt>
    <dgm:pt modelId="{BF99C9CF-F868-4871-BADF-607989AB910E}" type="pres">
      <dgm:prSet presAssocID="{2E73656C-1A2C-40C1-84F3-31360F9BA1DF}" presName="Name0" presStyleCnt="0">
        <dgm:presLayoutVars>
          <dgm:dir/>
          <dgm:resizeHandles val="exact"/>
        </dgm:presLayoutVars>
      </dgm:prSet>
      <dgm:spPr/>
    </dgm:pt>
    <dgm:pt modelId="{95354367-57A4-4C0C-9A82-095C690C6C37}" type="pres">
      <dgm:prSet presAssocID="{2E73656C-1A2C-40C1-84F3-31360F9BA1DF}" presName="vNodes" presStyleCnt="0"/>
      <dgm:spPr/>
    </dgm:pt>
    <dgm:pt modelId="{527E1EAC-E61A-4F1D-8FBA-2B526D467540}" type="pres">
      <dgm:prSet presAssocID="{71F796A0-B628-4529-BF29-F66C30C254F9}" presName="node" presStyleLbl="node1" presStyleIdx="0" presStyleCnt="3" custScaleX="164806" custScaleY="152352">
        <dgm:presLayoutVars>
          <dgm:bulletEnabled val="1"/>
        </dgm:presLayoutVars>
      </dgm:prSet>
      <dgm:spPr/>
    </dgm:pt>
    <dgm:pt modelId="{44280A20-83F2-4F48-A47F-12A1A284B49C}" type="pres">
      <dgm:prSet presAssocID="{44F2E6A8-693F-4253-BC3B-8394B578EEBF}" presName="spacerT" presStyleCnt="0"/>
      <dgm:spPr/>
    </dgm:pt>
    <dgm:pt modelId="{615C3212-DD8C-416D-9909-D7FD89721715}" type="pres">
      <dgm:prSet presAssocID="{44F2E6A8-693F-4253-BC3B-8394B578EEBF}" presName="sibTrans" presStyleLbl="sibTrans2D1" presStyleIdx="0" presStyleCnt="2"/>
      <dgm:spPr/>
    </dgm:pt>
    <dgm:pt modelId="{5F3582BC-03E8-4C4A-BA71-EE1575B02778}" type="pres">
      <dgm:prSet presAssocID="{44F2E6A8-693F-4253-BC3B-8394B578EEBF}" presName="spacerB" presStyleCnt="0"/>
      <dgm:spPr/>
    </dgm:pt>
    <dgm:pt modelId="{E431B912-F151-49C5-8FE5-FE5191C8A869}" type="pres">
      <dgm:prSet presAssocID="{8ABD74DC-B123-480E-AF13-6263889CDC21}" presName="node" presStyleLbl="node1" presStyleIdx="1" presStyleCnt="3" custScaleX="201362" custScaleY="149952">
        <dgm:presLayoutVars>
          <dgm:bulletEnabled val="1"/>
        </dgm:presLayoutVars>
      </dgm:prSet>
      <dgm:spPr/>
    </dgm:pt>
    <dgm:pt modelId="{E2105BBD-0BE8-410B-9CD4-D991BFAE53BC}" type="pres">
      <dgm:prSet presAssocID="{2E73656C-1A2C-40C1-84F3-31360F9BA1DF}" presName="sibTransLast" presStyleLbl="sibTrans2D1" presStyleIdx="1" presStyleCnt="2"/>
      <dgm:spPr/>
    </dgm:pt>
    <dgm:pt modelId="{F9C75B30-1754-4F2A-9B9D-B71A174E449A}" type="pres">
      <dgm:prSet presAssocID="{2E73656C-1A2C-40C1-84F3-31360F9BA1DF}" presName="connectorText" presStyleLbl="sibTrans2D1" presStyleIdx="1" presStyleCnt="2"/>
      <dgm:spPr/>
    </dgm:pt>
    <dgm:pt modelId="{4B8D24E0-D92D-4E83-A066-D070EA1B7924}" type="pres">
      <dgm:prSet presAssocID="{2E73656C-1A2C-40C1-84F3-31360F9BA1DF}" presName="lastNode" presStyleLbl="node1" presStyleIdx="2" presStyleCnt="3" custScaleX="130377" custScaleY="131480">
        <dgm:presLayoutVars>
          <dgm:bulletEnabled val="1"/>
        </dgm:presLayoutVars>
      </dgm:prSet>
      <dgm:spPr/>
    </dgm:pt>
  </dgm:ptLst>
  <dgm:cxnLst>
    <dgm:cxn modelId="{BDD36D00-AEF6-4666-B2EA-E307FD7C9199}" type="presOf" srcId="{0DB28568-3F4D-4F58-8824-DB73F556F091}" destId="{4B8D24E0-D92D-4E83-A066-D070EA1B7924}" srcOrd="0" destOrd="0" presId="urn:microsoft.com/office/officeart/2005/8/layout/equation2"/>
    <dgm:cxn modelId="{C5677B0E-48AA-432D-A75C-35C71D2616F3}" type="presOf" srcId="{1B56F436-FD9B-4EFA-A27D-73415F419F10}" destId="{F9C75B30-1754-4F2A-9B9D-B71A174E449A}" srcOrd="1" destOrd="0" presId="urn:microsoft.com/office/officeart/2005/8/layout/equation2"/>
    <dgm:cxn modelId="{815C9E0E-E48B-4B5D-AE08-629F2FB72F9E}" type="presOf" srcId="{71F796A0-B628-4529-BF29-F66C30C254F9}" destId="{527E1EAC-E61A-4F1D-8FBA-2B526D467540}" srcOrd="0" destOrd="0" presId="urn:microsoft.com/office/officeart/2005/8/layout/equation2"/>
    <dgm:cxn modelId="{720EAA5F-A254-4F4E-8208-C46A7D24D18E}" type="presOf" srcId="{44F2E6A8-693F-4253-BC3B-8394B578EEBF}" destId="{615C3212-DD8C-416D-9909-D7FD89721715}" srcOrd="0" destOrd="0" presId="urn:microsoft.com/office/officeart/2005/8/layout/equation2"/>
    <dgm:cxn modelId="{9037BB4F-5BE4-4624-9C10-091ECD0C05AF}" srcId="{2E73656C-1A2C-40C1-84F3-31360F9BA1DF}" destId="{0DB28568-3F4D-4F58-8824-DB73F556F091}" srcOrd="2" destOrd="0" parTransId="{8682B3BB-0F2B-46F0-AAF8-BFCC29C1E56B}" sibTransId="{EB992B78-33AE-46C2-A17A-476859F5E46E}"/>
    <dgm:cxn modelId="{0D6A1C52-3684-4405-A5F2-23A4285FD083}" srcId="{2E73656C-1A2C-40C1-84F3-31360F9BA1DF}" destId="{71F796A0-B628-4529-BF29-F66C30C254F9}" srcOrd="0" destOrd="0" parTransId="{A9E091DB-711E-46EE-A9D8-DC7083693F45}" sibTransId="{44F2E6A8-693F-4253-BC3B-8394B578EEBF}"/>
    <dgm:cxn modelId="{DDB3B076-C5C6-43D9-BD8C-A455BC51D362}" srcId="{2E73656C-1A2C-40C1-84F3-31360F9BA1DF}" destId="{8ABD74DC-B123-480E-AF13-6263889CDC21}" srcOrd="1" destOrd="0" parTransId="{7C95D847-D2EF-45E5-8EAF-089B90AEF618}" sibTransId="{1B56F436-FD9B-4EFA-A27D-73415F419F10}"/>
    <dgm:cxn modelId="{67E32092-ED7B-4A3B-936E-61F0919AABC7}" type="presOf" srcId="{8ABD74DC-B123-480E-AF13-6263889CDC21}" destId="{E431B912-F151-49C5-8FE5-FE5191C8A869}" srcOrd="0" destOrd="0" presId="urn:microsoft.com/office/officeart/2005/8/layout/equation2"/>
    <dgm:cxn modelId="{D495FFCC-093A-46BF-BFAB-D0F32C1D3FE4}" type="presOf" srcId="{1B56F436-FD9B-4EFA-A27D-73415F419F10}" destId="{E2105BBD-0BE8-410B-9CD4-D991BFAE53BC}" srcOrd="0" destOrd="0" presId="urn:microsoft.com/office/officeart/2005/8/layout/equation2"/>
    <dgm:cxn modelId="{73FEA9F6-C5A6-4C68-A86C-D98686490CB2}" type="presOf" srcId="{2E73656C-1A2C-40C1-84F3-31360F9BA1DF}" destId="{BF99C9CF-F868-4871-BADF-607989AB910E}" srcOrd="0" destOrd="0" presId="urn:microsoft.com/office/officeart/2005/8/layout/equation2"/>
    <dgm:cxn modelId="{ADCE6C36-382C-4179-9778-66922B778656}" type="presParOf" srcId="{BF99C9CF-F868-4871-BADF-607989AB910E}" destId="{95354367-57A4-4C0C-9A82-095C690C6C37}" srcOrd="0" destOrd="0" presId="urn:microsoft.com/office/officeart/2005/8/layout/equation2"/>
    <dgm:cxn modelId="{B1AB0CC8-6311-43EC-9811-C74D6A84FF01}" type="presParOf" srcId="{95354367-57A4-4C0C-9A82-095C690C6C37}" destId="{527E1EAC-E61A-4F1D-8FBA-2B526D467540}" srcOrd="0" destOrd="0" presId="urn:microsoft.com/office/officeart/2005/8/layout/equation2"/>
    <dgm:cxn modelId="{108C9C70-3240-486F-8020-7F4F7619F3BD}" type="presParOf" srcId="{95354367-57A4-4C0C-9A82-095C690C6C37}" destId="{44280A20-83F2-4F48-A47F-12A1A284B49C}" srcOrd="1" destOrd="0" presId="urn:microsoft.com/office/officeart/2005/8/layout/equation2"/>
    <dgm:cxn modelId="{82C6D443-4105-45A1-A9F9-A55D9F19B2D9}" type="presParOf" srcId="{95354367-57A4-4C0C-9A82-095C690C6C37}" destId="{615C3212-DD8C-416D-9909-D7FD89721715}" srcOrd="2" destOrd="0" presId="urn:microsoft.com/office/officeart/2005/8/layout/equation2"/>
    <dgm:cxn modelId="{36207618-0A99-4577-9AE5-31993F2039FC}" type="presParOf" srcId="{95354367-57A4-4C0C-9A82-095C690C6C37}" destId="{5F3582BC-03E8-4C4A-BA71-EE1575B02778}" srcOrd="3" destOrd="0" presId="urn:microsoft.com/office/officeart/2005/8/layout/equation2"/>
    <dgm:cxn modelId="{B4A01585-143C-42EA-B2B1-27A0EE83216C}" type="presParOf" srcId="{95354367-57A4-4C0C-9A82-095C690C6C37}" destId="{E431B912-F151-49C5-8FE5-FE5191C8A869}" srcOrd="4" destOrd="0" presId="urn:microsoft.com/office/officeart/2005/8/layout/equation2"/>
    <dgm:cxn modelId="{B41CF6D0-41B0-4005-B217-129FCA8699A5}" type="presParOf" srcId="{BF99C9CF-F868-4871-BADF-607989AB910E}" destId="{E2105BBD-0BE8-410B-9CD4-D991BFAE53BC}" srcOrd="1" destOrd="0" presId="urn:microsoft.com/office/officeart/2005/8/layout/equation2"/>
    <dgm:cxn modelId="{44F7ABCC-B3D1-4A8C-9A67-FD54D7245C37}" type="presParOf" srcId="{E2105BBD-0BE8-410B-9CD4-D991BFAE53BC}" destId="{F9C75B30-1754-4F2A-9B9D-B71A174E449A}" srcOrd="0" destOrd="0" presId="urn:microsoft.com/office/officeart/2005/8/layout/equation2"/>
    <dgm:cxn modelId="{96547976-8492-4990-89C0-47ABBBEFAF66}" type="presParOf" srcId="{BF99C9CF-F868-4871-BADF-607989AB910E}" destId="{4B8D24E0-D92D-4E83-A066-D070EA1B7924}" srcOrd="2" destOrd="0" presId="urn:microsoft.com/office/officeart/2005/8/layout/equati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66DF30C-AA7D-4E16-963D-550F7FFFCFB4}">
      <dgm:prSet phldrT="[Text]" custT="1"/>
      <dgm:spPr>
        <a:xfrm>
          <a:off x="5469" y="320278"/>
          <a:ext cx="531566" cy="864393"/>
        </a:xfrm>
        <a:prstGeom prst="roundRect">
          <a:avLst>
            <a:gd name="adj" fmla="val 10000"/>
          </a:avLst>
        </a:prstGeom>
        <a:solidFill>
          <a:schemeClr val="accent1">
            <a:lumMod val="50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solidFill>
              <a:latin typeface="Calibri" panose="020F0502020204030204"/>
              <a:ea typeface="+mn-ea"/>
              <a:cs typeface="+mn-cs"/>
            </a:rPr>
            <a:t>PIF submission</a:t>
          </a:r>
        </a:p>
      </dgm:t>
    </dgm:pt>
    <dgm:pt modelId="{5D8777EF-D2CD-4FA6-A11C-EDAB18573589}" type="parTrans" cxnId="{37284AFC-6256-42E5-A40F-0AB9BB5CA4F9}">
      <dgm:prSet/>
      <dgm:spPr/>
      <dgm:t>
        <a:bodyPr/>
        <a:lstStyle/>
        <a:p>
          <a:pPr algn="l"/>
          <a:endParaRPr lang="en-US" sz="1500"/>
        </a:p>
      </dgm:t>
    </dgm:pt>
    <dgm:pt modelId="{E350BAE7-E2AB-4F12-863C-8CC3C390901D}" type="sibTrans" cxnId="{37284AFC-6256-42E5-A40F-0AB9BB5CA4F9}">
      <dgm:prSet custT="1"/>
      <dgm:spPr>
        <a:xfrm>
          <a:off x="590192" y="686560"/>
          <a:ext cx="112692" cy="131828"/>
        </a:xfrm>
        <a:prstGeom prst="rightArrow">
          <a:avLst>
            <a:gd name="adj1" fmla="val 60000"/>
            <a:gd name="adj2" fmla="val 50000"/>
          </a:avLst>
        </a:prstGeom>
        <a:solidFill>
          <a:srgbClr val="4472C4">
            <a:hueOff val="0"/>
            <a:satOff val="0"/>
            <a:lumOff val="0"/>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CEO Endorsement submission</a:t>
          </a:r>
        </a:p>
      </dgm:t>
    </dgm:pt>
    <dgm:pt modelId="{8B341976-C9FC-4966-90E6-718F98F5CA2A}" type="parTrans" cxnId="{98960DF7-AB44-4F4C-B21B-D25B296BEF7B}">
      <dgm:prSet/>
      <dgm:spPr/>
      <dgm:t>
        <a:bodyPr/>
        <a:lstStyle/>
        <a:p>
          <a:pPr algn="l"/>
          <a:endParaRPr lang="en-US" sz="1500"/>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Actual CEO Endorsement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18D53C2-F762-4E36-9E6E-17257A6315E1}">
      <dgm:prSet phldrT="[Text]" custT="1"/>
      <dgm:spPr>
        <a:xfrm>
          <a:off x="3726434" y="320278"/>
          <a:ext cx="531566" cy="864393"/>
        </a:xfrm>
        <a:prstGeom prst="roundRect">
          <a:avLst>
            <a:gd name="adj" fmla="val 10000"/>
          </a:avLst>
        </a:prstGeom>
        <a:solidFill>
          <a:srgbClr val="92D050">
            <a:alpha val="50000"/>
          </a:srgb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Agency internal approval</a:t>
          </a:r>
        </a:p>
      </dgm:t>
    </dgm:pt>
    <dgm:pt modelId="{C7250B1B-C6D6-4BF1-AFE8-81055A932C65}" type="parTrans" cxnId="{2C0EAE5B-0E73-4008-BB5D-39F8FA7955B8}">
      <dgm:prSet/>
      <dgm:spPr/>
      <dgm:t>
        <a:bodyPr/>
        <a:lstStyle/>
        <a:p>
          <a:pPr algn="l"/>
          <a:endParaRPr lang="en-US" sz="1500"/>
        </a:p>
      </dgm:t>
    </dgm:pt>
    <dgm:pt modelId="{25025F4B-B83A-4C8A-BA4D-398709D7F68B}" type="sibTrans" cxnId="{2C0EAE5B-0E73-4008-BB5D-39F8FA7955B8}">
      <dgm:prSet custT="1"/>
      <dgm:spPr>
        <a:xfrm>
          <a:off x="4311158" y="686560"/>
          <a:ext cx="112692" cy="131828"/>
        </a:xfrm>
        <a:solidFill>
          <a:srgbClr val="4472C4">
            <a:hueOff val="-5252389"/>
            <a:satOff val="-7306"/>
            <a:lumOff val="-280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schemeClr>
        </a:solidFill>
        <a:ln w="25400" cap="flat" cmpd="sng" algn="ctr">
          <a:solidFill>
            <a:srgbClr val="C00000"/>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Council Approval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4DCE3628-2B74-4FA0-97BF-EB7EA986866E}">
      <dgm:prSet phldrT="[Text]" custT="1"/>
      <dgm:spPr>
        <a:xfrm>
          <a:off x="3726434" y="320278"/>
          <a:ext cx="531566" cy="864393"/>
        </a:xfrm>
        <a:solidFill>
          <a:schemeClr val="accent6">
            <a:lumMod val="75000"/>
          </a:schemeClr>
        </a:solidFill>
        <a:ln w="25400" cap="flat" cmpd="sng" algn="ctr">
          <a:solidFill>
            <a:srgbClr val="C00000"/>
          </a:solidFill>
          <a:prstDash val="solid"/>
          <a:miter lim="800000"/>
        </a:ln>
        <a:effectLst/>
      </dgm:spPr>
      <dgm:t>
        <a:bodyPr/>
        <a:lstStyle/>
        <a:p>
          <a:pPr algn="l">
            <a:buNone/>
          </a:pPr>
          <a:r>
            <a:rPr lang="en-US" sz="2500" dirty="0">
              <a:solidFill>
                <a:schemeClr val="bg1"/>
              </a:solidFill>
              <a:latin typeface="Calibri" panose="020F0502020204030204"/>
              <a:ea typeface="+mn-ea"/>
              <a:cs typeface="+mn-cs"/>
            </a:rPr>
            <a:t>1</a:t>
          </a:r>
          <a:r>
            <a:rPr lang="en-US" sz="2500" baseline="30000" dirty="0">
              <a:solidFill>
                <a:schemeClr val="bg1"/>
              </a:solidFill>
              <a:latin typeface="Calibri" panose="020F0502020204030204"/>
              <a:ea typeface="+mn-ea"/>
              <a:cs typeface="+mn-cs"/>
            </a:rPr>
            <a:t>st</a:t>
          </a:r>
          <a:r>
            <a:rPr lang="en-US" sz="2500" dirty="0">
              <a:solidFill>
                <a:schemeClr val="tx1"/>
              </a:solidFill>
              <a:latin typeface="Calibri" panose="020F0502020204030204"/>
              <a:ea typeface="+mn-ea"/>
              <a:cs typeface="+mn-cs"/>
            </a:rPr>
            <a:t> </a:t>
          </a:r>
          <a:r>
            <a:rPr lang="en-US" sz="2500" dirty="0">
              <a:solidFill>
                <a:schemeClr val="bg1"/>
              </a:solidFill>
              <a:latin typeface="Calibri" panose="020F0502020204030204"/>
              <a:ea typeface="+mn-ea"/>
              <a:cs typeface="+mn-cs"/>
            </a:rPr>
            <a:t>disbursement</a:t>
          </a:r>
        </a:p>
      </dgm:t>
    </dgm:pt>
    <dgm:pt modelId="{D8A44872-182C-445B-A461-24BB02E4A700}" type="parTrans" cxnId="{C3A28A6E-6AD2-484B-8D52-55004D833F4C}">
      <dgm:prSet/>
      <dgm:spPr/>
      <dgm:t>
        <a:bodyPr/>
        <a:lstStyle/>
        <a:p>
          <a:endParaRPr lang="en-US" sz="1500"/>
        </a:p>
      </dgm:t>
    </dgm:pt>
    <dgm:pt modelId="{A099680E-7CC5-4DC7-B4AB-8A1209C57738}" type="sibTrans" cxnId="{C3A28A6E-6AD2-484B-8D52-55004D833F4C}">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EA3F4A5E-A98F-4DB2-9BA2-7102B08B0F8F}" type="pres">
      <dgm:prSet presAssocID="{066DF30C-AA7D-4E16-963D-550F7FFFCFB4}" presName="node" presStyleLbl="node1" presStyleIdx="0" presStyleCnt="6">
        <dgm:presLayoutVars>
          <dgm:bulletEnabled val="1"/>
        </dgm:presLayoutVars>
      </dgm:prSet>
      <dgm:spPr/>
    </dgm:pt>
    <dgm:pt modelId="{E1D8627C-454E-42BC-8FD4-ABDB40979DC3}" type="pres">
      <dgm:prSet presAssocID="{E350BAE7-E2AB-4F12-863C-8CC3C390901D}" presName="sibTrans" presStyleLbl="sibTrans2D1" presStyleIdx="0" presStyleCnt="5"/>
      <dgm:spPr/>
    </dgm:pt>
    <dgm:pt modelId="{F4A37EFA-CFF8-411C-8732-D4F7707949BB}" type="pres">
      <dgm:prSet presAssocID="{E350BAE7-E2AB-4F12-863C-8CC3C390901D}" presName="connectorText" presStyleLbl="sibTrans2D1" presStyleIdx="0" presStyleCnt="5"/>
      <dgm:spPr/>
    </dgm:pt>
    <dgm:pt modelId="{2A4FC9BB-F5FF-47F5-8C7A-930E5FD1A965}" type="pres">
      <dgm:prSet presAssocID="{EEE6E645-C235-4AA9-BB0A-C1491130B15E}" presName="node" presStyleLbl="node1" presStyleIdx="1" presStyleCnt="6" custScaleX="139440" custScaleY="134417">
        <dgm:presLayoutVars>
          <dgm:bulletEnabled val="1"/>
        </dgm:presLayoutVars>
      </dgm:prSet>
      <dgm:spPr/>
    </dgm:pt>
    <dgm:pt modelId="{C76A3B4C-7108-41B1-A5AE-866E7608CE8E}" type="pres">
      <dgm:prSet presAssocID="{2F6FDF64-07A5-4B00-981A-D0535B9FD668}" presName="sibTrans" presStyleLbl="sibTrans2D1" presStyleIdx="1" presStyleCnt="5"/>
      <dgm:spPr/>
    </dgm:pt>
    <dgm:pt modelId="{02701D4A-2DB1-4BCB-A340-3092E108E017}" type="pres">
      <dgm:prSet presAssocID="{2F6FDF64-07A5-4B00-981A-D0535B9FD668}" presName="connectorText" presStyleLbl="sibTrans2D1" presStyleIdx="1" presStyleCnt="5"/>
      <dgm:spPr/>
    </dgm:pt>
    <dgm:pt modelId="{D34AA50D-108D-41D4-9D65-CD19ED7CED9C}" type="pres">
      <dgm:prSet presAssocID="{E02C44A8-976F-4C84-8FD8-60716DED8D87}" presName="node" presStyleLbl="node1" presStyleIdx="2" presStyleCnt="6" custScaleX="119847">
        <dgm:presLayoutVars>
          <dgm:bulletEnabled val="1"/>
        </dgm:presLayoutVars>
      </dgm:prSet>
      <dgm:spPr/>
    </dgm:pt>
    <dgm:pt modelId="{F20306D3-D16A-4E1C-ABB8-448896AEF6D1}" type="pres">
      <dgm:prSet presAssocID="{B25BC4AE-B5F3-46B8-84E1-BE17C1C24697}" presName="sibTrans" presStyleLbl="sibTrans2D1" presStyleIdx="2" presStyleCnt="5"/>
      <dgm:spPr/>
    </dgm:pt>
    <dgm:pt modelId="{AF18F019-A2A1-49D2-957C-482F832876F5}" type="pres">
      <dgm:prSet presAssocID="{B25BC4AE-B5F3-46B8-84E1-BE17C1C24697}" presName="connectorText" presStyleLbl="sibTrans2D1" presStyleIdx="2" presStyleCnt="5"/>
      <dgm:spPr/>
    </dgm:pt>
    <dgm:pt modelId="{7B6FA5C8-EB96-46D4-8E41-56A26B6C46A0}" type="pres">
      <dgm:prSet presAssocID="{0D119C5A-C8D4-4EC2-B9D6-234734AC70AD}" presName="node" presStyleLbl="node1" presStyleIdx="3" presStyleCnt="6" custScaleX="132224">
        <dgm:presLayoutVars>
          <dgm:bulletEnabled val="1"/>
        </dgm:presLayoutVars>
      </dgm:prSet>
      <dgm:spPr/>
    </dgm:pt>
    <dgm:pt modelId="{C3643045-043E-45D9-B157-E21DEE6F6D52}" type="pres">
      <dgm:prSet presAssocID="{F637D9D9-79D7-4C57-9508-777A216D994C}" presName="sibTrans" presStyleLbl="sibTrans2D1" presStyleIdx="3" presStyleCnt="5"/>
      <dgm:spPr/>
    </dgm:pt>
    <dgm:pt modelId="{7760FA7E-8AED-475F-AE94-F6F4DF98C3DB}" type="pres">
      <dgm:prSet presAssocID="{F637D9D9-79D7-4C57-9508-777A216D994C}" presName="connectorText" presStyleLbl="sibTrans2D1" presStyleIdx="3" presStyleCnt="5"/>
      <dgm:spPr/>
    </dgm:pt>
    <dgm:pt modelId="{3A896230-723E-41F4-9D51-A5C3DD445F68}" type="pres">
      <dgm:prSet presAssocID="{818D53C2-F762-4E36-9E6E-17257A6315E1}" presName="node" presStyleLbl="node1" presStyleIdx="4" presStyleCnt="6" custScaleX="89743" custLinFactNeighborX="-6750">
        <dgm:presLayoutVars>
          <dgm:bulletEnabled val="1"/>
        </dgm:presLayoutVars>
      </dgm:prSet>
      <dgm:spPr/>
    </dgm:pt>
    <dgm:pt modelId="{C63A9096-3EAF-428C-A924-DE85491530E9}" type="pres">
      <dgm:prSet presAssocID="{25025F4B-B83A-4C8A-BA4D-398709D7F68B}" presName="sibTrans" presStyleLbl="sibTrans2D1" presStyleIdx="4" presStyleCnt="5"/>
      <dgm:spPr>
        <a:prstGeom prst="rightArrow">
          <a:avLst>
            <a:gd name="adj1" fmla="val 60000"/>
            <a:gd name="adj2" fmla="val 50000"/>
          </a:avLst>
        </a:prstGeom>
      </dgm:spPr>
    </dgm:pt>
    <dgm:pt modelId="{9E014DA5-81FF-4BF8-B256-BFB95D600A17}" type="pres">
      <dgm:prSet presAssocID="{25025F4B-B83A-4C8A-BA4D-398709D7F68B}" presName="connectorText" presStyleLbl="sibTrans2D1" presStyleIdx="4" presStyleCnt="5"/>
      <dgm:spPr/>
    </dgm:pt>
    <dgm:pt modelId="{215B90E5-5F21-4B05-ACFB-844461BBBC44}" type="pres">
      <dgm:prSet presAssocID="{4DCE3628-2B74-4FA0-97BF-EB7EA986866E}" presName="node" presStyleLbl="node1" presStyleIdx="5" presStyleCnt="6" custScaleX="119385" custScaleY="124763">
        <dgm:presLayoutVars>
          <dgm:bulletEnabled val="1"/>
        </dgm:presLayoutVars>
      </dgm:prSet>
      <dgm:spPr>
        <a:prstGeom prst="roundRect">
          <a:avLst>
            <a:gd name="adj" fmla="val 10000"/>
          </a:avLst>
        </a:prstGeom>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68DEB530-13F1-4530-B053-7CA25AAC6DF2}" type="presOf" srcId="{4DCE3628-2B74-4FA0-97BF-EB7EA986866E}" destId="{215B90E5-5F21-4B05-ACFB-844461BBBC44}" srcOrd="0" destOrd="0" presId="urn:microsoft.com/office/officeart/2005/8/layout/process1"/>
    <dgm:cxn modelId="{2C0EAE5B-0E73-4008-BB5D-39F8FA7955B8}" srcId="{ECA549B9-5CCD-45F8-9DE7-4CD3325E2086}" destId="{818D53C2-F762-4E36-9E6E-17257A6315E1}" srcOrd="4" destOrd="0" parTransId="{C7250B1B-C6D6-4BF1-AFE8-81055A932C65}" sibTransId="{25025F4B-B83A-4C8A-BA4D-398709D7F68B}"/>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C3A28A6E-6AD2-484B-8D52-55004D833F4C}" srcId="{ECA549B9-5CCD-45F8-9DE7-4CD3325E2086}" destId="{4DCE3628-2B74-4FA0-97BF-EB7EA986866E}" srcOrd="5" destOrd="0" parTransId="{D8A44872-182C-445B-A461-24BB02E4A700}" sibTransId="{A099680E-7CC5-4DC7-B4AB-8A1209C57738}"/>
    <dgm:cxn modelId="{850BC650-EDC3-4E86-917C-FE4C08C84D98}" type="presOf" srcId="{F637D9D9-79D7-4C57-9508-777A216D994C}" destId="{C3643045-043E-45D9-B157-E21DEE6F6D52}" srcOrd="0" destOrd="0" presId="urn:microsoft.com/office/officeart/2005/8/layout/process1"/>
    <dgm:cxn modelId="{586F6254-1841-45B8-B1D6-692E33BBD363}" type="presOf" srcId="{25025F4B-B83A-4C8A-BA4D-398709D7F68B}" destId="{9E014DA5-81FF-4BF8-B256-BFB95D600A17}" srcOrd="1"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601C9887-E189-4C42-A96B-15B1344FB1B3}" type="presOf" srcId="{818D53C2-F762-4E36-9E6E-17257A6315E1}" destId="{3A896230-723E-41F4-9D51-A5C3DD445F68}" srcOrd="0" destOrd="0" presId="urn:microsoft.com/office/officeart/2005/8/layout/process1"/>
    <dgm:cxn modelId="{20044590-5939-4BA4-B1E4-FFC0B565A4FF}" type="presOf" srcId="{E350BAE7-E2AB-4F12-863C-8CC3C390901D}" destId="{E1D8627C-454E-42BC-8FD4-ABDB40979DC3}"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71A1FDBC-E0A7-4B6E-9DAF-F3114D6437A5}" type="presOf" srcId="{066DF30C-AA7D-4E16-963D-550F7FFFCFB4}" destId="{EA3F4A5E-A98F-4DB2-9BA2-7102B08B0F8F}" srcOrd="0" destOrd="0" presId="urn:microsoft.com/office/officeart/2005/8/layout/process1"/>
    <dgm:cxn modelId="{27E499C0-DDC0-488F-ACF4-51872CE99B78}" type="presOf" srcId="{25025F4B-B83A-4C8A-BA4D-398709D7F68B}" destId="{C63A9096-3EAF-428C-A924-DE85491530E9}" srcOrd="0" destOrd="0" presId="urn:microsoft.com/office/officeart/2005/8/layout/process1"/>
    <dgm:cxn modelId="{C87558C2-9BC4-44CD-B869-6FF67313545B}" srcId="{ECA549B9-5CCD-45F8-9DE7-4CD3325E2086}" destId="{0D119C5A-C8D4-4EC2-B9D6-234734AC70AD}" srcOrd="3" destOrd="0" parTransId="{D843C72B-5759-4D42-AF0C-DE1A65C1ECCA}" sibTransId="{F637D9D9-79D7-4C57-9508-777A216D994C}"/>
    <dgm:cxn modelId="{23D63FCF-60AD-4773-AE5B-FA528F9F089B}" type="presOf" srcId="{F637D9D9-79D7-4C57-9508-777A216D994C}" destId="{7760FA7E-8AED-475F-AE94-F6F4DF98C3DB}" srcOrd="1" destOrd="0" presId="urn:microsoft.com/office/officeart/2005/8/layout/process1"/>
    <dgm:cxn modelId="{225F5EE0-5890-4674-BDD3-53936206EBD3}" type="presOf" srcId="{E350BAE7-E2AB-4F12-863C-8CC3C390901D}" destId="{F4A37EFA-CFF8-411C-8732-D4F7707949BB}" srcOrd="1" destOrd="0" presId="urn:microsoft.com/office/officeart/2005/8/layout/process1"/>
    <dgm:cxn modelId="{98960DF7-AB44-4F4C-B21B-D25B296BEF7B}" srcId="{ECA549B9-5CCD-45F8-9DE7-4CD3325E2086}" destId="{E02C44A8-976F-4C84-8FD8-60716DED8D87}" srcOrd="2" destOrd="0" parTransId="{8B341976-C9FC-4966-90E6-718F98F5CA2A}" sibTransId="{B25BC4AE-B5F3-46B8-84E1-BE17C1C24697}"/>
    <dgm:cxn modelId="{93C878F7-3974-4233-BF44-464EA2CF6277}" srcId="{ECA549B9-5CCD-45F8-9DE7-4CD3325E2086}" destId="{EEE6E645-C235-4AA9-BB0A-C1491130B15E}" srcOrd="1" destOrd="0" parTransId="{01F79BD4-03D7-4E2D-94F2-A5CDE80C1AD2}" sibTransId="{2F6FDF64-07A5-4B00-981A-D0535B9FD668}"/>
    <dgm:cxn modelId="{37284AFC-6256-42E5-A40F-0AB9BB5CA4F9}" srcId="{ECA549B9-5CCD-45F8-9DE7-4CD3325E2086}" destId="{066DF30C-AA7D-4E16-963D-550F7FFFCFB4}" srcOrd="0" destOrd="0" parTransId="{5D8777EF-D2CD-4FA6-A11C-EDAB18573589}" sibTransId="{E350BAE7-E2AB-4F12-863C-8CC3C390901D}"/>
    <dgm:cxn modelId="{6C677DD4-8096-45E3-BBA0-85DEC41944C3}" type="presParOf" srcId="{E9759816-B07B-4860-9268-F39626DA8588}" destId="{EA3F4A5E-A98F-4DB2-9BA2-7102B08B0F8F}" srcOrd="0" destOrd="0" presId="urn:microsoft.com/office/officeart/2005/8/layout/process1"/>
    <dgm:cxn modelId="{B7E8DB79-EC8C-4F16-AE2C-49055E9F949E}" type="presParOf" srcId="{E9759816-B07B-4860-9268-F39626DA8588}" destId="{E1D8627C-454E-42BC-8FD4-ABDB40979DC3}" srcOrd="1" destOrd="0" presId="urn:microsoft.com/office/officeart/2005/8/layout/process1"/>
    <dgm:cxn modelId="{3CBDE106-C475-4AF3-BD8E-94A22566F48E}" type="presParOf" srcId="{E1D8627C-454E-42BC-8FD4-ABDB40979DC3}" destId="{F4A37EFA-CFF8-411C-8732-D4F7707949BB}" srcOrd="0" destOrd="0" presId="urn:microsoft.com/office/officeart/2005/8/layout/process1"/>
    <dgm:cxn modelId="{5BDA05A8-B2A2-475F-9CC6-124C1811C940}" type="presParOf" srcId="{E9759816-B07B-4860-9268-F39626DA8588}" destId="{2A4FC9BB-F5FF-47F5-8C7A-930E5FD1A965}" srcOrd="2" destOrd="0" presId="urn:microsoft.com/office/officeart/2005/8/layout/process1"/>
    <dgm:cxn modelId="{8783633B-66B6-4250-84DA-DD208CC52DBF}" type="presParOf" srcId="{E9759816-B07B-4860-9268-F39626DA8588}" destId="{C76A3B4C-7108-41B1-A5AE-866E7608CE8E}" srcOrd="3"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4" destOrd="0" presId="urn:microsoft.com/office/officeart/2005/8/layout/process1"/>
    <dgm:cxn modelId="{5BA712FD-9132-4CBD-B598-988C4B14F887}" type="presParOf" srcId="{E9759816-B07B-4860-9268-F39626DA8588}" destId="{F20306D3-D16A-4E1C-ABB8-448896AEF6D1}" srcOrd="5"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6" destOrd="0" presId="urn:microsoft.com/office/officeart/2005/8/layout/process1"/>
    <dgm:cxn modelId="{D4E4CABD-60C8-4272-A2A7-D2B6FC2C291A}" type="presParOf" srcId="{E9759816-B07B-4860-9268-F39626DA8588}" destId="{C3643045-043E-45D9-B157-E21DEE6F6D52}" srcOrd="7" destOrd="0" presId="urn:microsoft.com/office/officeart/2005/8/layout/process1"/>
    <dgm:cxn modelId="{E7AF1AD9-53FD-49E3-9BC9-A059EC8FA0A8}" type="presParOf" srcId="{C3643045-043E-45D9-B157-E21DEE6F6D52}" destId="{7760FA7E-8AED-475F-AE94-F6F4DF98C3DB}" srcOrd="0" destOrd="0" presId="urn:microsoft.com/office/officeart/2005/8/layout/process1"/>
    <dgm:cxn modelId="{B85D7005-F7DF-4335-8045-79044B77E0FF}" type="presParOf" srcId="{E9759816-B07B-4860-9268-F39626DA8588}" destId="{3A896230-723E-41F4-9D51-A5C3DD445F68}" srcOrd="8" destOrd="0" presId="urn:microsoft.com/office/officeart/2005/8/layout/process1"/>
    <dgm:cxn modelId="{2A31CCEE-5E90-425C-B400-D45B6CD48EE0}" type="presParOf" srcId="{E9759816-B07B-4860-9268-F39626DA8588}" destId="{C63A9096-3EAF-428C-A924-DE85491530E9}" srcOrd="9" destOrd="0" presId="urn:microsoft.com/office/officeart/2005/8/layout/process1"/>
    <dgm:cxn modelId="{1CA92525-7FCB-48DE-A83F-7247A1C6ED76}" type="presParOf" srcId="{C63A9096-3EAF-428C-A924-DE85491530E9}" destId="{9E014DA5-81FF-4BF8-B256-BFB95D600A17}" srcOrd="0" destOrd="0" presId="urn:microsoft.com/office/officeart/2005/8/layout/process1"/>
    <dgm:cxn modelId="{13D1B7A4-C2D8-464E-957A-4F42000F2135}" type="presParOf" srcId="{E9759816-B07B-4860-9268-F39626DA8588}" destId="{215B90E5-5F21-4B05-ACFB-844461BBBC44}"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EDD2FE7A-94C3-4C4D-A4EC-DAA7A33E6164}">
      <dgm:prSet phldrT="[Text]" custT="1"/>
      <dgm:spPr>
        <a:xfrm>
          <a:off x="4470627" y="320278"/>
          <a:ext cx="531566" cy="864393"/>
        </a:xfrm>
        <a:prstGeom prst="roundRect">
          <a:avLst>
            <a:gd name="adj" fmla="val 10000"/>
          </a:avLst>
        </a:prstGeom>
        <a:solidFill>
          <a:schemeClr val="accent6">
            <a:lumMod val="75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solidFill>
              <a:latin typeface="Calibri" panose="020F0502020204030204"/>
              <a:ea typeface="+mn-ea"/>
              <a:cs typeface="+mn-cs"/>
            </a:rPr>
            <a:t>1st disbursement</a:t>
          </a:r>
        </a:p>
      </dgm:t>
    </dgm:pt>
    <dgm:pt modelId="{C62E4297-64E6-42C6-9C73-C09F807FB5E7}" type="parTrans" cxnId="{504828E8-D986-421A-BD00-B6D0284A4BA8}">
      <dgm:prSet/>
      <dgm:spPr/>
      <dgm:t>
        <a:bodyPr/>
        <a:lstStyle/>
        <a:p>
          <a:pPr algn="l"/>
          <a:endParaRPr lang="en-US" sz="1500"/>
        </a:p>
      </dgm:t>
    </dgm:pt>
    <dgm:pt modelId="{98308FBC-0DB1-49DC-8B31-A92C33D4E0FE}" type="sibTrans" cxnId="{504828E8-D986-421A-BD00-B6D0284A4BA8}">
      <dgm:prSet custT="1"/>
      <dgm:spPr>
        <a:xfrm>
          <a:off x="5055351"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2A3014FF-F10D-4D52-B237-2190FC3500B4}">
      <dgm:prSet phldrT="[Text]" custT="1"/>
      <dgm:spPr>
        <a:xfrm>
          <a:off x="5214821" y="320278"/>
          <a:ext cx="531566" cy="864393"/>
        </a:xfrm>
        <a:prstGeom prst="roundRect">
          <a:avLst>
            <a:gd name="adj" fmla="val 10000"/>
          </a:avLst>
        </a:prstGeom>
        <a:solidFill>
          <a:schemeClr val="accent1">
            <a:lumMod val="40000"/>
            <a:lumOff val="60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Project Implementation Reports</a:t>
          </a:r>
        </a:p>
      </dgm:t>
    </dgm:pt>
    <dgm:pt modelId="{D83E308E-8BA7-429E-8BDC-8011BC782F11}" type="parTrans" cxnId="{A35C0DA2-6152-43DC-8160-AFFC2081C246}">
      <dgm:prSet/>
      <dgm:spPr/>
      <dgm:t>
        <a:bodyPr/>
        <a:lstStyle/>
        <a:p>
          <a:pPr algn="l"/>
          <a:endParaRPr lang="en-US" sz="1500"/>
        </a:p>
      </dgm:t>
    </dgm:pt>
    <dgm:pt modelId="{8EF15D56-2F6A-4561-9328-D5AA0DF47B67}" type="sibTrans" cxnId="{A35C0DA2-6152-43DC-8160-AFFC2081C246}">
      <dgm:prSet custT="1"/>
      <dgm:spPr>
        <a:xfrm>
          <a:off x="5799544"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3E50BD9-71C1-48B7-AE81-D278AFF5450F}">
      <dgm:prSet phldrT="[Text]" custT="1"/>
      <dgm:spPr>
        <a:xfrm>
          <a:off x="5959014" y="320278"/>
          <a:ext cx="531566" cy="864393"/>
        </a:xfrm>
        <a:prstGeom prst="roundRect">
          <a:avLst>
            <a:gd name="adj" fmla="val 10000"/>
          </a:avLst>
        </a:prstGeom>
        <a:solidFill>
          <a:srgbClr val="FFCCCC"/>
        </a:solidFill>
        <a:ln w="25400" cap="flat" cmpd="sng" algn="ctr">
          <a:solidFill>
            <a:srgbClr val="C00000"/>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Mid-term Review</a:t>
          </a:r>
        </a:p>
      </dgm:t>
    </dgm:pt>
    <dgm:pt modelId="{19C5E255-0B08-40C6-B78A-267EDA03DE27}" type="parTrans" cxnId="{60B05898-2C4B-4280-9EE2-4E6D1D91DB38}">
      <dgm:prSet/>
      <dgm:spPr/>
      <dgm:t>
        <a:bodyPr/>
        <a:lstStyle/>
        <a:p>
          <a:pPr algn="l"/>
          <a:endParaRPr lang="en-US" sz="1500"/>
        </a:p>
      </dgm:t>
    </dgm:pt>
    <dgm:pt modelId="{CC04C892-6B64-4E09-B5F7-658CFAB98E23}" type="sibTrans" cxnId="{60B05898-2C4B-4280-9EE2-4E6D1D91DB38}">
      <dgm:prSet custT="1"/>
      <dgm:spPr/>
      <dgm:t>
        <a:bodyPr/>
        <a:lstStyle/>
        <a:p>
          <a:pPr algn="l"/>
          <a:endParaRPr lang="en-US" sz="1500"/>
        </a:p>
      </dgm:t>
    </dgm:pt>
    <dgm:pt modelId="{7607CF37-595A-4048-B109-67A1509A087B}">
      <dgm:prSet phldrT="[Text]" custT="1"/>
      <dgm:spPr>
        <a:xfrm>
          <a:off x="5959014" y="320278"/>
          <a:ext cx="531566" cy="864393"/>
        </a:xfrm>
        <a:solidFill>
          <a:srgbClr val="7030A0">
            <a:alpha val="50000"/>
          </a:srgb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solidFill>
              <a:latin typeface="Calibri" panose="020F0502020204030204"/>
              <a:ea typeface="+mn-ea"/>
              <a:cs typeface="+mn-cs"/>
            </a:rPr>
            <a:t>Terminal Evaluation</a:t>
          </a:r>
        </a:p>
        <a:p>
          <a:pPr algn="l">
            <a:buNone/>
          </a:pPr>
          <a:r>
            <a:rPr lang="en-US" sz="1000" dirty="0">
              <a:solidFill>
                <a:schemeClr val="bg1"/>
              </a:solidFill>
              <a:latin typeface="Calibri" panose="020F0502020204030204"/>
              <a:ea typeface="+mn-ea"/>
              <a:cs typeface="+mn-cs"/>
            </a:rPr>
            <a:t>(submitted to the GEF IEO)</a:t>
          </a:r>
        </a:p>
      </dgm:t>
    </dgm:pt>
    <dgm:pt modelId="{FCF8526F-83C4-431A-AD9A-9F87ED72D616}" type="parTrans" cxnId="{13436441-C901-49E8-B840-09B5EB1C457E}">
      <dgm:prSet/>
      <dgm:spPr/>
      <dgm:t>
        <a:bodyPr/>
        <a:lstStyle/>
        <a:p>
          <a:endParaRPr lang="en-US" sz="1500"/>
        </a:p>
      </dgm:t>
    </dgm:pt>
    <dgm:pt modelId="{15D38E70-D85E-4D2D-8E30-2B42197A6851}" type="sibTrans" cxnId="{13436441-C901-49E8-B840-09B5EB1C457E}">
      <dgm:prSet custT="1"/>
      <dgm:spPr/>
      <dgm:t>
        <a:bodyPr/>
        <a:lstStyle/>
        <a:p>
          <a:endParaRPr lang="en-US" sz="1500"/>
        </a:p>
      </dgm:t>
    </dgm:pt>
    <dgm:pt modelId="{852D108A-CD38-4C25-924E-47540A6D4FBA}">
      <dgm:prSet custT="1"/>
      <dgm:spPr>
        <a:solidFill>
          <a:scrgbClr r="0" g="0" b="0">
            <a:alpha val="50000"/>
          </a:scrgbClr>
        </a:solidFill>
      </dgm:spPr>
      <dgm:t>
        <a:bodyPr/>
        <a:lstStyle/>
        <a:p>
          <a:pPr marL="0" lvl="0" indent="0" algn="l" defTabSz="622300">
            <a:lnSpc>
              <a:spcPct val="90000"/>
            </a:lnSpc>
            <a:spcBef>
              <a:spcPct val="0"/>
            </a:spcBef>
            <a:spcAft>
              <a:spcPct val="35000"/>
            </a:spcAft>
            <a:buNone/>
          </a:pPr>
          <a:r>
            <a:rPr lang="en-US" sz="1500" kern="1200" dirty="0">
              <a:solidFill>
                <a:prstClr val="black"/>
              </a:solidFill>
              <a:latin typeface="Calibri" panose="020F0502020204030204"/>
              <a:ea typeface="+mn-ea"/>
              <a:cs typeface="+mn-cs"/>
            </a:rPr>
            <a:t>Project financial closure</a:t>
          </a:r>
        </a:p>
      </dgm:t>
    </dgm:pt>
    <dgm:pt modelId="{0F8DC124-9F9D-48C6-8AFA-CEA9BFAD214F}" type="parTrans" cxnId="{4957D0A7-F49E-49F0-94FB-CCB9BE66FE2D}">
      <dgm:prSet/>
      <dgm:spPr/>
      <dgm:t>
        <a:bodyPr/>
        <a:lstStyle/>
        <a:p>
          <a:endParaRPr lang="en-US" sz="1500"/>
        </a:p>
      </dgm:t>
    </dgm:pt>
    <dgm:pt modelId="{B0B7EF82-5D22-454D-8134-FFE2A17D9216}" type="sibTrans" cxnId="{4957D0A7-F49E-49F0-94FB-CCB9BE66FE2D}">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47122F76-988D-4CBD-916E-6FEB4C232EA3}" type="pres">
      <dgm:prSet presAssocID="{EDD2FE7A-94C3-4C4D-A4EC-DAA7A33E6164}" presName="node" presStyleLbl="node1" presStyleIdx="0" presStyleCnt="5" custScaleX="115901" custScaleY="86896" custLinFactNeighborX="-18856" custLinFactNeighborY="755">
        <dgm:presLayoutVars>
          <dgm:bulletEnabled val="1"/>
        </dgm:presLayoutVars>
      </dgm:prSet>
      <dgm:spPr/>
    </dgm:pt>
    <dgm:pt modelId="{3B9284CD-92EB-41F3-A1A7-37F6C591B64E}" type="pres">
      <dgm:prSet presAssocID="{98308FBC-0DB1-49DC-8B31-A92C33D4E0FE}" presName="sibTrans" presStyleLbl="sibTrans2D1" presStyleIdx="0" presStyleCnt="4"/>
      <dgm:spPr/>
    </dgm:pt>
    <dgm:pt modelId="{92E06401-8704-41E9-ADB2-8220487170DE}" type="pres">
      <dgm:prSet presAssocID="{98308FBC-0DB1-49DC-8B31-A92C33D4E0FE}" presName="connectorText" presStyleLbl="sibTrans2D1" presStyleIdx="0" presStyleCnt="4"/>
      <dgm:spPr/>
    </dgm:pt>
    <dgm:pt modelId="{B45ED73E-F265-4777-B5B0-AF861D8FA2D9}" type="pres">
      <dgm:prSet presAssocID="{2A3014FF-F10D-4D52-B237-2190FC3500B4}" presName="node" presStyleLbl="node1" presStyleIdx="1" presStyleCnt="5" custScaleX="128916" custScaleY="102409" custLinFactNeighborX="-28261" custLinFactNeighborY="-2664">
        <dgm:presLayoutVars>
          <dgm:bulletEnabled val="1"/>
        </dgm:presLayoutVars>
      </dgm:prSet>
      <dgm:spPr/>
    </dgm:pt>
    <dgm:pt modelId="{58CF3B10-35EF-4301-B392-506F2BC8BF50}" type="pres">
      <dgm:prSet presAssocID="{8EF15D56-2F6A-4561-9328-D5AA0DF47B67}" presName="sibTrans" presStyleLbl="sibTrans2D1" presStyleIdx="1" presStyleCnt="4"/>
      <dgm:spPr/>
    </dgm:pt>
    <dgm:pt modelId="{8B9A1B91-EAC2-44AC-8C74-38505670FC11}" type="pres">
      <dgm:prSet presAssocID="{8EF15D56-2F6A-4561-9328-D5AA0DF47B67}" presName="connectorText" presStyleLbl="sibTrans2D1" presStyleIdx="1" presStyleCnt="4"/>
      <dgm:spPr/>
    </dgm:pt>
    <dgm:pt modelId="{BEDA9FAD-210C-4306-BDAD-5BC87C79A05C}" type="pres">
      <dgm:prSet presAssocID="{03E50BD9-71C1-48B7-AE81-D278AFF5450F}" presName="node" presStyleLbl="node1" presStyleIdx="2" presStyleCnt="5" custScaleX="87190" custScaleY="129919" custLinFactNeighborX="-17277" custLinFactNeighborY="127">
        <dgm:presLayoutVars>
          <dgm:bulletEnabled val="1"/>
        </dgm:presLayoutVars>
      </dgm:prSet>
      <dgm:spPr/>
    </dgm:pt>
    <dgm:pt modelId="{A5F89504-B629-45AD-A96F-915CB27399C6}" type="pres">
      <dgm:prSet presAssocID="{CC04C892-6B64-4E09-B5F7-658CFAB98E23}" presName="sibTrans" presStyleLbl="sibTrans2D1" presStyleIdx="2" presStyleCnt="4" custScaleX="58849"/>
      <dgm:spPr/>
    </dgm:pt>
    <dgm:pt modelId="{2A73B276-2FF1-4453-AE05-F4FE8DC394BC}" type="pres">
      <dgm:prSet presAssocID="{CC04C892-6B64-4E09-B5F7-658CFAB98E23}" presName="connectorText" presStyleLbl="sibTrans2D1" presStyleIdx="2" presStyleCnt="4"/>
      <dgm:spPr/>
    </dgm:pt>
    <dgm:pt modelId="{024D1159-B013-43E4-93C2-4D56DD51FE18}" type="pres">
      <dgm:prSet presAssocID="{7607CF37-595A-4048-B109-67A1509A087B}" presName="node" presStyleLbl="node1" presStyleIdx="3" presStyleCnt="5" custScaleX="160046" custScaleY="82741">
        <dgm:presLayoutVars>
          <dgm:bulletEnabled val="1"/>
        </dgm:presLayoutVars>
      </dgm:prSet>
      <dgm:spPr>
        <a:prstGeom prst="roundRect">
          <a:avLst>
            <a:gd name="adj" fmla="val 10000"/>
          </a:avLst>
        </a:prstGeom>
      </dgm:spPr>
    </dgm:pt>
    <dgm:pt modelId="{786FCF60-8220-432A-83DC-12AB92EA1F1A}" type="pres">
      <dgm:prSet presAssocID="{15D38E70-D85E-4D2D-8E30-2B42197A6851}" presName="sibTrans" presStyleLbl="sibTrans2D1" presStyleIdx="3" presStyleCnt="4"/>
      <dgm:spPr/>
    </dgm:pt>
    <dgm:pt modelId="{0CEF52E6-3E6C-4D6A-93B5-D7C45B0FA47E}" type="pres">
      <dgm:prSet presAssocID="{15D38E70-D85E-4D2D-8E30-2B42197A6851}" presName="connectorText" presStyleLbl="sibTrans2D1" presStyleIdx="3" presStyleCnt="4"/>
      <dgm:spPr/>
    </dgm:pt>
    <dgm:pt modelId="{AD673AA3-2A80-4806-B763-C9D37B974A31}" type="pres">
      <dgm:prSet presAssocID="{852D108A-CD38-4C25-924E-47540A6D4FBA}" presName="node" presStyleLbl="node1" presStyleIdx="4" presStyleCnt="5">
        <dgm:presLayoutVars>
          <dgm:bulletEnabled val="1"/>
        </dgm:presLayoutVars>
      </dgm:prSet>
      <dgm:spPr/>
    </dgm:pt>
  </dgm:ptLst>
  <dgm:cxnLst>
    <dgm:cxn modelId="{AE15A50A-546D-4DD3-B695-D802B11CD612}" type="presOf" srcId="{15D38E70-D85E-4D2D-8E30-2B42197A6851}" destId="{0CEF52E6-3E6C-4D6A-93B5-D7C45B0FA47E}" srcOrd="1" destOrd="0" presId="urn:microsoft.com/office/officeart/2005/8/layout/process1"/>
    <dgm:cxn modelId="{5098F90A-4519-41D1-9F1C-D2822A1C9889}" type="presOf" srcId="{852D108A-CD38-4C25-924E-47540A6D4FBA}" destId="{AD673AA3-2A80-4806-B763-C9D37B974A31}" srcOrd="0" destOrd="0" presId="urn:microsoft.com/office/officeart/2005/8/layout/process1"/>
    <dgm:cxn modelId="{DB13AB21-3580-4537-A862-E0E4D1012CE5}" type="presOf" srcId="{8EF15D56-2F6A-4561-9328-D5AA0DF47B67}" destId="{58CF3B10-35EF-4301-B392-506F2BC8BF50}" srcOrd="0" destOrd="0" presId="urn:microsoft.com/office/officeart/2005/8/layout/process1"/>
    <dgm:cxn modelId="{0E0AEC3E-521D-47BF-9722-FFC8BF2316C9}" type="presOf" srcId="{03E50BD9-71C1-48B7-AE81-D278AFF5450F}" destId="{BEDA9FAD-210C-4306-BDAD-5BC87C79A05C}"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3436441-C901-49E8-B840-09B5EB1C457E}" srcId="{ECA549B9-5CCD-45F8-9DE7-4CD3325E2086}" destId="{7607CF37-595A-4048-B109-67A1509A087B}" srcOrd="3" destOrd="0" parTransId="{FCF8526F-83C4-431A-AD9A-9F87ED72D616}" sibTransId="{15D38E70-D85E-4D2D-8E30-2B42197A6851}"/>
    <dgm:cxn modelId="{CA27757F-A55B-4355-A9DF-454860AFD55A}" type="presOf" srcId="{CC04C892-6B64-4E09-B5F7-658CFAB98E23}" destId="{2A73B276-2FF1-4453-AE05-F4FE8DC394BC}" srcOrd="1" destOrd="0" presId="urn:microsoft.com/office/officeart/2005/8/layout/process1"/>
    <dgm:cxn modelId="{60B05898-2C4B-4280-9EE2-4E6D1D91DB38}" srcId="{ECA549B9-5CCD-45F8-9DE7-4CD3325E2086}" destId="{03E50BD9-71C1-48B7-AE81-D278AFF5450F}" srcOrd="2" destOrd="0" parTransId="{19C5E255-0B08-40C6-B78A-267EDA03DE27}" sibTransId="{CC04C892-6B64-4E09-B5F7-658CFAB98E23}"/>
    <dgm:cxn modelId="{A35C0DA2-6152-43DC-8160-AFFC2081C246}" srcId="{ECA549B9-5CCD-45F8-9DE7-4CD3325E2086}" destId="{2A3014FF-F10D-4D52-B237-2190FC3500B4}" srcOrd="1" destOrd="0" parTransId="{D83E308E-8BA7-429E-8BDC-8011BC782F11}" sibTransId="{8EF15D56-2F6A-4561-9328-D5AA0DF47B67}"/>
    <dgm:cxn modelId="{651289A4-B45E-4B51-A375-6079AA51B7AB}" type="presOf" srcId="{98308FBC-0DB1-49DC-8B31-A92C33D4E0FE}" destId="{92E06401-8704-41E9-ADB2-8220487170DE}" srcOrd="1" destOrd="0" presId="urn:microsoft.com/office/officeart/2005/8/layout/process1"/>
    <dgm:cxn modelId="{B4052BA5-DE9B-40BD-919D-02F7D47DA293}" type="presOf" srcId="{8EF15D56-2F6A-4561-9328-D5AA0DF47B67}" destId="{8B9A1B91-EAC2-44AC-8C74-38505670FC11}" srcOrd="1" destOrd="0" presId="urn:microsoft.com/office/officeart/2005/8/layout/process1"/>
    <dgm:cxn modelId="{4957D0A7-F49E-49F0-94FB-CCB9BE66FE2D}" srcId="{ECA549B9-5CCD-45F8-9DE7-4CD3325E2086}" destId="{852D108A-CD38-4C25-924E-47540A6D4FBA}" srcOrd="4" destOrd="0" parTransId="{0F8DC124-9F9D-48C6-8AFA-CEA9BFAD214F}" sibTransId="{B0B7EF82-5D22-454D-8134-FFE2A17D9216}"/>
    <dgm:cxn modelId="{AD10BAB1-BA86-4595-8BAE-3D6662D70ADE}" type="presOf" srcId="{EDD2FE7A-94C3-4C4D-A4EC-DAA7A33E6164}" destId="{47122F76-988D-4CBD-916E-6FEB4C232EA3}" srcOrd="0" destOrd="0" presId="urn:microsoft.com/office/officeart/2005/8/layout/process1"/>
    <dgm:cxn modelId="{6D1190B4-2A82-4083-904A-A84C5521F1BD}" type="presOf" srcId="{2A3014FF-F10D-4D52-B237-2190FC3500B4}" destId="{B45ED73E-F265-4777-B5B0-AF861D8FA2D9}" srcOrd="0" destOrd="0" presId="urn:microsoft.com/office/officeart/2005/8/layout/process1"/>
    <dgm:cxn modelId="{821052D1-2F94-4DBA-8A1C-9318A92E2614}" type="presOf" srcId="{15D38E70-D85E-4D2D-8E30-2B42197A6851}" destId="{786FCF60-8220-432A-83DC-12AB92EA1F1A}" srcOrd="0" destOrd="0" presId="urn:microsoft.com/office/officeart/2005/8/layout/process1"/>
    <dgm:cxn modelId="{1BFC86E0-33A7-4CEF-B8C7-BEE517F1A89A}" type="presOf" srcId="{7607CF37-595A-4048-B109-67A1509A087B}" destId="{024D1159-B013-43E4-93C2-4D56DD51FE18}" srcOrd="0" destOrd="0" presId="urn:microsoft.com/office/officeart/2005/8/layout/process1"/>
    <dgm:cxn modelId="{504828E8-D986-421A-BD00-B6D0284A4BA8}" srcId="{ECA549B9-5CCD-45F8-9DE7-4CD3325E2086}" destId="{EDD2FE7A-94C3-4C4D-A4EC-DAA7A33E6164}" srcOrd="0" destOrd="0" parTransId="{C62E4297-64E6-42C6-9C73-C09F807FB5E7}" sibTransId="{98308FBC-0DB1-49DC-8B31-A92C33D4E0FE}"/>
    <dgm:cxn modelId="{CA4604F6-63EF-4A35-9A25-6B2BD649AB8B}" type="presOf" srcId="{98308FBC-0DB1-49DC-8B31-A92C33D4E0FE}" destId="{3B9284CD-92EB-41F3-A1A7-37F6C591B64E}" srcOrd="0" destOrd="0" presId="urn:microsoft.com/office/officeart/2005/8/layout/process1"/>
    <dgm:cxn modelId="{9FADEEFD-D709-4699-ABFE-FFECE63B7885}" type="presOf" srcId="{CC04C892-6B64-4E09-B5F7-658CFAB98E23}" destId="{A5F89504-B629-45AD-A96F-915CB27399C6}" srcOrd="0" destOrd="0" presId="urn:microsoft.com/office/officeart/2005/8/layout/process1"/>
    <dgm:cxn modelId="{A331FCB8-8FAB-4BF4-97CB-111DEA035D86}" type="presParOf" srcId="{E9759816-B07B-4860-9268-F39626DA8588}" destId="{47122F76-988D-4CBD-916E-6FEB4C232EA3}" srcOrd="0" destOrd="0" presId="urn:microsoft.com/office/officeart/2005/8/layout/process1"/>
    <dgm:cxn modelId="{6361B95B-0044-4347-A170-3C9DFC0DD20E}" type="presParOf" srcId="{E9759816-B07B-4860-9268-F39626DA8588}" destId="{3B9284CD-92EB-41F3-A1A7-37F6C591B64E}" srcOrd="1" destOrd="0" presId="urn:microsoft.com/office/officeart/2005/8/layout/process1"/>
    <dgm:cxn modelId="{F8C71562-C749-4FD3-8D55-7A03A7C4F6BF}" type="presParOf" srcId="{3B9284CD-92EB-41F3-A1A7-37F6C591B64E}" destId="{92E06401-8704-41E9-ADB2-8220487170DE}" srcOrd="0" destOrd="0" presId="urn:microsoft.com/office/officeart/2005/8/layout/process1"/>
    <dgm:cxn modelId="{FC279C11-27E2-4F3C-94F1-9DF727653ED5}" type="presParOf" srcId="{E9759816-B07B-4860-9268-F39626DA8588}" destId="{B45ED73E-F265-4777-B5B0-AF861D8FA2D9}" srcOrd="2" destOrd="0" presId="urn:microsoft.com/office/officeart/2005/8/layout/process1"/>
    <dgm:cxn modelId="{11E6ABF8-F0F6-4200-9C4C-F2D37400882A}" type="presParOf" srcId="{E9759816-B07B-4860-9268-F39626DA8588}" destId="{58CF3B10-35EF-4301-B392-506F2BC8BF50}" srcOrd="3" destOrd="0" presId="urn:microsoft.com/office/officeart/2005/8/layout/process1"/>
    <dgm:cxn modelId="{0D09A631-727C-47B5-A8C5-2D7C921C8559}" type="presParOf" srcId="{58CF3B10-35EF-4301-B392-506F2BC8BF50}" destId="{8B9A1B91-EAC2-44AC-8C74-38505670FC11}" srcOrd="0" destOrd="0" presId="urn:microsoft.com/office/officeart/2005/8/layout/process1"/>
    <dgm:cxn modelId="{C61E73FE-222A-498B-BC8E-D8B78DFE1C2C}" type="presParOf" srcId="{E9759816-B07B-4860-9268-F39626DA8588}" destId="{BEDA9FAD-210C-4306-BDAD-5BC87C79A05C}" srcOrd="4" destOrd="0" presId="urn:microsoft.com/office/officeart/2005/8/layout/process1"/>
    <dgm:cxn modelId="{18F55D3F-6D3A-457A-B91E-AA79F0067137}" type="presParOf" srcId="{E9759816-B07B-4860-9268-F39626DA8588}" destId="{A5F89504-B629-45AD-A96F-915CB27399C6}" srcOrd="5" destOrd="0" presId="urn:microsoft.com/office/officeart/2005/8/layout/process1"/>
    <dgm:cxn modelId="{7EFB755B-059C-47F0-A417-705A321D98E5}" type="presParOf" srcId="{A5F89504-B629-45AD-A96F-915CB27399C6}" destId="{2A73B276-2FF1-4453-AE05-F4FE8DC394BC}" srcOrd="0" destOrd="0" presId="urn:microsoft.com/office/officeart/2005/8/layout/process1"/>
    <dgm:cxn modelId="{C71DBB3C-B6B9-4268-87C6-D1019B8F2B91}" type="presParOf" srcId="{E9759816-B07B-4860-9268-F39626DA8588}" destId="{024D1159-B013-43E4-93C2-4D56DD51FE18}" srcOrd="6" destOrd="0" presId="urn:microsoft.com/office/officeart/2005/8/layout/process1"/>
    <dgm:cxn modelId="{98442F84-35B1-4B28-A737-C2B57C48EC02}" type="presParOf" srcId="{E9759816-B07B-4860-9268-F39626DA8588}" destId="{786FCF60-8220-432A-83DC-12AB92EA1F1A}" srcOrd="7" destOrd="0" presId="urn:microsoft.com/office/officeart/2005/8/layout/process1"/>
    <dgm:cxn modelId="{B1F08D17-FB2E-409E-A417-01F6066EB9AA}" type="presParOf" srcId="{786FCF60-8220-432A-83DC-12AB92EA1F1A}" destId="{0CEF52E6-3E6C-4D6A-93B5-D7C45B0FA47E}" srcOrd="0" destOrd="0" presId="urn:microsoft.com/office/officeart/2005/8/layout/process1"/>
    <dgm:cxn modelId="{E28962B7-7412-4365-8CE8-AED37DC64076}" type="presParOf" srcId="{E9759816-B07B-4860-9268-F39626DA8588}" destId="{AD673AA3-2A80-4806-B763-C9D37B974A31}" srcOrd="8"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66DF30C-AA7D-4E16-963D-550F7FFFCFB4}">
      <dgm:prSet phldrT="[Text]" custT="1"/>
      <dgm:spPr>
        <a:xfrm>
          <a:off x="5469" y="320278"/>
          <a:ext cx="531566" cy="864393"/>
        </a:xfrm>
        <a:prstGeom prst="roundRect">
          <a:avLst>
            <a:gd name="adj" fmla="val 10000"/>
          </a:avLst>
        </a:prstGeom>
        <a:solidFill>
          <a:schemeClr val="accent1">
            <a:lumMod val="50000"/>
            <a:alpha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400" dirty="0">
              <a:solidFill>
                <a:schemeClr val="bg1"/>
              </a:solidFill>
              <a:latin typeface="Calibri" panose="020F0502020204030204"/>
              <a:ea typeface="+mn-ea"/>
              <a:cs typeface="+mn-cs"/>
            </a:rPr>
            <a:t>PIF submission</a:t>
          </a:r>
        </a:p>
      </dgm:t>
    </dgm:pt>
    <dgm:pt modelId="{5D8777EF-D2CD-4FA6-A11C-EDAB18573589}" type="parTrans" cxnId="{37284AFC-6256-42E5-A40F-0AB9BB5CA4F9}">
      <dgm:prSet/>
      <dgm:spPr/>
      <dgm:t>
        <a:bodyPr/>
        <a:lstStyle/>
        <a:p>
          <a:pPr algn="l"/>
          <a:endParaRPr lang="en-US" sz="1500"/>
        </a:p>
      </dgm:t>
    </dgm:pt>
    <dgm:pt modelId="{E350BAE7-E2AB-4F12-863C-8CC3C390901D}" type="sibTrans" cxnId="{37284AFC-6256-42E5-A40F-0AB9BB5CA4F9}">
      <dgm:prSet custT="1"/>
      <dgm:spPr>
        <a:xfrm>
          <a:off x="590192" y="686560"/>
          <a:ext cx="112692" cy="131828"/>
        </a:xfrm>
        <a:prstGeom prst="rightArrow">
          <a:avLst>
            <a:gd name="adj1" fmla="val 60000"/>
            <a:gd name="adj2" fmla="val 50000"/>
          </a:avLst>
        </a:prstGeom>
        <a:solidFill>
          <a:srgbClr val="4472C4">
            <a:hueOff val="0"/>
            <a:satOff val="0"/>
            <a:lumOff val="0"/>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alpha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CEO approval of the Project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18D53C2-F762-4E36-9E6E-17257A6315E1}">
      <dgm:prSet phldrT="[Text]" custT="1"/>
      <dgm:spPr>
        <a:xfrm>
          <a:off x="3726434" y="320278"/>
          <a:ext cx="531566" cy="864393"/>
        </a:xfrm>
        <a:prstGeom prst="roundRect">
          <a:avLst>
            <a:gd name="adj" fmla="val 10000"/>
          </a:avLst>
        </a:prstGeom>
        <a:solidFill>
          <a:srgbClr val="92D050">
            <a:alpha val="40000"/>
          </a:srgb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Agency internal approval</a:t>
          </a:r>
        </a:p>
      </dgm:t>
    </dgm:pt>
    <dgm:pt modelId="{C7250B1B-C6D6-4BF1-AFE8-81055A932C65}" type="parTrans" cxnId="{2C0EAE5B-0E73-4008-BB5D-39F8FA7955B8}">
      <dgm:prSet/>
      <dgm:spPr/>
      <dgm:t>
        <a:bodyPr/>
        <a:lstStyle/>
        <a:p>
          <a:pPr algn="l"/>
          <a:endParaRPr lang="en-US" sz="1500"/>
        </a:p>
      </dgm:t>
    </dgm:pt>
    <dgm:pt modelId="{25025F4B-B83A-4C8A-BA4D-398709D7F68B}" type="sibTrans" cxnId="{2C0EAE5B-0E73-4008-BB5D-39F8FA7955B8}">
      <dgm:prSet custT="1"/>
      <dgm:spPr>
        <a:xfrm>
          <a:off x="4311158" y="686560"/>
          <a:ext cx="112692" cy="131828"/>
        </a:xfrm>
        <a:solidFill>
          <a:srgbClr val="4472C4">
            <a:hueOff val="-5252389"/>
            <a:satOff val="-7306"/>
            <a:lumOff val="-280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alpha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CEO Approval of the PIF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4DCE3628-2B74-4FA0-97BF-EB7EA986866E}">
      <dgm:prSet phldrT="[Text]" custT="1"/>
      <dgm:spPr>
        <a:xfrm>
          <a:off x="3726434" y="320278"/>
          <a:ext cx="531566" cy="864393"/>
        </a:xfrm>
        <a:solidFill>
          <a:schemeClr val="accent6">
            <a:lumMod val="75000"/>
          </a:schemeClr>
        </a:solidFill>
        <a:ln w="25400" cap="flat" cmpd="sng" algn="ctr">
          <a:solidFill>
            <a:srgbClr val="C00000"/>
          </a:solidFill>
          <a:prstDash val="solid"/>
          <a:miter lim="800000"/>
        </a:ln>
        <a:effectLst/>
      </dgm:spPr>
      <dgm:t>
        <a:bodyPr/>
        <a:lstStyle/>
        <a:p>
          <a:pPr algn="l">
            <a:buNone/>
          </a:pPr>
          <a:r>
            <a:rPr lang="en-US" sz="2000" dirty="0">
              <a:solidFill>
                <a:schemeClr val="bg1"/>
              </a:solidFill>
              <a:latin typeface="Calibri" panose="020F0502020204030204"/>
              <a:ea typeface="+mn-ea"/>
              <a:cs typeface="+mn-cs"/>
            </a:rPr>
            <a:t>1</a:t>
          </a:r>
          <a:r>
            <a:rPr lang="en-US" sz="2000" baseline="30000" dirty="0">
              <a:solidFill>
                <a:schemeClr val="bg1"/>
              </a:solidFill>
              <a:latin typeface="Calibri" panose="020F0502020204030204"/>
              <a:ea typeface="+mn-ea"/>
              <a:cs typeface="+mn-cs"/>
            </a:rPr>
            <a:t>st</a:t>
          </a:r>
          <a:r>
            <a:rPr lang="en-US" sz="2000" dirty="0">
              <a:solidFill>
                <a:schemeClr val="tx1"/>
              </a:solidFill>
              <a:latin typeface="Calibri" panose="020F0502020204030204"/>
              <a:ea typeface="+mn-ea"/>
              <a:cs typeface="+mn-cs"/>
            </a:rPr>
            <a:t> </a:t>
          </a:r>
          <a:r>
            <a:rPr lang="en-US" sz="2000" dirty="0">
              <a:solidFill>
                <a:schemeClr val="bg1"/>
              </a:solidFill>
              <a:latin typeface="Calibri" panose="020F0502020204030204"/>
              <a:ea typeface="+mn-ea"/>
              <a:cs typeface="+mn-cs"/>
            </a:rPr>
            <a:t>disbursement</a:t>
          </a:r>
        </a:p>
      </dgm:t>
    </dgm:pt>
    <dgm:pt modelId="{D8A44872-182C-445B-A461-24BB02E4A700}" type="parTrans" cxnId="{C3A28A6E-6AD2-484B-8D52-55004D833F4C}">
      <dgm:prSet/>
      <dgm:spPr/>
      <dgm:t>
        <a:bodyPr/>
        <a:lstStyle/>
        <a:p>
          <a:endParaRPr lang="en-US" sz="1500"/>
        </a:p>
      </dgm:t>
    </dgm:pt>
    <dgm:pt modelId="{A099680E-7CC5-4DC7-B4AB-8A1209C57738}" type="sibTrans" cxnId="{C3A28A6E-6AD2-484B-8D52-55004D833F4C}">
      <dgm:prSet/>
      <dgm:spPr/>
      <dgm:t>
        <a:bodyPr/>
        <a:lstStyle/>
        <a:p>
          <a:endParaRPr lang="en-US" sz="1500"/>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alpha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Project submission</a:t>
          </a:r>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B341976-C9FC-4966-90E6-718F98F5CA2A}" type="parTrans" cxnId="{98960DF7-AB44-4F4C-B21B-D25B296BEF7B}">
      <dgm:prSet/>
      <dgm:spPr/>
      <dgm:t>
        <a:bodyPr/>
        <a:lstStyle/>
        <a:p>
          <a:pPr algn="l"/>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EA3F4A5E-A98F-4DB2-9BA2-7102B08B0F8F}" type="pres">
      <dgm:prSet presAssocID="{066DF30C-AA7D-4E16-963D-550F7FFFCFB4}" presName="node" presStyleLbl="node1" presStyleIdx="0" presStyleCnt="6">
        <dgm:presLayoutVars>
          <dgm:bulletEnabled val="1"/>
        </dgm:presLayoutVars>
      </dgm:prSet>
      <dgm:spPr/>
    </dgm:pt>
    <dgm:pt modelId="{E1D8627C-454E-42BC-8FD4-ABDB40979DC3}" type="pres">
      <dgm:prSet presAssocID="{E350BAE7-E2AB-4F12-863C-8CC3C390901D}" presName="sibTrans" presStyleLbl="sibTrans2D1" presStyleIdx="0" presStyleCnt="5"/>
      <dgm:spPr/>
    </dgm:pt>
    <dgm:pt modelId="{F4A37EFA-CFF8-411C-8732-D4F7707949BB}" type="pres">
      <dgm:prSet presAssocID="{E350BAE7-E2AB-4F12-863C-8CC3C390901D}" presName="connectorText" presStyleLbl="sibTrans2D1" presStyleIdx="0" presStyleCnt="5"/>
      <dgm:spPr/>
    </dgm:pt>
    <dgm:pt modelId="{2A4FC9BB-F5FF-47F5-8C7A-930E5FD1A965}" type="pres">
      <dgm:prSet presAssocID="{EEE6E645-C235-4AA9-BB0A-C1491130B15E}" presName="node" presStyleLbl="node1" presStyleIdx="1" presStyleCnt="6" custScaleX="80819">
        <dgm:presLayoutVars>
          <dgm:bulletEnabled val="1"/>
        </dgm:presLayoutVars>
      </dgm:prSet>
      <dgm:spPr/>
    </dgm:pt>
    <dgm:pt modelId="{C76A3B4C-7108-41B1-A5AE-866E7608CE8E}" type="pres">
      <dgm:prSet presAssocID="{2F6FDF64-07A5-4B00-981A-D0535B9FD668}" presName="sibTrans" presStyleLbl="sibTrans2D1" presStyleIdx="1" presStyleCnt="5"/>
      <dgm:spPr/>
    </dgm:pt>
    <dgm:pt modelId="{02701D4A-2DB1-4BCB-A340-3092E108E017}" type="pres">
      <dgm:prSet presAssocID="{2F6FDF64-07A5-4B00-981A-D0535B9FD668}" presName="connectorText" presStyleLbl="sibTrans2D1" presStyleIdx="1" presStyleCnt="5"/>
      <dgm:spPr/>
    </dgm:pt>
    <dgm:pt modelId="{D34AA50D-108D-41D4-9D65-CD19ED7CED9C}" type="pres">
      <dgm:prSet presAssocID="{E02C44A8-976F-4C84-8FD8-60716DED8D87}" presName="node" presStyleLbl="node1" presStyleIdx="2" presStyleCnt="6" custScaleX="119847">
        <dgm:presLayoutVars>
          <dgm:bulletEnabled val="1"/>
        </dgm:presLayoutVars>
      </dgm:prSet>
      <dgm:spPr/>
    </dgm:pt>
    <dgm:pt modelId="{F20306D3-D16A-4E1C-ABB8-448896AEF6D1}" type="pres">
      <dgm:prSet presAssocID="{B25BC4AE-B5F3-46B8-84E1-BE17C1C24697}" presName="sibTrans" presStyleLbl="sibTrans2D1" presStyleIdx="2" presStyleCnt="5"/>
      <dgm:spPr/>
    </dgm:pt>
    <dgm:pt modelId="{AF18F019-A2A1-49D2-957C-482F832876F5}" type="pres">
      <dgm:prSet presAssocID="{B25BC4AE-B5F3-46B8-84E1-BE17C1C24697}" presName="connectorText" presStyleLbl="sibTrans2D1" presStyleIdx="2" presStyleCnt="5"/>
      <dgm:spPr/>
    </dgm:pt>
    <dgm:pt modelId="{7B6FA5C8-EB96-46D4-8E41-56A26B6C46A0}" type="pres">
      <dgm:prSet presAssocID="{0D119C5A-C8D4-4EC2-B9D6-234734AC70AD}" presName="node" presStyleLbl="node1" presStyleIdx="3" presStyleCnt="6" custScaleX="132224">
        <dgm:presLayoutVars>
          <dgm:bulletEnabled val="1"/>
        </dgm:presLayoutVars>
      </dgm:prSet>
      <dgm:spPr/>
    </dgm:pt>
    <dgm:pt modelId="{C3643045-043E-45D9-B157-E21DEE6F6D52}" type="pres">
      <dgm:prSet presAssocID="{F637D9D9-79D7-4C57-9508-777A216D994C}" presName="sibTrans" presStyleLbl="sibTrans2D1" presStyleIdx="3" presStyleCnt="5"/>
      <dgm:spPr/>
    </dgm:pt>
    <dgm:pt modelId="{7760FA7E-8AED-475F-AE94-F6F4DF98C3DB}" type="pres">
      <dgm:prSet presAssocID="{F637D9D9-79D7-4C57-9508-777A216D994C}" presName="connectorText" presStyleLbl="sibTrans2D1" presStyleIdx="3" presStyleCnt="5"/>
      <dgm:spPr/>
    </dgm:pt>
    <dgm:pt modelId="{3A896230-723E-41F4-9D51-A5C3DD445F68}" type="pres">
      <dgm:prSet presAssocID="{818D53C2-F762-4E36-9E6E-17257A6315E1}" presName="node" presStyleLbl="node1" presStyleIdx="4" presStyleCnt="6" custScaleX="89743" custLinFactNeighborX="-6750">
        <dgm:presLayoutVars>
          <dgm:bulletEnabled val="1"/>
        </dgm:presLayoutVars>
      </dgm:prSet>
      <dgm:spPr/>
    </dgm:pt>
    <dgm:pt modelId="{C63A9096-3EAF-428C-A924-DE85491530E9}" type="pres">
      <dgm:prSet presAssocID="{25025F4B-B83A-4C8A-BA4D-398709D7F68B}" presName="sibTrans" presStyleLbl="sibTrans2D1" presStyleIdx="4" presStyleCnt="5"/>
      <dgm:spPr>
        <a:prstGeom prst="rightArrow">
          <a:avLst>
            <a:gd name="adj1" fmla="val 60000"/>
            <a:gd name="adj2" fmla="val 50000"/>
          </a:avLst>
        </a:prstGeom>
      </dgm:spPr>
    </dgm:pt>
    <dgm:pt modelId="{9E014DA5-81FF-4BF8-B256-BFB95D600A17}" type="pres">
      <dgm:prSet presAssocID="{25025F4B-B83A-4C8A-BA4D-398709D7F68B}" presName="connectorText" presStyleLbl="sibTrans2D1" presStyleIdx="4" presStyleCnt="5"/>
      <dgm:spPr/>
    </dgm:pt>
    <dgm:pt modelId="{215B90E5-5F21-4B05-ACFB-844461BBBC44}" type="pres">
      <dgm:prSet presAssocID="{4DCE3628-2B74-4FA0-97BF-EB7EA986866E}" presName="node" presStyleLbl="node1" presStyleIdx="5" presStyleCnt="6" custScaleX="172504" custLinFactNeighborX="-6919" custLinFactNeighborY="1264">
        <dgm:presLayoutVars>
          <dgm:bulletEnabled val="1"/>
        </dgm:presLayoutVars>
      </dgm:prSet>
      <dgm:spPr>
        <a:prstGeom prst="roundRect">
          <a:avLst>
            <a:gd name="adj" fmla="val 10000"/>
          </a:avLst>
        </a:prstGeom>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68DEB530-13F1-4530-B053-7CA25AAC6DF2}" type="presOf" srcId="{4DCE3628-2B74-4FA0-97BF-EB7EA986866E}" destId="{215B90E5-5F21-4B05-ACFB-844461BBBC44}" srcOrd="0" destOrd="0" presId="urn:microsoft.com/office/officeart/2005/8/layout/process1"/>
    <dgm:cxn modelId="{2C0EAE5B-0E73-4008-BB5D-39F8FA7955B8}" srcId="{ECA549B9-5CCD-45F8-9DE7-4CD3325E2086}" destId="{818D53C2-F762-4E36-9E6E-17257A6315E1}" srcOrd="4" destOrd="0" parTransId="{C7250B1B-C6D6-4BF1-AFE8-81055A932C65}" sibTransId="{25025F4B-B83A-4C8A-BA4D-398709D7F68B}"/>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C3A28A6E-6AD2-484B-8D52-55004D833F4C}" srcId="{ECA549B9-5CCD-45F8-9DE7-4CD3325E2086}" destId="{4DCE3628-2B74-4FA0-97BF-EB7EA986866E}" srcOrd="5" destOrd="0" parTransId="{D8A44872-182C-445B-A461-24BB02E4A700}" sibTransId="{A099680E-7CC5-4DC7-B4AB-8A1209C57738}"/>
    <dgm:cxn modelId="{850BC650-EDC3-4E86-917C-FE4C08C84D98}" type="presOf" srcId="{F637D9D9-79D7-4C57-9508-777A216D994C}" destId="{C3643045-043E-45D9-B157-E21DEE6F6D52}" srcOrd="0" destOrd="0" presId="urn:microsoft.com/office/officeart/2005/8/layout/process1"/>
    <dgm:cxn modelId="{586F6254-1841-45B8-B1D6-692E33BBD363}" type="presOf" srcId="{25025F4B-B83A-4C8A-BA4D-398709D7F68B}" destId="{9E014DA5-81FF-4BF8-B256-BFB95D600A17}" srcOrd="1"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601C9887-E189-4C42-A96B-15B1344FB1B3}" type="presOf" srcId="{818D53C2-F762-4E36-9E6E-17257A6315E1}" destId="{3A896230-723E-41F4-9D51-A5C3DD445F68}" srcOrd="0" destOrd="0" presId="urn:microsoft.com/office/officeart/2005/8/layout/process1"/>
    <dgm:cxn modelId="{20044590-5939-4BA4-B1E4-FFC0B565A4FF}" type="presOf" srcId="{E350BAE7-E2AB-4F12-863C-8CC3C390901D}" destId="{E1D8627C-454E-42BC-8FD4-ABDB40979DC3}"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71A1FDBC-E0A7-4B6E-9DAF-F3114D6437A5}" type="presOf" srcId="{066DF30C-AA7D-4E16-963D-550F7FFFCFB4}" destId="{EA3F4A5E-A98F-4DB2-9BA2-7102B08B0F8F}" srcOrd="0" destOrd="0" presId="urn:microsoft.com/office/officeart/2005/8/layout/process1"/>
    <dgm:cxn modelId="{27E499C0-DDC0-488F-ACF4-51872CE99B78}" type="presOf" srcId="{25025F4B-B83A-4C8A-BA4D-398709D7F68B}" destId="{C63A9096-3EAF-428C-A924-DE85491530E9}" srcOrd="0" destOrd="0" presId="urn:microsoft.com/office/officeart/2005/8/layout/process1"/>
    <dgm:cxn modelId="{C87558C2-9BC4-44CD-B869-6FF67313545B}" srcId="{ECA549B9-5CCD-45F8-9DE7-4CD3325E2086}" destId="{0D119C5A-C8D4-4EC2-B9D6-234734AC70AD}" srcOrd="3" destOrd="0" parTransId="{D843C72B-5759-4D42-AF0C-DE1A65C1ECCA}" sibTransId="{F637D9D9-79D7-4C57-9508-777A216D994C}"/>
    <dgm:cxn modelId="{23D63FCF-60AD-4773-AE5B-FA528F9F089B}" type="presOf" srcId="{F637D9D9-79D7-4C57-9508-777A216D994C}" destId="{7760FA7E-8AED-475F-AE94-F6F4DF98C3DB}" srcOrd="1" destOrd="0" presId="urn:microsoft.com/office/officeart/2005/8/layout/process1"/>
    <dgm:cxn modelId="{225F5EE0-5890-4674-BDD3-53936206EBD3}" type="presOf" srcId="{E350BAE7-E2AB-4F12-863C-8CC3C390901D}" destId="{F4A37EFA-CFF8-411C-8732-D4F7707949BB}" srcOrd="1" destOrd="0" presId="urn:microsoft.com/office/officeart/2005/8/layout/process1"/>
    <dgm:cxn modelId="{98960DF7-AB44-4F4C-B21B-D25B296BEF7B}" srcId="{ECA549B9-5CCD-45F8-9DE7-4CD3325E2086}" destId="{E02C44A8-976F-4C84-8FD8-60716DED8D87}" srcOrd="2" destOrd="0" parTransId="{8B341976-C9FC-4966-90E6-718F98F5CA2A}" sibTransId="{B25BC4AE-B5F3-46B8-84E1-BE17C1C24697}"/>
    <dgm:cxn modelId="{93C878F7-3974-4233-BF44-464EA2CF6277}" srcId="{ECA549B9-5CCD-45F8-9DE7-4CD3325E2086}" destId="{EEE6E645-C235-4AA9-BB0A-C1491130B15E}" srcOrd="1" destOrd="0" parTransId="{01F79BD4-03D7-4E2D-94F2-A5CDE80C1AD2}" sibTransId="{2F6FDF64-07A5-4B00-981A-D0535B9FD668}"/>
    <dgm:cxn modelId="{37284AFC-6256-42E5-A40F-0AB9BB5CA4F9}" srcId="{ECA549B9-5CCD-45F8-9DE7-4CD3325E2086}" destId="{066DF30C-AA7D-4E16-963D-550F7FFFCFB4}" srcOrd="0" destOrd="0" parTransId="{5D8777EF-D2CD-4FA6-A11C-EDAB18573589}" sibTransId="{E350BAE7-E2AB-4F12-863C-8CC3C390901D}"/>
    <dgm:cxn modelId="{6C677DD4-8096-45E3-BBA0-85DEC41944C3}" type="presParOf" srcId="{E9759816-B07B-4860-9268-F39626DA8588}" destId="{EA3F4A5E-A98F-4DB2-9BA2-7102B08B0F8F}" srcOrd="0" destOrd="0" presId="urn:microsoft.com/office/officeart/2005/8/layout/process1"/>
    <dgm:cxn modelId="{B7E8DB79-EC8C-4F16-AE2C-49055E9F949E}" type="presParOf" srcId="{E9759816-B07B-4860-9268-F39626DA8588}" destId="{E1D8627C-454E-42BC-8FD4-ABDB40979DC3}" srcOrd="1" destOrd="0" presId="urn:microsoft.com/office/officeart/2005/8/layout/process1"/>
    <dgm:cxn modelId="{3CBDE106-C475-4AF3-BD8E-94A22566F48E}" type="presParOf" srcId="{E1D8627C-454E-42BC-8FD4-ABDB40979DC3}" destId="{F4A37EFA-CFF8-411C-8732-D4F7707949BB}" srcOrd="0" destOrd="0" presId="urn:microsoft.com/office/officeart/2005/8/layout/process1"/>
    <dgm:cxn modelId="{5BDA05A8-B2A2-475F-9CC6-124C1811C940}" type="presParOf" srcId="{E9759816-B07B-4860-9268-F39626DA8588}" destId="{2A4FC9BB-F5FF-47F5-8C7A-930E5FD1A965}" srcOrd="2" destOrd="0" presId="urn:microsoft.com/office/officeart/2005/8/layout/process1"/>
    <dgm:cxn modelId="{8783633B-66B6-4250-84DA-DD208CC52DBF}" type="presParOf" srcId="{E9759816-B07B-4860-9268-F39626DA8588}" destId="{C76A3B4C-7108-41B1-A5AE-866E7608CE8E}" srcOrd="3"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4" destOrd="0" presId="urn:microsoft.com/office/officeart/2005/8/layout/process1"/>
    <dgm:cxn modelId="{5BA712FD-9132-4CBD-B598-988C4B14F887}" type="presParOf" srcId="{E9759816-B07B-4860-9268-F39626DA8588}" destId="{F20306D3-D16A-4E1C-ABB8-448896AEF6D1}" srcOrd="5"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6" destOrd="0" presId="urn:microsoft.com/office/officeart/2005/8/layout/process1"/>
    <dgm:cxn modelId="{D4E4CABD-60C8-4272-A2A7-D2B6FC2C291A}" type="presParOf" srcId="{E9759816-B07B-4860-9268-F39626DA8588}" destId="{C3643045-043E-45D9-B157-E21DEE6F6D52}" srcOrd="7" destOrd="0" presId="urn:microsoft.com/office/officeart/2005/8/layout/process1"/>
    <dgm:cxn modelId="{E7AF1AD9-53FD-49E3-9BC9-A059EC8FA0A8}" type="presParOf" srcId="{C3643045-043E-45D9-B157-E21DEE6F6D52}" destId="{7760FA7E-8AED-475F-AE94-F6F4DF98C3DB}" srcOrd="0" destOrd="0" presId="urn:microsoft.com/office/officeart/2005/8/layout/process1"/>
    <dgm:cxn modelId="{B85D7005-F7DF-4335-8045-79044B77E0FF}" type="presParOf" srcId="{E9759816-B07B-4860-9268-F39626DA8588}" destId="{3A896230-723E-41F4-9D51-A5C3DD445F68}" srcOrd="8" destOrd="0" presId="urn:microsoft.com/office/officeart/2005/8/layout/process1"/>
    <dgm:cxn modelId="{2A31CCEE-5E90-425C-B400-D45B6CD48EE0}" type="presParOf" srcId="{E9759816-B07B-4860-9268-F39626DA8588}" destId="{C63A9096-3EAF-428C-A924-DE85491530E9}" srcOrd="9" destOrd="0" presId="urn:microsoft.com/office/officeart/2005/8/layout/process1"/>
    <dgm:cxn modelId="{1CA92525-7FCB-48DE-A83F-7247A1C6ED76}" type="presParOf" srcId="{C63A9096-3EAF-428C-A924-DE85491530E9}" destId="{9E014DA5-81FF-4BF8-B256-BFB95D600A17}" srcOrd="0" destOrd="0" presId="urn:microsoft.com/office/officeart/2005/8/layout/process1"/>
    <dgm:cxn modelId="{13D1B7A4-C2D8-464E-957A-4F42000F2135}" type="presParOf" srcId="{E9759816-B07B-4860-9268-F39626DA8588}" destId="{215B90E5-5F21-4B05-ACFB-844461BBBC44}"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66DF30C-AA7D-4E16-963D-550F7FFFCFB4}">
      <dgm:prSet phldrT="[Text]" custT="1"/>
      <dgm:spPr>
        <a:xfrm>
          <a:off x="5469" y="320278"/>
          <a:ext cx="531566" cy="864393"/>
        </a:xfrm>
        <a:prstGeom prst="roundRect">
          <a:avLst>
            <a:gd name="adj" fmla="val 10000"/>
          </a:avLst>
        </a:prstGeom>
        <a:solidFill>
          <a:schemeClr val="accent1">
            <a:lumMod val="50000"/>
            <a:alpha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400" dirty="0">
              <a:solidFill>
                <a:schemeClr val="bg1"/>
              </a:solidFill>
              <a:latin typeface="Calibri" panose="020F0502020204030204"/>
              <a:ea typeface="+mn-ea"/>
              <a:cs typeface="+mn-cs"/>
            </a:rPr>
            <a:t>PIF submission</a:t>
          </a:r>
        </a:p>
      </dgm:t>
    </dgm:pt>
    <dgm:pt modelId="{5D8777EF-D2CD-4FA6-A11C-EDAB18573589}" type="parTrans" cxnId="{37284AFC-6256-42E5-A40F-0AB9BB5CA4F9}">
      <dgm:prSet/>
      <dgm:spPr/>
      <dgm:t>
        <a:bodyPr/>
        <a:lstStyle/>
        <a:p>
          <a:pPr algn="l"/>
          <a:endParaRPr lang="en-US" sz="1500"/>
        </a:p>
      </dgm:t>
    </dgm:pt>
    <dgm:pt modelId="{E350BAE7-E2AB-4F12-863C-8CC3C390901D}" type="sibTrans" cxnId="{37284AFC-6256-42E5-A40F-0AB9BB5CA4F9}">
      <dgm:prSet custT="1"/>
      <dgm:spPr>
        <a:xfrm>
          <a:off x="590192" y="686560"/>
          <a:ext cx="112692" cy="131828"/>
        </a:xfrm>
        <a:prstGeom prst="rightArrow">
          <a:avLst>
            <a:gd name="adj1" fmla="val 60000"/>
            <a:gd name="adj2" fmla="val 50000"/>
          </a:avLst>
        </a:prstGeom>
        <a:solidFill>
          <a:srgbClr val="4472C4">
            <a:hueOff val="0"/>
            <a:satOff val="0"/>
            <a:lumOff val="0"/>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alpha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CEO approval of the Project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18D53C2-F762-4E36-9E6E-17257A6315E1}">
      <dgm:prSet phldrT="[Text]" custT="1"/>
      <dgm:spPr>
        <a:xfrm>
          <a:off x="3726434" y="320278"/>
          <a:ext cx="531566" cy="864393"/>
        </a:xfrm>
        <a:prstGeom prst="roundRect">
          <a:avLst>
            <a:gd name="adj" fmla="val 10000"/>
          </a:avLst>
        </a:prstGeom>
        <a:solidFill>
          <a:srgbClr val="92D050">
            <a:alpha val="40000"/>
          </a:srgb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Agency internal approval</a:t>
          </a:r>
        </a:p>
      </dgm:t>
    </dgm:pt>
    <dgm:pt modelId="{C7250B1B-C6D6-4BF1-AFE8-81055A932C65}" type="parTrans" cxnId="{2C0EAE5B-0E73-4008-BB5D-39F8FA7955B8}">
      <dgm:prSet/>
      <dgm:spPr/>
      <dgm:t>
        <a:bodyPr/>
        <a:lstStyle/>
        <a:p>
          <a:pPr algn="l"/>
          <a:endParaRPr lang="en-US" sz="1500"/>
        </a:p>
      </dgm:t>
    </dgm:pt>
    <dgm:pt modelId="{25025F4B-B83A-4C8A-BA4D-398709D7F68B}" type="sibTrans" cxnId="{2C0EAE5B-0E73-4008-BB5D-39F8FA7955B8}">
      <dgm:prSet custT="1"/>
      <dgm:spPr>
        <a:xfrm>
          <a:off x="4311158" y="686560"/>
          <a:ext cx="112692" cy="131828"/>
        </a:xfrm>
        <a:solidFill>
          <a:srgbClr val="4472C4">
            <a:hueOff val="-5252389"/>
            <a:satOff val="-7306"/>
            <a:lumOff val="-280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solidFill>
          <a:schemeClr val="accent1">
            <a:lumMod val="60000"/>
            <a:lumOff val="40000"/>
          </a:schemeClr>
        </a:solidFill>
        <a:ln w="25400" cap="flat" cmpd="sng" algn="ctr">
          <a:solidFill>
            <a:srgbClr val="C00000"/>
          </a:solidFill>
          <a:prstDash val="solid"/>
          <a:miter lim="800000"/>
        </a:ln>
        <a:effectLst/>
      </dgm:spPr>
      <dgm:t>
        <a:bodyPr spcFirstLastPara="0" vert="horz" wrap="square" lIns="57150" tIns="57150" rIns="57150" bIns="57150" numCol="1" spcCol="1270" anchor="ctr" anchorCtr="0"/>
        <a:lstStyle/>
        <a:p>
          <a:pPr marL="0" lvl="0" indent="0" algn="l" defTabSz="666750">
            <a:lnSpc>
              <a:spcPct val="90000"/>
            </a:lnSpc>
            <a:spcBef>
              <a:spcPct val="0"/>
            </a:spcBef>
            <a:spcAft>
              <a:spcPct val="35000"/>
            </a:spcAft>
            <a:buNone/>
          </a:pPr>
          <a:r>
            <a:rPr lang="en-US" sz="1800" kern="1200" dirty="0">
              <a:solidFill>
                <a:prstClr val="white"/>
              </a:solidFill>
              <a:latin typeface="Calibri" panose="020F0502020204030204"/>
              <a:ea typeface="+mn-ea"/>
              <a:cs typeface="+mn-cs"/>
            </a:rPr>
            <a:t>CEO PIF Approval</a:t>
          </a:r>
          <a:r>
            <a:rPr lang="en-US" sz="1500" kern="1200" dirty="0">
              <a:solidFill>
                <a:prstClr val="white"/>
              </a:solidFill>
              <a:latin typeface="Calibri" panose="020F0502020204030204"/>
              <a:ea typeface="+mn-ea"/>
              <a:cs typeface="+mn-cs"/>
            </a:rPr>
            <a:t>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4DCE3628-2B74-4FA0-97BF-EB7EA986866E}">
      <dgm:prSet phldrT="[Text]" custT="1"/>
      <dgm:spPr>
        <a:xfrm>
          <a:off x="3726434" y="320278"/>
          <a:ext cx="531566" cy="864393"/>
        </a:xfrm>
        <a:solidFill>
          <a:schemeClr val="accent6">
            <a:lumMod val="75000"/>
          </a:schemeClr>
        </a:solidFill>
        <a:ln w="25400" cap="flat" cmpd="sng" algn="ctr">
          <a:solidFill>
            <a:srgbClr val="C00000"/>
          </a:solidFill>
          <a:prstDash val="solid"/>
          <a:miter lim="800000"/>
        </a:ln>
        <a:effectLst/>
      </dgm:spPr>
      <dgm:t>
        <a:bodyPr/>
        <a:lstStyle/>
        <a:p>
          <a:pPr algn="l">
            <a:buNone/>
          </a:pPr>
          <a:r>
            <a:rPr lang="en-US" sz="1500" dirty="0">
              <a:solidFill>
                <a:schemeClr val="bg1"/>
              </a:solidFill>
              <a:latin typeface="Calibri" panose="020F0502020204030204"/>
              <a:ea typeface="+mn-ea"/>
              <a:cs typeface="+mn-cs"/>
            </a:rPr>
            <a:t>1</a:t>
          </a:r>
          <a:r>
            <a:rPr lang="en-US" sz="1500" baseline="30000" dirty="0">
              <a:solidFill>
                <a:schemeClr val="bg1"/>
              </a:solidFill>
              <a:latin typeface="Calibri" panose="020F0502020204030204"/>
              <a:ea typeface="+mn-ea"/>
              <a:cs typeface="+mn-cs"/>
            </a:rPr>
            <a:t>st</a:t>
          </a:r>
          <a:r>
            <a:rPr lang="en-US" sz="1500" dirty="0">
              <a:solidFill>
                <a:schemeClr val="tx1"/>
              </a:solidFill>
              <a:latin typeface="Calibri" panose="020F0502020204030204"/>
              <a:ea typeface="+mn-ea"/>
              <a:cs typeface="+mn-cs"/>
            </a:rPr>
            <a:t> </a:t>
          </a:r>
          <a:r>
            <a:rPr lang="en-US" sz="1500" dirty="0">
              <a:solidFill>
                <a:schemeClr val="bg1"/>
              </a:solidFill>
              <a:latin typeface="Calibri" panose="020F0502020204030204"/>
              <a:ea typeface="+mn-ea"/>
              <a:cs typeface="+mn-cs"/>
            </a:rPr>
            <a:t>disbursement</a:t>
          </a:r>
        </a:p>
      </dgm:t>
    </dgm:pt>
    <dgm:pt modelId="{D8A44872-182C-445B-A461-24BB02E4A700}" type="parTrans" cxnId="{C3A28A6E-6AD2-484B-8D52-55004D833F4C}">
      <dgm:prSet/>
      <dgm:spPr/>
      <dgm:t>
        <a:bodyPr/>
        <a:lstStyle/>
        <a:p>
          <a:endParaRPr lang="en-US" sz="1500"/>
        </a:p>
      </dgm:t>
    </dgm:pt>
    <dgm:pt modelId="{A099680E-7CC5-4DC7-B4AB-8A1209C57738}" type="sibTrans" cxnId="{C3A28A6E-6AD2-484B-8D52-55004D833F4C}">
      <dgm:prSet/>
      <dgm:spPr/>
      <dgm:t>
        <a:bodyPr/>
        <a:lstStyle/>
        <a:p>
          <a:endParaRPr lang="en-US" sz="1500"/>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alpha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Project submission</a:t>
          </a:r>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B341976-C9FC-4966-90E6-718F98F5CA2A}" type="parTrans" cxnId="{98960DF7-AB44-4F4C-B21B-D25B296BEF7B}">
      <dgm:prSet/>
      <dgm:spPr/>
      <dgm:t>
        <a:bodyPr/>
        <a:lstStyle/>
        <a:p>
          <a:pPr algn="l"/>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EA3F4A5E-A98F-4DB2-9BA2-7102B08B0F8F}" type="pres">
      <dgm:prSet presAssocID="{066DF30C-AA7D-4E16-963D-550F7FFFCFB4}" presName="node" presStyleLbl="node1" presStyleIdx="0" presStyleCnt="6">
        <dgm:presLayoutVars>
          <dgm:bulletEnabled val="1"/>
        </dgm:presLayoutVars>
      </dgm:prSet>
      <dgm:spPr/>
    </dgm:pt>
    <dgm:pt modelId="{E1D8627C-454E-42BC-8FD4-ABDB40979DC3}" type="pres">
      <dgm:prSet presAssocID="{E350BAE7-E2AB-4F12-863C-8CC3C390901D}" presName="sibTrans" presStyleLbl="sibTrans2D1" presStyleIdx="0" presStyleCnt="5"/>
      <dgm:spPr/>
    </dgm:pt>
    <dgm:pt modelId="{F4A37EFA-CFF8-411C-8732-D4F7707949BB}" type="pres">
      <dgm:prSet presAssocID="{E350BAE7-E2AB-4F12-863C-8CC3C390901D}" presName="connectorText" presStyleLbl="sibTrans2D1" presStyleIdx="0" presStyleCnt="5"/>
      <dgm:spPr/>
    </dgm:pt>
    <dgm:pt modelId="{2A4FC9BB-F5FF-47F5-8C7A-930E5FD1A965}" type="pres">
      <dgm:prSet presAssocID="{EEE6E645-C235-4AA9-BB0A-C1491130B15E}" presName="node" presStyleLbl="node1" presStyleIdx="1" presStyleCnt="6" custScaleX="80819">
        <dgm:presLayoutVars>
          <dgm:bulletEnabled val="1"/>
        </dgm:presLayoutVars>
      </dgm:prSet>
      <dgm:spPr>
        <a:xfrm>
          <a:off x="1406358" y="65001"/>
          <a:ext cx="808859" cy="1009887"/>
        </a:xfrm>
        <a:prstGeom prst="roundRect">
          <a:avLst>
            <a:gd name="adj" fmla="val 10000"/>
          </a:avLst>
        </a:prstGeom>
      </dgm:spPr>
    </dgm:pt>
    <dgm:pt modelId="{C76A3B4C-7108-41B1-A5AE-866E7608CE8E}" type="pres">
      <dgm:prSet presAssocID="{2F6FDF64-07A5-4B00-981A-D0535B9FD668}" presName="sibTrans" presStyleLbl="sibTrans2D1" presStyleIdx="1" presStyleCnt="5"/>
      <dgm:spPr/>
    </dgm:pt>
    <dgm:pt modelId="{02701D4A-2DB1-4BCB-A340-3092E108E017}" type="pres">
      <dgm:prSet presAssocID="{2F6FDF64-07A5-4B00-981A-D0535B9FD668}" presName="connectorText" presStyleLbl="sibTrans2D1" presStyleIdx="1" presStyleCnt="5"/>
      <dgm:spPr/>
    </dgm:pt>
    <dgm:pt modelId="{D34AA50D-108D-41D4-9D65-CD19ED7CED9C}" type="pres">
      <dgm:prSet presAssocID="{E02C44A8-976F-4C84-8FD8-60716DED8D87}" presName="node" presStyleLbl="node1" presStyleIdx="2" presStyleCnt="6" custScaleX="119847">
        <dgm:presLayoutVars>
          <dgm:bulletEnabled val="1"/>
        </dgm:presLayoutVars>
      </dgm:prSet>
      <dgm:spPr/>
    </dgm:pt>
    <dgm:pt modelId="{F20306D3-D16A-4E1C-ABB8-448896AEF6D1}" type="pres">
      <dgm:prSet presAssocID="{B25BC4AE-B5F3-46B8-84E1-BE17C1C24697}" presName="sibTrans" presStyleLbl="sibTrans2D1" presStyleIdx="2" presStyleCnt="5"/>
      <dgm:spPr/>
    </dgm:pt>
    <dgm:pt modelId="{AF18F019-A2A1-49D2-957C-482F832876F5}" type="pres">
      <dgm:prSet presAssocID="{B25BC4AE-B5F3-46B8-84E1-BE17C1C24697}" presName="connectorText" presStyleLbl="sibTrans2D1" presStyleIdx="2" presStyleCnt="5"/>
      <dgm:spPr/>
    </dgm:pt>
    <dgm:pt modelId="{7B6FA5C8-EB96-46D4-8E41-56A26B6C46A0}" type="pres">
      <dgm:prSet presAssocID="{0D119C5A-C8D4-4EC2-B9D6-234734AC70AD}" presName="node" presStyleLbl="node1" presStyleIdx="3" presStyleCnt="6" custScaleX="132224">
        <dgm:presLayoutVars>
          <dgm:bulletEnabled val="1"/>
        </dgm:presLayoutVars>
      </dgm:prSet>
      <dgm:spPr/>
    </dgm:pt>
    <dgm:pt modelId="{C3643045-043E-45D9-B157-E21DEE6F6D52}" type="pres">
      <dgm:prSet presAssocID="{F637D9D9-79D7-4C57-9508-777A216D994C}" presName="sibTrans" presStyleLbl="sibTrans2D1" presStyleIdx="3" presStyleCnt="5"/>
      <dgm:spPr/>
    </dgm:pt>
    <dgm:pt modelId="{7760FA7E-8AED-475F-AE94-F6F4DF98C3DB}" type="pres">
      <dgm:prSet presAssocID="{F637D9D9-79D7-4C57-9508-777A216D994C}" presName="connectorText" presStyleLbl="sibTrans2D1" presStyleIdx="3" presStyleCnt="5"/>
      <dgm:spPr/>
    </dgm:pt>
    <dgm:pt modelId="{3A896230-723E-41F4-9D51-A5C3DD445F68}" type="pres">
      <dgm:prSet presAssocID="{818D53C2-F762-4E36-9E6E-17257A6315E1}" presName="node" presStyleLbl="node1" presStyleIdx="4" presStyleCnt="6" custScaleX="89743" custLinFactNeighborX="-6750">
        <dgm:presLayoutVars>
          <dgm:bulletEnabled val="1"/>
        </dgm:presLayoutVars>
      </dgm:prSet>
      <dgm:spPr/>
    </dgm:pt>
    <dgm:pt modelId="{C63A9096-3EAF-428C-A924-DE85491530E9}" type="pres">
      <dgm:prSet presAssocID="{25025F4B-B83A-4C8A-BA4D-398709D7F68B}" presName="sibTrans" presStyleLbl="sibTrans2D1" presStyleIdx="4" presStyleCnt="5"/>
      <dgm:spPr>
        <a:prstGeom prst="rightArrow">
          <a:avLst>
            <a:gd name="adj1" fmla="val 60000"/>
            <a:gd name="adj2" fmla="val 50000"/>
          </a:avLst>
        </a:prstGeom>
      </dgm:spPr>
    </dgm:pt>
    <dgm:pt modelId="{9E014DA5-81FF-4BF8-B256-BFB95D600A17}" type="pres">
      <dgm:prSet presAssocID="{25025F4B-B83A-4C8A-BA4D-398709D7F68B}" presName="connectorText" presStyleLbl="sibTrans2D1" presStyleIdx="4" presStyleCnt="5"/>
      <dgm:spPr/>
    </dgm:pt>
    <dgm:pt modelId="{215B90E5-5F21-4B05-ACFB-844461BBBC44}" type="pres">
      <dgm:prSet presAssocID="{4DCE3628-2B74-4FA0-97BF-EB7EA986866E}" presName="node" presStyleLbl="node1" presStyleIdx="5" presStyleCnt="6" custScaleX="172504" custLinFactNeighborX="-6919" custLinFactNeighborY="1264">
        <dgm:presLayoutVars>
          <dgm:bulletEnabled val="1"/>
        </dgm:presLayoutVars>
      </dgm:prSet>
      <dgm:spPr>
        <a:prstGeom prst="roundRect">
          <a:avLst>
            <a:gd name="adj" fmla="val 10000"/>
          </a:avLst>
        </a:prstGeom>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68DEB530-13F1-4530-B053-7CA25AAC6DF2}" type="presOf" srcId="{4DCE3628-2B74-4FA0-97BF-EB7EA986866E}" destId="{215B90E5-5F21-4B05-ACFB-844461BBBC44}" srcOrd="0" destOrd="0" presId="urn:microsoft.com/office/officeart/2005/8/layout/process1"/>
    <dgm:cxn modelId="{2C0EAE5B-0E73-4008-BB5D-39F8FA7955B8}" srcId="{ECA549B9-5CCD-45F8-9DE7-4CD3325E2086}" destId="{818D53C2-F762-4E36-9E6E-17257A6315E1}" srcOrd="4" destOrd="0" parTransId="{C7250B1B-C6D6-4BF1-AFE8-81055A932C65}" sibTransId="{25025F4B-B83A-4C8A-BA4D-398709D7F68B}"/>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C3A28A6E-6AD2-484B-8D52-55004D833F4C}" srcId="{ECA549B9-5CCD-45F8-9DE7-4CD3325E2086}" destId="{4DCE3628-2B74-4FA0-97BF-EB7EA986866E}" srcOrd="5" destOrd="0" parTransId="{D8A44872-182C-445B-A461-24BB02E4A700}" sibTransId="{A099680E-7CC5-4DC7-B4AB-8A1209C57738}"/>
    <dgm:cxn modelId="{850BC650-EDC3-4E86-917C-FE4C08C84D98}" type="presOf" srcId="{F637D9D9-79D7-4C57-9508-777A216D994C}" destId="{C3643045-043E-45D9-B157-E21DEE6F6D52}" srcOrd="0" destOrd="0" presId="urn:microsoft.com/office/officeart/2005/8/layout/process1"/>
    <dgm:cxn modelId="{586F6254-1841-45B8-B1D6-692E33BBD363}" type="presOf" srcId="{25025F4B-B83A-4C8A-BA4D-398709D7F68B}" destId="{9E014DA5-81FF-4BF8-B256-BFB95D600A17}" srcOrd="1"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601C9887-E189-4C42-A96B-15B1344FB1B3}" type="presOf" srcId="{818D53C2-F762-4E36-9E6E-17257A6315E1}" destId="{3A896230-723E-41F4-9D51-A5C3DD445F68}" srcOrd="0" destOrd="0" presId="urn:microsoft.com/office/officeart/2005/8/layout/process1"/>
    <dgm:cxn modelId="{20044590-5939-4BA4-B1E4-FFC0B565A4FF}" type="presOf" srcId="{E350BAE7-E2AB-4F12-863C-8CC3C390901D}" destId="{E1D8627C-454E-42BC-8FD4-ABDB40979DC3}"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71A1FDBC-E0A7-4B6E-9DAF-F3114D6437A5}" type="presOf" srcId="{066DF30C-AA7D-4E16-963D-550F7FFFCFB4}" destId="{EA3F4A5E-A98F-4DB2-9BA2-7102B08B0F8F}" srcOrd="0" destOrd="0" presId="urn:microsoft.com/office/officeart/2005/8/layout/process1"/>
    <dgm:cxn modelId="{27E499C0-DDC0-488F-ACF4-51872CE99B78}" type="presOf" srcId="{25025F4B-B83A-4C8A-BA4D-398709D7F68B}" destId="{C63A9096-3EAF-428C-A924-DE85491530E9}" srcOrd="0" destOrd="0" presId="urn:microsoft.com/office/officeart/2005/8/layout/process1"/>
    <dgm:cxn modelId="{C87558C2-9BC4-44CD-B869-6FF67313545B}" srcId="{ECA549B9-5CCD-45F8-9DE7-4CD3325E2086}" destId="{0D119C5A-C8D4-4EC2-B9D6-234734AC70AD}" srcOrd="3" destOrd="0" parTransId="{D843C72B-5759-4D42-AF0C-DE1A65C1ECCA}" sibTransId="{F637D9D9-79D7-4C57-9508-777A216D994C}"/>
    <dgm:cxn modelId="{23D63FCF-60AD-4773-AE5B-FA528F9F089B}" type="presOf" srcId="{F637D9D9-79D7-4C57-9508-777A216D994C}" destId="{7760FA7E-8AED-475F-AE94-F6F4DF98C3DB}" srcOrd="1" destOrd="0" presId="urn:microsoft.com/office/officeart/2005/8/layout/process1"/>
    <dgm:cxn modelId="{225F5EE0-5890-4674-BDD3-53936206EBD3}" type="presOf" srcId="{E350BAE7-E2AB-4F12-863C-8CC3C390901D}" destId="{F4A37EFA-CFF8-411C-8732-D4F7707949BB}" srcOrd="1" destOrd="0" presId="urn:microsoft.com/office/officeart/2005/8/layout/process1"/>
    <dgm:cxn modelId="{98960DF7-AB44-4F4C-B21B-D25B296BEF7B}" srcId="{ECA549B9-5CCD-45F8-9DE7-4CD3325E2086}" destId="{E02C44A8-976F-4C84-8FD8-60716DED8D87}" srcOrd="2" destOrd="0" parTransId="{8B341976-C9FC-4966-90E6-718F98F5CA2A}" sibTransId="{B25BC4AE-B5F3-46B8-84E1-BE17C1C24697}"/>
    <dgm:cxn modelId="{93C878F7-3974-4233-BF44-464EA2CF6277}" srcId="{ECA549B9-5CCD-45F8-9DE7-4CD3325E2086}" destId="{EEE6E645-C235-4AA9-BB0A-C1491130B15E}" srcOrd="1" destOrd="0" parTransId="{01F79BD4-03D7-4E2D-94F2-A5CDE80C1AD2}" sibTransId="{2F6FDF64-07A5-4B00-981A-D0535B9FD668}"/>
    <dgm:cxn modelId="{37284AFC-6256-42E5-A40F-0AB9BB5CA4F9}" srcId="{ECA549B9-5CCD-45F8-9DE7-4CD3325E2086}" destId="{066DF30C-AA7D-4E16-963D-550F7FFFCFB4}" srcOrd="0" destOrd="0" parTransId="{5D8777EF-D2CD-4FA6-A11C-EDAB18573589}" sibTransId="{E350BAE7-E2AB-4F12-863C-8CC3C390901D}"/>
    <dgm:cxn modelId="{6C677DD4-8096-45E3-BBA0-85DEC41944C3}" type="presParOf" srcId="{E9759816-B07B-4860-9268-F39626DA8588}" destId="{EA3F4A5E-A98F-4DB2-9BA2-7102B08B0F8F}" srcOrd="0" destOrd="0" presId="urn:microsoft.com/office/officeart/2005/8/layout/process1"/>
    <dgm:cxn modelId="{B7E8DB79-EC8C-4F16-AE2C-49055E9F949E}" type="presParOf" srcId="{E9759816-B07B-4860-9268-F39626DA8588}" destId="{E1D8627C-454E-42BC-8FD4-ABDB40979DC3}" srcOrd="1" destOrd="0" presId="urn:microsoft.com/office/officeart/2005/8/layout/process1"/>
    <dgm:cxn modelId="{3CBDE106-C475-4AF3-BD8E-94A22566F48E}" type="presParOf" srcId="{E1D8627C-454E-42BC-8FD4-ABDB40979DC3}" destId="{F4A37EFA-CFF8-411C-8732-D4F7707949BB}" srcOrd="0" destOrd="0" presId="urn:microsoft.com/office/officeart/2005/8/layout/process1"/>
    <dgm:cxn modelId="{5BDA05A8-B2A2-475F-9CC6-124C1811C940}" type="presParOf" srcId="{E9759816-B07B-4860-9268-F39626DA8588}" destId="{2A4FC9BB-F5FF-47F5-8C7A-930E5FD1A965}" srcOrd="2" destOrd="0" presId="urn:microsoft.com/office/officeart/2005/8/layout/process1"/>
    <dgm:cxn modelId="{8783633B-66B6-4250-84DA-DD208CC52DBF}" type="presParOf" srcId="{E9759816-B07B-4860-9268-F39626DA8588}" destId="{C76A3B4C-7108-41B1-A5AE-866E7608CE8E}" srcOrd="3"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4" destOrd="0" presId="urn:microsoft.com/office/officeart/2005/8/layout/process1"/>
    <dgm:cxn modelId="{5BA712FD-9132-4CBD-B598-988C4B14F887}" type="presParOf" srcId="{E9759816-B07B-4860-9268-F39626DA8588}" destId="{F20306D3-D16A-4E1C-ABB8-448896AEF6D1}" srcOrd="5"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6" destOrd="0" presId="urn:microsoft.com/office/officeart/2005/8/layout/process1"/>
    <dgm:cxn modelId="{D4E4CABD-60C8-4272-A2A7-D2B6FC2C291A}" type="presParOf" srcId="{E9759816-B07B-4860-9268-F39626DA8588}" destId="{C3643045-043E-45D9-B157-E21DEE6F6D52}" srcOrd="7" destOrd="0" presId="urn:microsoft.com/office/officeart/2005/8/layout/process1"/>
    <dgm:cxn modelId="{E7AF1AD9-53FD-49E3-9BC9-A059EC8FA0A8}" type="presParOf" srcId="{C3643045-043E-45D9-B157-E21DEE6F6D52}" destId="{7760FA7E-8AED-475F-AE94-F6F4DF98C3DB}" srcOrd="0" destOrd="0" presId="urn:microsoft.com/office/officeart/2005/8/layout/process1"/>
    <dgm:cxn modelId="{B85D7005-F7DF-4335-8045-79044B77E0FF}" type="presParOf" srcId="{E9759816-B07B-4860-9268-F39626DA8588}" destId="{3A896230-723E-41F4-9D51-A5C3DD445F68}" srcOrd="8" destOrd="0" presId="urn:microsoft.com/office/officeart/2005/8/layout/process1"/>
    <dgm:cxn modelId="{2A31CCEE-5E90-425C-B400-D45B6CD48EE0}" type="presParOf" srcId="{E9759816-B07B-4860-9268-F39626DA8588}" destId="{C63A9096-3EAF-428C-A924-DE85491530E9}" srcOrd="9" destOrd="0" presId="urn:microsoft.com/office/officeart/2005/8/layout/process1"/>
    <dgm:cxn modelId="{1CA92525-7FCB-48DE-A83F-7247A1C6ED76}" type="presParOf" srcId="{C63A9096-3EAF-428C-A924-DE85491530E9}" destId="{9E014DA5-81FF-4BF8-B256-BFB95D600A17}" srcOrd="0" destOrd="0" presId="urn:microsoft.com/office/officeart/2005/8/layout/process1"/>
    <dgm:cxn modelId="{13D1B7A4-C2D8-464E-957A-4F42000F2135}" type="presParOf" srcId="{E9759816-B07B-4860-9268-F39626DA8588}" destId="{215B90E5-5F21-4B05-ACFB-844461BBBC44}"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66DF30C-AA7D-4E16-963D-550F7FFFCFB4}">
      <dgm:prSet phldrT="[Text]" custT="1"/>
      <dgm:spPr>
        <a:xfrm>
          <a:off x="5469" y="320278"/>
          <a:ext cx="531566" cy="864393"/>
        </a:xfrm>
        <a:prstGeom prst="roundRect">
          <a:avLst>
            <a:gd name="adj" fmla="val 10000"/>
          </a:avLst>
        </a:prstGeom>
        <a:solidFill>
          <a:schemeClr val="accent1">
            <a:lumMod val="50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solidFill>
              <a:latin typeface="Calibri" panose="020F0502020204030204"/>
              <a:ea typeface="+mn-ea"/>
              <a:cs typeface="+mn-cs"/>
            </a:rPr>
            <a:t>PFD submission</a:t>
          </a:r>
        </a:p>
      </dgm:t>
    </dgm:pt>
    <dgm:pt modelId="{5D8777EF-D2CD-4FA6-A11C-EDAB18573589}" type="parTrans" cxnId="{37284AFC-6256-42E5-A40F-0AB9BB5CA4F9}">
      <dgm:prSet/>
      <dgm:spPr/>
      <dgm:t>
        <a:bodyPr/>
        <a:lstStyle/>
        <a:p>
          <a:pPr algn="l"/>
          <a:endParaRPr lang="en-US" sz="1500"/>
        </a:p>
      </dgm:t>
    </dgm:pt>
    <dgm:pt modelId="{E350BAE7-E2AB-4F12-863C-8CC3C390901D}" type="sibTrans" cxnId="{37284AFC-6256-42E5-A40F-0AB9BB5CA4F9}">
      <dgm:prSet custT="1"/>
      <dgm:spPr>
        <a:xfrm>
          <a:off x="590192" y="686560"/>
          <a:ext cx="112692" cy="131828"/>
        </a:xfrm>
        <a:prstGeom prst="rightArrow">
          <a:avLst>
            <a:gd name="adj1" fmla="val 60000"/>
            <a:gd name="adj2" fmla="val 50000"/>
          </a:avLst>
        </a:prstGeom>
        <a:solidFill>
          <a:srgbClr val="4472C4">
            <a:hueOff val="0"/>
            <a:satOff val="0"/>
            <a:lumOff val="0"/>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Child Project CEO Endorsement submissions</a:t>
          </a:r>
        </a:p>
      </dgm:t>
    </dgm:pt>
    <dgm:pt modelId="{8B341976-C9FC-4966-90E6-718F98F5CA2A}" type="parTrans" cxnId="{98960DF7-AB44-4F4C-B21B-D25B296BEF7B}">
      <dgm:prSet/>
      <dgm:spPr/>
      <dgm:t>
        <a:bodyPr/>
        <a:lstStyle/>
        <a:p>
          <a:pPr algn="l"/>
          <a:endParaRPr lang="en-US" sz="1500"/>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Child Project actual CEO Endorsement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18D53C2-F762-4E36-9E6E-17257A6315E1}">
      <dgm:prSet phldrT="[Text]" custT="1"/>
      <dgm:spPr>
        <a:xfrm>
          <a:off x="3726434" y="320278"/>
          <a:ext cx="531566" cy="864393"/>
        </a:xfrm>
        <a:prstGeom prst="roundRect">
          <a:avLst>
            <a:gd name="adj" fmla="val 10000"/>
          </a:avLst>
        </a:prstGeom>
        <a:solidFill>
          <a:srgbClr val="92D050">
            <a:alpha val="50000"/>
          </a:srgb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Agency internal approval</a:t>
          </a:r>
        </a:p>
      </dgm:t>
    </dgm:pt>
    <dgm:pt modelId="{C7250B1B-C6D6-4BF1-AFE8-81055A932C65}" type="parTrans" cxnId="{2C0EAE5B-0E73-4008-BB5D-39F8FA7955B8}">
      <dgm:prSet/>
      <dgm:spPr/>
      <dgm:t>
        <a:bodyPr/>
        <a:lstStyle/>
        <a:p>
          <a:pPr algn="l"/>
          <a:endParaRPr lang="en-US" sz="1500"/>
        </a:p>
      </dgm:t>
    </dgm:pt>
    <dgm:pt modelId="{25025F4B-B83A-4C8A-BA4D-398709D7F68B}" type="sibTrans" cxnId="{2C0EAE5B-0E73-4008-BB5D-39F8FA7955B8}">
      <dgm:prSet custT="1"/>
      <dgm:spPr>
        <a:xfrm>
          <a:off x="4311158" y="686560"/>
          <a:ext cx="112692" cy="131828"/>
        </a:xfrm>
        <a:solidFill>
          <a:srgbClr val="4472C4">
            <a:hueOff val="-5252389"/>
            <a:satOff val="-7306"/>
            <a:lumOff val="-280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schemeClr>
        </a:solidFill>
        <a:ln w="25400" cap="flat" cmpd="sng" algn="ctr">
          <a:solidFill>
            <a:srgbClr val="C00000"/>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Council Approval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4DCE3628-2B74-4FA0-97BF-EB7EA986866E}">
      <dgm:prSet phldrT="[Text]" custT="1"/>
      <dgm:spPr>
        <a:xfrm>
          <a:off x="3726434" y="320278"/>
          <a:ext cx="531566" cy="864393"/>
        </a:xfrm>
        <a:solidFill>
          <a:schemeClr val="accent6">
            <a:lumMod val="75000"/>
          </a:schemeClr>
        </a:solidFill>
        <a:ln w="25400" cap="flat" cmpd="sng" algn="ctr">
          <a:solidFill>
            <a:srgbClr val="C00000"/>
          </a:solidFill>
          <a:prstDash val="solid"/>
          <a:miter lim="800000"/>
        </a:ln>
        <a:effectLst/>
      </dgm:spPr>
      <dgm:t>
        <a:bodyPr/>
        <a:lstStyle/>
        <a:p>
          <a:pPr algn="l">
            <a:buNone/>
          </a:pPr>
          <a:r>
            <a:rPr lang="en-US" sz="2000" dirty="0">
              <a:solidFill>
                <a:schemeClr val="bg1"/>
              </a:solidFill>
              <a:latin typeface="Calibri" panose="020F0502020204030204"/>
              <a:ea typeface="+mn-ea"/>
              <a:cs typeface="+mn-cs"/>
            </a:rPr>
            <a:t>1</a:t>
          </a:r>
          <a:r>
            <a:rPr lang="en-US" sz="2000" baseline="30000" dirty="0">
              <a:solidFill>
                <a:schemeClr val="bg1"/>
              </a:solidFill>
              <a:latin typeface="Calibri" panose="020F0502020204030204"/>
              <a:ea typeface="+mn-ea"/>
              <a:cs typeface="+mn-cs"/>
            </a:rPr>
            <a:t>st</a:t>
          </a:r>
          <a:r>
            <a:rPr lang="en-US" sz="2000" dirty="0">
              <a:solidFill>
                <a:schemeClr val="tx1"/>
              </a:solidFill>
              <a:latin typeface="Calibri" panose="020F0502020204030204"/>
              <a:ea typeface="+mn-ea"/>
              <a:cs typeface="+mn-cs"/>
            </a:rPr>
            <a:t> </a:t>
          </a:r>
          <a:r>
            <a:rPr lang="en-US" sz="2000" dirty="0">
              <a:solidFill>
                <a:schemeClr val="bg1"/>
              </a:solidFill>
              <a:latin typeface="Calibri" panose="020F0502020204030204"/>
              <a:ea typeface="+mn-ea"/>
              <a:cs typeface="+mn-cs"/>
            </a:rPr>
            <a:t>disbursement</a:t>
          </a:r>
        </a:p>
      </dgm:t>
    </dgm:pt>
    <dgm:pt modelId="{D8A44872-182C-445B-A461-24BB02E4A700}" type="parTrans" cxnId="{C3A28A6E-6AD2-484B-8D52-55004D833F4C}">
      <dgm:prSet/>
      <dgm:spPr/>
      <dgm:t>
        <a:bodyPr/>
        <a:lstStyle/>
        <a:p>
          <a:endParaRPr lang="en-US" sz="1500"/>
        </a:p>
      </dgm:t>
    </dgm:pt>
    <dgm:pt modelId="{A099680E-7CC5-4DC7-B4AB-8A1209C57738}" type="sibTrans" cxnId="{C3A28A6E-6AD2-484B-8D52-55004D833F4C}">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EA3F4A5E-A98F-4DB2-9BA2-7102B08B0F8F}" type="pres">
      <dgm:prSet presAssocID="{066DF30C-AA7D-4E16-963D-550F7FFFCFB4}" presName="node" presStyleLbl="node1" presStyleIdx="0" presStyleCnt="6">
        <dgm:presLayoutVars>
          <dgm:bulletEnabled val="1"/>
        </dgm:presLayoutVars>
      </dgm:prSet>
      <dgm:spPr/>
    </dgm:pt>
    <dgm:pt modelId="{E1D8627C-454E-42BC-8FD4-ABDB40979DC3}" type="pres">
      <dgm:prSet presAssocID="{E350BAE7-E2AB-4F12-863C-8CC3C390901D}" presName="sibTrans" presStyleLbl="sibTrans2D1" presStyleIdx="0" presStyleCnt="5"/>
      <dgm:spPr/>
    </dgm:pt>
    <dgm:pt modelId="{F4A37EFA-CFF8-411C-8732-D4F7707949BB}" type="pres">
      <dgm:prSet presAssocID="{E350BAE7-E2AB-4F12-863C-8CC3C390901D}" presName="connectorText" presStyleLbl="sibTrans2D1" presStyleIdx="0" presStyleCnt="5"/>
      <dgm:spPr/>
    </dgm:pt>
    <dgm:pt modelId="{2A4FC9BB-F5FF-47F5-8C7A-930E5FD1A965}" type="pres">
      <dgm:prSet presAssocID="{EEE6E645-C235-4AA9-BB0A-C1491130B15E}" presName="node" presStyleLbl="node1" presStyleIdx="1" presStyleCnt="6" custScaleX="112558">
        <dgm:presLayoutVars>
          <dgm:bulletEnabled val="1"/>
        </dgm:presLayoutVars>
      </dgm:prSet>
      <dgm:spPr/>
    </dgm:pt>
    <dgm:pt modelId="{C76A3B4C-7108-41B1-A5AE-866E7608CE8E}" type="pres">
      <dgm:prSet presAssocID="{2F6FDF64-07A5-4B00-981A-D0535B9FD668}" presName="sibTrans" presStyleLbl="sibTrans2D1" presStyleIdx="1" presStyleCnt="5"/>
      <dgm:spPr/>
    </dgm:pt>
    <dgm:pt modelId="{02701D4A-2DB1-4BCB-A340-3092E108E017}" type="pres">
      <dgm:prSet presAssocID="{2F6FDF64-07A5-4B00-981A-D0535B9FD668}" presName="connectorText" presStyleLbl="sibTrans2D1" presStyleIdx="1" presStyleCnt="5"/>
      <dgm:spPr/>
    </dgm:pt>
    <dgm:pt modelId="{D34AA50D-108D-41D4-9D65-CD19ED7CED9C}" type="pres">
      <dgm:prSet presAssocID="{E02C44A8-976F-4C84-8FD8-60716DED8D87}" presName="node" presStyleLbl="node1" presStyleIdx="2" presStyleCnt="6" custScaleX="119847">
        <dgm:presLayoutVars>
          <dgm:bulletEnabled val="1"/>
        </dgm:presLayoutVars>
      </dgm:prSet>
      <dgm:spPr/>
    </dgm:pt>
    <dgm:pt modelId="{F20306D3-D16A-4E1C-ABB8-448896AEF6D1}" type="pres">
      <dgm:prSet presAssocID="{B25BC4AE-B5F3-46B8-84E1-BE17C1C24697}" presName="sibTrans" presStyleLbl="sibTrans2D1" presStyleIdx="2" presStyleCnt="5"/>
      <dgm:spPr/>
    </dgm:pt>
    <dgm:pt modelId="{AF18F019-A2A1-49D2-957C-482F832876F5}" type="pres">
      <dgm:prSet presAssocID="{B25BC4AE-B5F3-46B8-84E1-BE17C1C24697}" presName="connectorText" presStyleLbl="sibTrans2D1" presStyleIdx="2" presStyleCnt="5"/>
      <dgm:spPr/>
    </dgm:pt>
    <dgm:pt modelId="{7B6FA5C8-EB96-46D4-8E41-56A26B6C46A0}" type="pres">
      <dgm:prSet presAssocID="{0D119C5A-C8D4-4EC2-B9D6-234734AC70AD}" presName="node" presStyleLbl="node1" presStyleIdx="3" presStyleCnt="6" custScaleX="132224">
        <dgm:presLayoutVars>
          <dgm:bulletEnabled val="1"/>
        </dgm:presLayoutVars>
      </dgm:prSet>
      <dgm:spPr/>
    </dgm:pt>
    <dgm:pt modelId="{C3643045-043E-45D9-B157-E21DEE6F6D52}" type="pres">
      <dgm:prSet presAssocID="{F637D9D9-79D7-4C57-9508-777A216D994C}" presName="sibTrans" presStyleLbl="sibTrans2D1" presStyleIdx="3" presStyleCnt="5"/>
      <dgm:spPr/>
    </dgm:pt>
    <dgm:pt modelId="{7760FA7E-8AED-475F-AE94-F6F4DF98C3DB}" type="pres">
      <dgm:prSet presAssocID="{F637D9D9-79D7-4C57-9508-777A216D994C}" presName="connectorText" presStyleLbl="sibTrans2D1" presStyleIdx="3" presStyleCnt="5"/>
      <dgm:spPr/>
    </dgm:pt>
    <dgm:pt modelId="{3A896230-723E-41F4-9D51-A5C3DD445F68}" type="pres">
      <dgm:prSet presAssocID="{818D53C2-F762-4E36-9E6E-17257A6315E1}" presName="node" presStyleLbl="node1" presStyleIdx="4" presStyleCnt="6" custScaleX="89743" custLinFactNeighborX="-6750">
        <dgm:presLayoutVars>
          <dgm:bulletEnabled val="1"/>
        </dgm:presLayoutVars>
      </dgm:prSet>
      <dgm:spPr/>
    </dgm:pt>
    <dgm:pt modelId="{C63A9096-3EAF-428C-A924-DE85491530E9}" type="pres">
      <dgm:prSet presAssocID="{25025F4B-B83A-4C8A-BA4D-398709D7F68B}" presName="sibTrans" presStyleLbl="sibTrans2D1" presStyleIdx="4" presStyleCnt="5"/>
      <dgm:spPr>
        <a:prstGeom prst="rightArrow">
          <a:avLst>
            <a:gd name="adj1" fmla="val 60000"/>
            <a:gd name="adj2" fmla="val 50000"/>
          </a:avLst>
        </a:prstGeom>
      </dgm:spPr>
    </dgm:pt>
    <dgm:pt modelId="{9E014DA5-81FF-4BF8-B256-BFB95D600A17}" type="pres">
      <dgm:prSet presAssocID="{25025F4B-B83A-4C8A-BA4D-398709D7F68B}" presName="connectorText" presStyleLbl="sibTrans2D1" presStyleIdx="4" presStyleCnt="5"/>
      <dgm:spPr/>
    </dgm:pt>
    <dgm:pt modelId="{215B90E5-5F21-4B05-ACFB-844461BBBC44}" type="pres">
      <dgm:prSet presAssocID="{4DCE3628-2B74-4FA0-97BF-EB7EA986866E}" presName="node" presStyleLbl="node1" presStyleIdx="5" presStyleCnt="6" custScaleX="119385">
        <dgm:presLayoutVars>
          <dgm:bulletEnabled val="1"/>
        </dgm:presLayoutVars>
      </dgm:prSet>
      <dgm:spPr>
        <a:prstGeom prst="roundRect">
          <a:avLst>
            <a:gd name="adj" fmla="val 10000"/>
          </a:avLst>
        </a:prstGeom>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68DEB530-13F1-4530-B053-7CA25AAC6DF2}" type="presOf" srcId="{4DCE3628-2B74-4FA0-97BF-EB7EA986866E}" destId="{215B90E5-5F21-4B05-ACFB-844461BBBC44}" srcOrd="0" destOrd="0" presId="urn:microsoft.com/office/officeart/2005/8/layout/process1"/>
    <dgm:cxn modelId="{2C0EAE5B-0E73-4008-BB5D-39F8FA7955B8}" srcId="{ECA549B9-5CCD-45F8-9DE7-4CD3325E2086}" destId="{818D53C2-F762-4E36-9E6E-17257A6315E1}" srcOrd="4" destOrd="0" parTransId="{C7250B1B-C6D6-4BF1-AFE8-81055A932C65}" sibTransId="{25025F4B-B83A-4C8A-BA4D-398709D7F68B}"/>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C3A28A6E-6AD2-484B-8D52-55004D833F4C}" srcId="{ECA549B9-5CCD-45F8-9DE7-4CD3325E2086}" destId="{4DCE3628-2B74-4FA0-97BF-EB7EA986866E}" srcOrd="5" destOrd="0" parTransId="{D8A44872-182C-445B-A461-24BB02E4A700}" sibTransId="{A099680E-7CC5-4DC7-B4AB-8A1209C57738}"/>
    <dgm:cxn modelId="{850BC650-EDC3-4E86-917C-FE4C08C84D98}" type="presOf" srcId="{F637D9D9-79D7-4C57-9508-777A216D994C}" destId="{C3643045-043E-45D9-B157-E21DEE6F6D52}" srcOrd="0" destOrd="0" presId="urn:microsoft.com/office/officeart/2005/8/layout/process1"/>
    <dgm:cxn modelId="{586F6254-1841-45B8-B1D6-692E33BBD363}" type="presOf" srcId="{25025F4B-B83A-4C8A-BA4D-398709D7F68B}" destId="{9E014DA5-81FF-4BF8-B256-BFB95D600A17}" srcOrd="1"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601C9887-E189-4C42-A96B-15B1344FB1B3}" type="presOf" srcId="{818D53C2-F762-4E36-9E6E-17257A6315E1}" destId="{3A896230-723E-41F4-9D51-A5C3DD445F68}" srcOrd="0" destOrd="0" presId="urn:microsoft.com/office/officeart/2005/8/layout/process1"/>
    <dgm:cxn modelId="{20044590-5939-4BA4-B1E4-FFC0B565A4FF}" type="presOf" srcId="{E350BAE7-E2AB-4F12-863C-8CC3C390901D}" destId="{E1D8627C-454E-42BC-8FD4-ABDB40979DC3}"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71A1FDBC-E0A7-4B6E-9DAF-F3114D6437A5}" type="presOf" srcId="{066DF30C-AA7D-4E16-963D-550F7FFFCFB4}" destId="{EA3F4A5E-A98F-4DB2-9BA2-7102B08B0F8F}" srcOrd="0" destOrd="0" presId="urn:microsoft.com/office/officeart/2005/8/layout/process1"/>
    <dgm:cxn modelId="{27E499C0-DDC0-488F-ACF4-51872CE99B78}" type="presOf" srcId="{25025F4B-B83A-4C8A-BA4D-398709D7F68B}" destId="{C63A9096-3EAF-428C-A924-DE85491530E9}" srcOrd="0" destOrd="0" presId="urn:microsoft.com/office/officeart/2005/8/layout/process1"/>
    <dgm:cxn modelId="{C87558C2-9BC4-44CD-B869-6FF67313545B}" srcId="{ECA549B9-5CCD-45F8-9DE7-4CD3325E2086}" destId="{0D119C5A-C8D4-4EC2-B9D6-234734AC70AD}" srcOrd="3" destOrd="0" parTransId="{D843C72B-5759-4D42-AF0C-DE1A65C1ECCA}" sibTransId="{F637D9D9-79D7-4C57-9508-777A216D994C}"/>
    <dgm:cxn modelId="{23D63FCF-60AD-4773-AE5B-FA528F9F089B}" type="presOf" srcId="{F637D9D9-79D7-4C57-9508-777A216D994C}" destId="{7760FA7E-8AED-475F-AE94-F6F4DF98C3DB}" srcOrd="1" destOrd="0" presId="urn:microsoft.com/office/officeart/2005/8/layout/process1"/>
    <dgm:cxn modelId="{225F5EE0-5890-4674-BDD3-53936206EBD3}" type="presOf" srcId="{E350BAE7-E2AB-4F12-863C-8CC3C390901D}" destId="{F4A37EFA-CFF8-411C-8732-D4F7707949BB}" srcOrd="1" destOrd="0" presId="urn:microsoft.com/office/officeart/2005/8/layout/process1"/>
    <dgm:cxn modelId="{98960DF7-AB44-4F4C-B21B-D25B296BEF7B}" srcId="{ECA549B9-5CCD-45F8-9DE7-4CD3325E2086}" destId="{E02C44A8-976F-4C84-8FD8-60716DED8D87}" srcOrd="2" destOrd="0" parTransId="{8B341976-C9FC-4966-90E6-718F98F5CA2A}" sibTransId="{B25BC4AE-B5F3-46B8-84E1-BE17C1C24697}"/>
    <dgm:cxn modelId="{93C878F7-3974-4233-BF44-464EA2CF6277}" srcId="{ECA549B9-5CCD-45F8-9DE7-4CD3325E2086}" destId="{EEE6E645-C235-4AA9-BB0A-C1491130B15E}" srcOrd="1" destOrd="0" parTransId="{01F79BD4-03D7-4E2D-94F2-A5CDE80C1AD2}" sibTransId="{2F6FDF64-07A5-4B00-981A-D0535B9FD668}"/>
    <dgm:cxn modelId="{37284AFC-6256-42E5-A40F-0AB9BB5CA4F9}" srcId="{ECA549B9-5CCD-45F8-9DE7-4CD3325E2086}" destId="{066DF30C-AA7D-4E16-963D-550F7FFFCFB4}" srcOrd="0" destOrd="0" parTransId="{5D8777EF-D2CD-4FA6-A11C-EDAB18573589}" sibTransId="{E350BAE7-E2AB-4F12-863C-8CC3C390901D}"/>
    <dgm:cxn modelId="{6C677DD4-8096-45E3-BBA0-85DEC41944C3}" type="presParOf" srcId="{E9759816-B07B-4860-9268-F39626DA8588}" destId="{EA3F4A5E-A98F-4DB2-9BA2-7102B08B0F8F}" srcOrd="0" destOrd="0" presId="urn:microsoft.com/office/officeart/2005/8/layout/process1"/>
    <dgm:cxn modelId="{B7E8DB79-EC8C-4F16-AE2C-49055E9F949E}" type="presParOf" srcId="{E9759816-B07B-4860-9268-F39626DA8588}" destId="{E1D8627C-454E-42BC-8FD4-ABDB40979DC3}" srcOrd="1" destOrd="0" presId="urn:microsoft.com/office/officeart/2005/8/layout/process1"/>
    <dgm:cxn modelId="{3CBDE106-C475-4AF3-BD8E-94A22566F48E}" type="presParOf" srcId="{E1D8627C-454E-42BC-8FD4-ABDB40979DC3}" destId="{F4A37EFA-CFF8-411C-8732-D4F7707949BB}" srcOrd="0" destOrd="0" presId="urn:microsoft.com/office/officeart/2005/8/layout/process1"/>
    <dgm:cxn modelId="{5BDA05A8-B2A2-475F-9CC6-124C1811C940}" type="presParOf" srcId="{E9759816-B07B-4860-9268-F39626DA8588}" destId="{2A4FC9BB-F5FF-47F5-8C7A-930E5FD1A965}" srcOrd="2" destOrd="0" presId="urn:microsoft.com/office/officeart/2005/8/layout/process1"/>
    <dgm:cxn modelId="{8783633B-66B6-4250-84DA-DD208CC52DBF}" type="presParOf" srcId="{E9759816-B07B-4860-9268-F39626DA8588}" destId="{C76A3B4C-7108-41B1-A5AE-866E7608CE8E}" srcOrd="3"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4" destOrd="0" presId="urn:microsoft.com/office/officeart/2005/8/layout/process1"/>
    <dgm:cxn modelId="{5BA712FD-9132-4CBD-B598-988C4B14F887}" type="presParOf" srcId="{E9759816-B07B-4860-9268-F39626DA8588}" destId="{F20306D3-D16A-4E1C-ABB8-448896AEF6D1}" srcOrd="5"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6" destOrd="0" presId="urn:microsoft.com/office/officeart/2005/8/layout/process1"/>
    <dgm:cxn modelId="{D4E4CABD-60C8-4272-A2A7-D2B6FC2C291A}" type="presParOf" srcId="{E9759816-B07B-4860-9268-F39626DA8588}" destId="{C3643045-043E-45D9-B157-E21DEE6F6D52}" srcOrd="7" destOrd="0" presId="urn:microsoft.com/office/officeart/2005/8/layout/process1"/>
    <dgm:cxn modelId="{E7AF1AD9-53FD-49E3-9BC9-A059EC8FA0A8}" type="presParOf" srcId="{C3643045-043E-45D9-B157-E21DEE6F6D52}" destId="{7760FA7E-8AED-475F-AE94-F6F4DF98C3DB}" srcOrd="0" destOrd="0" presId="urn:microsoft.com/office/officeart/2005/8/layout/process1"/>
    <dgm:cxn modelId="{B85D7005-F7DF-4335-8045-79044B77E0FF}" type="presParOf" srcId="{E9759816-B07B-4860-9268-F39626DA8588}" destId="{3A896230-723E-41F4-9D51-A5C3DD445F68}" srcOrd="8" destOrd="0" presId="urn:microsoft.com/office/officeart/2005/8/layout/process1"/>
    <dgm:cxn modelId="{2A31CCEE-5E90-425C-B400-D45B6CD48EE0}" type="presParOf" srcId="{E9759816-B07B-4860-9268-F39626DA8588}" destId="{C63A9096-3EAF-428C-A924-DE85491530E9}" srcOrd="9" destOrd="0" presId="urn:microsoft.com/office/officeart/2005/8/layout/process1"/>
    <dgm:cxn modelId="{1CA92525-7FCB-48DE-A83F-7247A1C6ED76}" type="presParOf" srcId="{C63A9096-3EAF-428C-A924-DE85491530E9}" destId="{9E014DA5-81FF-4BF8-B256-BFB95D600A17}" srcOrd="0" destOrd="0" presId="urn:microsoft.com/office/officeart/2005/8/layout/process1"/>
    <dgm:cxn modelId="{13D1B7A4-C2D8-464E-957A-4F42000F2135}" type="presParOf" srcId="{E9759816-B07B-4860-9268-F39626DA8588}" destId="{215B90E5-5F21-4B05-ACFB-844461BBBC44}"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EDD2FE7A-94C3-4C4D-A4EC-DAA7A33E6164}">
      <dgm:prSet phldrT="[Text]" custT="1"/>
      <dgm:spPr>
        <a:xfrm>
          <a:off x="4470627" y="320278"/>
          <a:ext cx="531566" cy="864393"/>
        </a:xfrm>
        <a:prstGeom prst="roundRect">
          <a:avLst>
            <a:gd name="adj" fmla="val 10000"/>
          </a:avLst>
        </a:prstGeom>
        <a:solidFill>
          <a:schemeClr val="accent6">
            <a:lumMod val="75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solidFill>
              <a:latin typeface="Calibri" panose="020F0502020204030204"/>
              <a:ea typeface="+mn-ea"/>
              <a:cs typeface="+mn-cs"/>
            </a:rPr>
            <a:t>1st disbursement</a:t>
          </a:r>
        </a:p>
      </dgm:t>
    </dgm:pt>
    <dgm:pt modelId="{C62E4297-64E6-42C6-9C73-C09F807FB5E7}" type="parTrans" cxnId="{504828E8-D986-421A-BD00-B6D0284A4BA8}">
      <dgm:prSet/>
      <dgm:spPr/>
      <dgm:t>
        <a:bodyPr/>
        <a:lstStyle/>
        <a:p>
          <a:pPr algn="l"/>
          <a:endParaRPr lang="en-US" sz="1500"/>
        </a:p>
      </dgm:t>
    </dgm:pt>
    <dgm:pt modelId="{98308FBC-0DB1-49DC-8B31-A92C33D4E0FE}" type="sibTrans" cxnId="{504828E8-D986-421A-BD00-B6D0284A4BA8}">
      <dgm:prSet custT="1"/>
      <dgm:spPr>
        <a:xfrm>
          <a:off x="5055351"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2A3014FF-F10D-4D52-B237-2190FC3500B4}">
      <dgm:prSet phldrT="[Text]" custT="1"/>
      <dgm:spPr>
        <a:xfrm>
          <a:off x="5214821" y="320278"/>
          <a:ext cx="531566" cy="864393"/>
        </a:xfrm>
        <a:prstGeom prst="roundRect">
          <a:avLst>
            <a:gd name="adj" fmla="val 10000"/>
          </a:avLst>
        </a:prstGeom>
        <a:solidFill>
          <a:schemeClr val="accent1">
            <a:lumMod val="40000"/>
            <a:lumOff val="60000"/>
            <a:alpha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lumMod val="65000"/>
                </a:schemeClr>
              </a:solidFill>
              <a:latin typeface="Calibri" panose="020F0502020204030204"/>
              <a:ea typeface="+mn-ea"/>
              <a:cs typeface="+mn-cs"/>
            </a:rPr>
            <a:t>Child Project Implementation Reports</a:t>
          </a:r>
        </a:p>
      </dgm:t>
    </dgm:pt>
    <dgm:pt modelId="{D83E308E-8BA7-429E-8BDC-8011BC782F11}" type="parTrans" cxnId="{A35C0DA2-6152-43DC-8160-AFFC2081C246}">
      <dgm:prSet/>
      <dgm:spPr/>
      <dgm:t>
        <a:bodyPr/>
        <a:lstStyle/>
        <a:p>
          <a:pPr algn="l"/>
          <a:endParaRPr lang="en-US" sz="1500"/>
        </a:p>
      </dgm:t>
    </dgm:pt>
    <dgm:pt modelId="{8EF15D56-2F6A-4561-9328-D5AA0DF47B67}" type="sibTrans" cxnId="{A35C0DA2-6152-43DC-8160-AFFC2081C246}">
      <dgm:prSet custT="1"/>
      <dgm:spPr>
        <a:xfrm>
          <a:off x="5799544"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3E50BD9-71C1-48B7-AE81-D278AFF5450F}">
      <dgm:prSet phldrT="[Text]" custT="1"/>
      <dgm:spPr>
        <a:xfrm>
          <a:off x="5959014" y="320278"/>
          <a:ext cx="531566" cy="864393"/>
        </a:xfrm>
        <a:prstGeom prst="roundRect">
          <a:avLst>
            <a:gd name="adj" fmla="val 10000"/>
          </a:avLst>
        </a:prstGeom>
        <a:solidFill>
          <a:srgbClr val="FFCCCC"/>
        </a:solidFill>
        <a:ln w="25400" cap="flat" cmpd="sng" algn="ctr">
          <a:solidFill>
            <a:srgbClr val="C00000"/>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Mid-term Reviews for FSP Child Projects</a:t>
          </a:r>
        </a:p>
      </dgm:t>
    </dgm:pt>
    <dgm:pt modelId="{19C5E255-0B08-40C6-B78A-267EDA03DE27}" type="parTrans" cxnId="{60B05898-2C4B-4280-9EE2-4E6D1D91DB38}">
      <dgm:prSet/>
      <dgm:spPr/>
      <dgm:t>
        <a:bodyPr/>
        <a:lstStyle/>
        <a:p>
          <a:pPr algn="l"/>
          <a:endParaRPr lang="en-US" sz="1500"/>
        </a:p>
      </dgm:t>
    </dgm:pt>
    <dgm:pt modelId="{CC04C892-6B64-4E09-B5F7-658CFAB98E23}" type="sibTrans" cxnId="{60B05898-2C4B-4280-9EE2-4E6D1D91DB38}">
      <dgm:prSet custT="1"/>
      <dgm:spPr/>
      <dgm:t>
        <a:bodyPr/>
        <a:lstStyle/>
        <a:p>
          <a:pPr algn="l"/>
          <a:endParaRPr lang="en-US" sz="1500"/>
        </a:p>
      </dgm:t>
    </dgm:pt>
    <dgm:pt modelId="{7607CF37-595A-4048-B109-67A1509A087B}">
      <dgm:prSet phldrT="[Text]" custT="1"/>
      <dgm:spPr>
        <a:xfrm>
          <a:off x="5959014" y="320278"/>
          <a:ext cx="531566" cy="864393"/>
        </a:xfrm>
        <a:solidFill>
          <a:srgbClr val="7030A0">
            <a:alpha val="50000"/>
          </a:srgb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500" dirty="0">
              <a:solidFill>
                <a:schemeClr val="bg1"/>
              </a:solidFill>
              <a:latin typeface="Calibri" panose="020F0502020204030204"/>
              <a:ea typeface="+mn-ea"/>
              <a:cs typeface="+mn-cs"/>
            </a:rPr>
            <a:t>Terminal Evaluations</a:t>
          </a:r>
        </a:p>
        <a:p>
          <a:pPr algn="l">
            <a:buNone/>
          </a:pPr>
          <a:r>
            <a:rPr lang="en-US" sz="1000" dirty="0">
              <a:solidFill>
                <a:schemeClr val="bg1"/>
              </a:solidFill>
              <a:latin typeface="Calibri" panose="020F0502020204030204"/>
              <a:ea typeface="+mn-ea"/>
              <a:cs typeface="+mn-cs"/>
            </a:rPr>
            <a:t>(submitted to the GEF IEO)</a:t>
          </a:r>
        </a:p>
      </dgm:t>
    </dgm:pt>
    <dgm:pt modelId="{FCF8526F-83C4-431A-AD9A-9F87ED72D616}" type="parTrans" cxnId="{13436441-C901-49E8-B840-09B5EB1C457E}">
      <dgm:prSet/>
      <dgm:spPr/>
      <dgm:t>
        <a:bodyPr/>
        <a:lstStyle/>
        <a:p>
          <a:endParaRPr lang="en-US" sz="1500"/>
        </a:p>
      </dgm:t>
    </dgm:pt>
    <dgm:pt modelId="{15D38E70-D85E-4D2D-8E30-2B42197A6851}" type="sibTrans" cxnId="{13436441-C901-49E8-B840-09B5EB1C457E}">
      <dgm:prSet custT="1"/>
      <dgm:spPr/>
      <dgm:t>
        <a:bodyPr/>
        <a:lstStyle/>
        <a:p>
          <a:endParaRPr lang="en-US" sz="1500"/>
        </a:p>
      </dgm:t>
    </dgm:pt>
    <dgm:pt modelId="{852D108A-CD38-4C25-924E-47540A6D4FBA}">
      <dgm:prSet custT="1"/>
      <dgm:spPr>
        <a:solidFill>
          <a:scrgbClr r="0" g="0" b="0">
            <a:alpha val="50000"/>
          </a:scrgbClr>
        </a:solidFill>
      </dgm:spPr>
      <dgm:t>
        <a:bodyPr/>
        <a:lstStyle/>
        <a:p>
          <a:pPr marL="0" lvl="0" indent="0" algn="l" defTabSz="622300">
            <a:lnSpc>
              <a:spcPct val="90000"/>
            </a:lnSpc>
            <a:spcBef>
              <a:spcPct val="0"/>
            </a:spcBef>
            <a:spcAft>
              <a:spcPct val="35000"/>
            </a:spcAft>
            <a:buNone/>
          </a:pPr>
          <a:r>
            <a:rPr lang="en-US" sz="1500" kern="1200" dirty="0">
              <a:solidFill>
                <a:prstClr val="black"/>
              </a:solidFill>
              <a:latin typeface="Calibri" panose="020F0502020204030204"/>
              <a:ea typeface="+mn-ea"/>
              <a:cs typeface="+mn-cs"/>
            </a:rPr>
            <a:t>Project financial closure</a:t>
          </a:r>
        </a:p>
      </dgm:t>
    </dgm:pt>
    <dgm:pt modelId="{0F8DC124-9F9D-48C6-8AFA-CEA9BFAD214F}" type="parTrans" cxnId="{4957D0A7-F49E-49F0-94FB-CCB9BE66FE2D}">
      <dgm:prSet/>
      <dgm:spPr/>
      <dgm:t>
        <a:bodyPr/>
        <a:lstStyle/>
        <a:p>
          <a:endParaRPr lang="en-US" sz="1500"/>
        </a:p>
      </dgm:t>
    </dgm:pt>
    <dgm:pt modelId="{B0B7EF82-5D22-454D-8134-FFE2A17D9216}" type="sibTrans" cxnId="{4957D0A7-F49E-49F0-94FB-CCB9BE66FE2D}">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47122F76-988D-4CBD-916E-6FEB4C232EA3}" type="pres">
      <dgm:prSet presAssocID="{EDD2FE7A-94C3-4C4D-A4EC-DAA7A33E6164}" presName="node" presStyleLbl="node1" presStyleIdx="0" presStyleCnt="5" custScaleX="131761" custScaleY="86896" custLinFactNeighborX="-18856" custLinFactNeighborY="755">
        <dgm:presLayoutVars>
          <dgm:bulletEnabled val="1"/>
        </dgm:presLayoutVars>
      </dgm:prSet>
      <dgm:spPr/>
    </dgm:pt>
    <dgm:pt modelId="{3B9284CD-92EB-41F3-A1A7-37F6C591B64E}" type="pres">
      <dgm:prSet presAssocID="{98308FBC-0DB1-49DC-8B31-A92C33D4E0FE}" presName="sibTrans" presStyleLbl="sibTrans2D1" presStyleIdx="0" presStyleCnt="4"/>
      <dgm:spPr/>
    </dgm:pt>
    <dgm:pt modelId="{92E06401-8704-41E9-ADB2-8220487170DE}" type="pres">
      <dgm:prSet presAssocID="{98308FBC-0DB1-49DC-8B31-A92C33D4E0FE}" presName="connectorText" presStyleLbl="sibTrans2D1" presStyleIdx="0" presStyleCnt="4"/>
      <dgm:spPr/>
    </dgm:pt>
    <dgm:pt modelId="{B45ED73E-F265-4777-B5B0-AF861D8FA2D9}" type="pres">
      <dgm:prSet presAssocID="{2A3014FF-F10D-4D52-B237-2190FC3500B4}" presName="node" presStyleLbl="node1" presStyleIdx="1" presStyleCnt="5" custScaleX="143977" custScaleY="102409" custLinFactNeighborX="-28261" custLinFactNeighborY="-2664">
        <dgm:presLayoutVars>
          <dgm:bulletEnabled val="1"/>
        </dgm:presLayoutVars>
      </dgm:prSet>
      <dgm:spPr/>
    </dgm:pt>
    <dgm:pt modelId="{58CF3B10-35EF-4301-B392-506F2BC8BF50}" type="pres">
      <dgm:prSet presAssocID="{8EF15D56-2F6A-4561-9328-D5AA0DF47B67}" presName="sibTrans" presStyleLbl="sibTrans2D1" presStyleIdx="1" presStyleCnt="4"/>
      <dgm:spPr/>
    </dgm:pt>
    <dgm:pt modelId="{8B9A1B91-EAC2-44AC-8C74-38505670FC11}" type="pres">
      <dgm:prSet presAssocID="{8EF15D56-2F6A-4561-9328-D5AA0DF47B67}" presName="connectorText" presStyleLbl="sibTrans2D1" presStyleIdx="1" presStyleCnt="4"/>
      <dgm:spPr/>
    </dgm:pt>
    <dgm:pt modelId="{BEDA9FAD-210C-4306-BDAD-5BC87C79A05C}" type="pres">
      <dgm:prSet presAssocID="{03E50BD9-71C1-48B7-AE81-D278AFF5450F}" presName="node" presStyleLbl="node1" presStyleIdx="2" presStyleCnt="5" custScaleX="123805" custScaleY="105695" custLinFactNeighborX="-17277" custLinFactNeighborY="127">
        <dgm:presLayoutVars>
          <dgm:bulletEnabled val="1"/>
        </dgm:presLayoutVars>
      </dgm:prSet>
      <dgm:spPr/>
    </dgm:pt>
    <dgm:pt modelId="{A5F89504-B629-45AD-A96F-915CB27399C6}" type="pres">
      <dgm:prSet presAssocID="{CC04C892-6B64-4E09-B5F7-658CFAB98E23}" presName="sibTrans" presStyleLbl="sibTrans2D1" presStyleIdx="2" presStyleCnt="4" custScaleX="58849"/>
      <dgm:spPr/>
    </dgm:pt>
    <dgm:pt modelId="{2A73B276-2FF1-4453-AE05-F4FE8DC394BC}" type="pres">
      <dgm:prSet presAssocID="{CC04C892-6B64-4E09-B5F7-658CFAB98E23}" presName="connectorText" presStyleLbl="sibTrans2D1" presStyleIdx="2" presStyleCnt="4"/>
      <dgm:spPr/>
    </dgm:pt>
    <dgm:pt modelId="{024D1159-B013-43E4-93C2-4D56DD51FE18}" type="pres">
      <dgm:prSet presAssocID="{7607CF37-595A-4048-B109-67A1509A087B}" presName="node" presStyleLbl="node1" presStyleIdx="3" presStyleCnt="5" custScaleX="160046" custScaleY="82741">
        <dgm:presLayoutVars>
          <dgm:bulletEnabled val="1"/>
        </dgm:presLayoutVars>
      </dgm:prSet>
      <dgm:spPr>
        <a:prstGeom prst="roundRect">
          <a:avLst>
            <a:gd name="adj" fmla="val 10000"/>
          </a:avLst>
        </a:prstGeom>
      </dgm:spPr>
    </dgm:pt>
    <dgm:pt modelId="{786FCF60-8220-432A-83DC-12AB92EA1F1A}" type="pres">
      <dgm:prSet presAssocID="{15D38E70-D85E-4D2D-8E30-2B42197A6851}" presName="sibTrans" presStyleLbl="sibTrans2D1" presStyleIdx="3" presStyleCnt="4"/>
      <dgm:spPr/>
    </dgm:pt>
    <dgm:pt modelId="{0CEF52E6-3E6C-4D6A-93B5-D7C45B0FA47E}" type="pres">
      <dgm:prSet presAssocID="{15D38E70-D85E-4D2D-8E30-2B42197A6851}" presName="connectorText" presStyleLbl="sibTrans2D1" presStyleIdx="3" presStyleCnt="4"/>
      <dgm:spPr/>
    </dgm:pt>
    <dgm:pt modelId="{AD673AA3-2A80-4806-B763-C9D37B974A31}" type="pres">
      <dgm:prSet presAssocID="{852D108A-CD38-4C25-924E-47540A6D4FBA}" presName="node" presStyleLbl="node1" presStyleIdx="4" presStyleCnt="5">
        <dgm:presLayoutVars>
          <dgm:bulletEnabled val="1"/>
        </dgm:presLayoutVars>
      </dgm:prSet>
      <dgm:spPr/>
    </dgm:pt>
  </dgm:ptLst>
  <dgm:cxnLst>
    <dgm:cxn modelId="{AE15A50A-546D-4DD3-B695-D802B11CD612}" type="presOf" srcId="{15D38E70-D85E-4D2D-8E30-2B42197A6851}" destId="{0CEF52E6-3E6C-4D6A-93B5-D7C45B0FA47E}" srcOrd="1" destOrd="0" presId="urn:microsoft.com/office/officeart/2005/8/layout/process1"/>
    <dgm:cxn modelId="{5098F90A-4519-41D1-9F1C-D2822A1C9889}" type="presOf" srcId="{852D108A-CD38-4C25-924E-47540A6D4FBA}" destId="{AD673AA3-2A80-4806-B763-C9D37B974A31}" srcOrd="0" destOrd="0" presId="urn:microsoft.com/office/officeart/2005/8/layout/process1"/>
    <dgm:cxn modelId="{DB13AB21-3580-4537-A862-E0E4D1012CE5}" type="presOf" srcId="{8EF15D56-2F6A-4561-9328-D5AA0DF47B67}" destId="{58CF3B10-35EF-4301-B392-506F2BC8BF50}" srcOrd="0" destOrd="0" presId="urn:microsoft.com/office/officeart/2005/8/layout/process1"/>
    <dgm:cxn modelId="{0E0AEC3E-521D-47BF-9722-FFC8BF2316C9}" type="presOf" srcId="{03E50BD9-71C1-48B7-AE81-D278AFF5450F}" destId="{BEDA9FAD-210C-4306-BDAD-5BC87C79A05C}"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3436441-C901-49E8-B840-09B5EB1C457E}" srcId="{ECA549B9-5CCD-45F8-9DE7-4CD3325E2086}" destId="{7607CF37-595A-4048-B109-67A1509A087B}" srcOrd="3" destOrd="0" parTransId="{FCF8526F-83C4-431A-AD9A-9F87ED72D616}" sibTransId="{15D38E70-D85E-4D2D-8E30-2B42197A6851}"/>
    <dgm:cxn modelId="{CA27757F-A55B-4355-A9DF-454860AFD55A}" type="presOf" srcId="{CC04C892-6B64-4E09-B5F7-658CFAB98E23}" destId="{2A73B276-2FF1-4453-AE05-F4FE8DC394BC}" srcOrd="1" destOrd="0" presId="urn:microsoft.com/office/officeart/2005/8/layout/process1"/>
    <dgm:cxn modelId="{60B05898-2C4B-4280-9EE2-4E6D1D91DB38}" srcId="{ECA549B9-5CCD-45F8-9DE7-4CD3325E2086}" destId="{03E50BD9-71C1-48B7-AE81-D278AFF5450F}" srcOrd="2" destOrd="0" parTransId="{19C5E255-0B08-40C6-B78A-267EDA03DE27}" sibTransId="{CC04C892-6B64-4E09-B5F7-658CFAB98E23}"/>
    <dgm:cxn modelId="{A35C0DA2-6152-43DC-8160-AFFC2081C246}" srcId="{ECA549B9-5CCD-45F8-9DE7-4CD3325E2086}" destId="{2A3014FF-F10D-4D52-B237-2190FC3500B4}" srcOrd="1" destOrd="0" parTransId="{D83E308E-8BA7-429E-8BDC-8011BC782F11}" sibTransId="{8EF15D56-2F6A-4561-9328-D5AA0DF47B67}"/>
    <dgm:cxn modelId="{651289A4-B45E-4B51-A375-6079AA51B7AB}" type="presOf" srcId="{98308FBC-0DB1-49DC-8B31-A92C33D4E0FE}" destId="{92E06401-8704-41E9-ADB2-8220487170DE}" srcOrd="1" destOrd="0" presId="urn:microsoft.com/office/officeart/2005/8/layout/process1"/>
    <dgm:cxn modelId="{B4052BA5-DE9B-40BD-919D-02F7D47DA293}" type="presOf" srcId="{8EF15D56-2F6A-4561-9328-D5AA0DF47B67}" destId="{8B9A1B91-EAC2-44AC-8C74-38505670FC11}" srcOrd="1" destOrd="0" presId="urn:microsoft.com/office/officeart/2005/8/layout/process1"/>
    <dgm:cxn modelId="{4957D0A7-F49E-49F0-94FB-CCB9BE66FE2D}" srcId="{ECA549B9-5CCD-45F8-9DE7-4CD3325E2086}" destId="{852D108A-CD38-4C25-924E-47540A6D4FBA}" srcOrd="4" destOrd="0" parTransId="{0F8DC124-9F9D-48C6-8AFA-CEA9BFAD214F}" sibTransId="{B0B7EF82-5D22-454D-8134-FFE2A17D9216}"/>
    <dgm:cxn modelId="{AD10BAB1-BA86-4595-8BAE-3D6662D70ADE}" type="presOf" srcId="{EDD2FE7A-94C3-4C4D-A4EC-DAA7A33E6164}" destId="{47122F76-988D-4CBD-916E-6FEB4C232EA3}" srcOrd="0" destOrd="0" presId="urn:microsoft.com/office/officeart/2005/8/layout/process1"/>
    <dgm:cxn modelId="{6D1190B4-2A82-4083-904A-A84C5521F1BD}" type="presOf" srcId="{2A3014FF-F10D-4D52-B237-2190FC3500B4}" destId="{B45ED73E-F265-4777-B5B0-AF861D8FA2D9}" srcOrd="0" destOrd="0" presId="urn:microsoft.com/office/officeart/2005/8/layout/process1"/>
    <dgm:cxn modelId="{821052D1-2F94-4DBA-8A1C-9318A92E2614}" type="presOf" srcId="{15D38E70-D85E-4D2D-8E30-2B42197A6851}" destId="{786FCF60-8220-432A-83DC-12AB92EA1F1A}" srcOrd="0" destOrd="0" presId="urn:microsoft.com/office/officeart/2005/8/layout/process1"/>
    <dgm:cxn modelId="{1BFC86E0-33A7-4CEF-B8C7-BEE517F1A89A}" type="presOf" srcId="{7607CF37-595A-4048-B109-67A1509A087B}" destId="{024D1159-B013-43E4-93C2-4D56DD51FE18}" srcOrd="0" destOrd="0" presId="urn:microsoft.com/office/officeart/2005/8/layout/process1"/>
    <dgm:cxn modelId="{504828E8-D986-421A-BD00-B6D0284A4BA8}" srcId="{ECA549B9-5CCD-45F8-9DE7-4CD3325E2086}" destId="{EDD2FE7A-94C3-4C4D-A4EC-DAA7A33E6164}" srcOrd="0" destOrd="0" parTransId="{C62E4297-64E6-42C6-9C73-C09F807FB5E7}" sibTransId="{98308FBC-0DB1-49DC-8B31-A92C33D4E0FE}"/>
    <dgm:cxn modelId="{CA4604F6-63EF-4A35-9A25-6B2BD649AB8B}" type="presOf" srcId="{98308FBC-0DB1-49DC-8B31-A92C33D4E0FE}" destId="{3B9284CD-92EB-41F3-A1A7-37F6C591B64E}" srcOrd="0" destOrd="0" presId="urn:microsoft.com/office/officeart/2005/8/layout/process1"/>
    <dgm:cxn modelId="{9FADEEFD-D709-4699-ABFE-FFECE63B7885}" type="presOf" srcId="{CC04C892-6B64-4E09-B5F7-658CFAB98E23}" destId="{A5F89504-B629-45AD-A96F-915CB27399C6}" srcOrd="0" destOrd="0" presId="urn:microsoft.com/office/officeart/2005/8/layout/process1"/>
    <dgm:cxn modelId="{A331FCB8-8FAB-4BF4-97CB-111DEA035D86}" type="presParOf" srcId="{E9759816-B07B-4860-9268-F39626DA8588}" destId="{47122F76-988D-4CBD-916E-6FEB4C232EA3}" srcOrd="0" destOrd="0" presId="urn:microsoft.com/office/officeart/2005/8/layout/process1"/>
    <dgm:cxn modelId="{6361B95B-0044-4347-A170-3C9DFC0DD20E}" type="presParOf" srcId="{E9759816-B07B-4860-9268-F39626DA8588}" destId="{3B9284CD-92EB-41F3-A1A7-37F6C591B64E}" srcOrd="1" destOrd="0" presId="urn:microsoft.com/office/officeart/2005/8/layout/process1"/>
    <dgm:cxn modelId="{F8C71562-C749-4FD3-8D55-7A03A7C4F6BF}" type="presParOf" srcId="{3B9284CD-92EB-41F3-A1A7-37F6C591B64E}" destId="{92E06401-8704-41E9-ADB2-8220487170DE}" srcOrd="0" destOrd="0" presId="urn:microsoft.com/office/officeart/2005/8/layout/process1"/>
    <dgm:cxn modelId="{FC279C11-27E2-4F3C-94F1-9DF727653ED5}" type="presParOf" srcId="{E9759816-B07B-4860-9268-F39626DA8588}" destId="{B45ED73E-F265-4777-B5B0-AF861D8FA2D9}" srcOrd="2" destOrd="0" presId="urn:microsoft.com/office/officeart/2005/8/layout/process1"/>
    <dgm:cxn modelId="{11E6ABF8-F0F6-4200-9C4C-F2D37400882A}" type="presParOf" srcId="{E9759816-B07B-4860-9268-F39626DA8588}" destId="{58CF3B10-35EF-4301-B392-506F2BC8BF50}" srcOrd="3" destOrd="0" presId="urn:microsoft.com/office/officeart/2005/8/layout/process1"/>
    <dgm:cxn modelId="{0D09A631-727C-47B5-A8C5-2D7C921C8559}" type="presParOf" srcId="{58CF3B10-35EF-4301-B392-506F2BC8BF50}" destId="{8B9A1B91-EAC2-44AC-8C74-38505670FC11}" srcOrd="0" destOrd="0" presId="urn:microsoft.com/office/officeart/2005/8/layout/process1"/>
    <dgm:cxn modelId="{C61E73FE-222A-498B-BC8E-D8B78DFE1C2C}" type="presParOf" srcId="{E9759816-B07B-4860-9268-F39626DA8588}" destId="{BEDA9FAD-210C-4306-BDAD-5BC87C79A05C}" srcOrd="4" destOrd="0" presId="urn:microsoft.com/office/officeart/2005/8/layout/process1"/>
    <dgm:cxn modelId="{18F55D3F-6D3A-457A-B91E-AA79F0067137}" type="presParOf" srcId="{E9759816-B07B-4860-9268-F39626DA8588}" destId="{A5F89504-B629-45AD-A96F-915CB27399C6}" srcOrd="5" destOrd="0" presId="urn:microsoft.com/office/officeart/2005/8/layout/process1"/>
    <dgm:cxn modelId="{7EFB755B-059C-47F0-A417-705A321D98E5}" type="presParOf" srcId="{A5F89504-B629-45AD-A96F-915CB27399C6}" destId="{2A73B276-2FF1-4453-AE05-F4FE8DC394BC}" srcOrd="0" destOrd="0" presId="urn:microsoft.com/office/officeart/2005/8/layout/process1"/>
    <dgm:cxn modelId="{C71DBB3C-B6B9-4268-87C6-D1019B8F2B91}" type="presParOf" srcId="{E9759816-B07B-4860-9268-F39626DA8588}" destId="{024D1159-B013-43E4-93C2-4D56DD51FE18}" srcOrd="6" destOrd="0" presId="urn:microsoft.com/office/officeart/2005/8/layout/process1"/>
    <dgm:cxn modelId="{98442F84-35B1-4B28-A737-C2B57C48EC02}" type="presParOf" srcId="{E9759816-B07B-4860-9268-F39626DA8588}" destId="{786FCF60-8220-432A-83DC-12AB92EA1F1A}" srcOrd="7" destOrd="0" presId="urn:microsoft.com/office/officeart/2005/8/layout/process1"/>
    <dgm:cxn modelId="{B1F08D17-FB2E-409E-A417-01F6066EB9AA}" type="presParOf" srcId="{786FCF60-8220-432A-83DC-12AB92EA1F1A}" destId="{0CEF52E6-3E6C-4D6A-93B5-D7C45B0FA47E}" srcOrd="0" destOrd="0" presId="urn:microsoft.com/office/officeart/2005/8/layout/process1"/>
    <dgm:cxn modelId="{E28962B7-7412-4365-8CE8-AED37DC64076}" type="presParOf" srcId="{E9759816-B07B-4860-9268-F39626DA8588}" destId="{AD673AA3-2A80-4806-B763-C9D37B974A31}" srcOrd="8"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C31C79C-F6E8-436B-8D91-38A9F11CA1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263B5BC-EB1A-4F19-B952-D4DB8EF0F158}">
      <dgm:prSet phldrT="[Text]" custT="1"/>
      <dgm:spPr/>
      <dgm:t>
        <a:bodyPr/>
        <a:lstStyle/>
        <a:p>
          <a:r>
            <a:rPr lang="en-US" sz="4000" b="1" dirty="0">
              <a:solidFill>
                <a:schemeClr val="bg1">
                  <a:lumMod val="95000"/>
                </a:schemeClr>
              </a:solidFill>
              <a:latin typeface="Calibri" panose="020F0502020204030204" pitchFamily="34" charset="0"/>
              <a:cs typeface="Calibri" panose="020F0502020204030204" pitchFamily="34" charset="0"/>
            </a:rPr>
            <a:t>Project cycle management services</a:t>
          </a:r>
          <a:endParaRPr lang="en-US" sz="4000" dirty="0">
            <a:solidFill>
              <a:schemeClr val="bg1">
                <a:lumMod val="95000"/>
              </a:schemeClr>
            </a:solidFill>
          </a:endParaRPr>
        </a:p>
      </dgm:t>
    </dgm:pt>
    <dgm:pt modelId="{B9C82A60-6731-4133-B2DA-37FD290F7AF6}" type="parTrans" cxnId="{E4183E29-EA94-495E-8F1E-36BED612B9DC}">
      <dgm:prSet/>
      <dgm:spPr/>
      <dgm:t>
        <a:bodyPr/>
        <a:lstStyle/>
        <a:p>
          <a:endParaRPr lang="en-US"/>
        </a:p>
      </dgm:t>
    </dgm:pt>
    <dgm:pt modelId="{187777C4-1EE8-4F7F-AB78-1F597E6E6F2A}" type="sibTrans" cxnId="{E4183E29-EA94-495E-8F1E-36BED612B9DC}">
      <dgm:prSet/>
      <dgm:spPr/>
      <dgm:t>
        <a:bodyPr/>
        <a:lstStyle/>
        <a:p>
          <a:endParaRPr lang="en-US"/>
        </a:p>
      </dgm:t>
    </dgm:pt>
    <dgm:pt modelId="{EFC3E452-7769-4005-A6A1-B6B47AB98342}">
      <dgm:prSet phldrT="[Text]" custT="1"/>
      <dgm:spPr/>
      <dgm:t>
        <a:bodyPr/>
        <a:lstStyle/>
        <a:p>
          <a:pPr>
            <a:buFont typeface="Wingdings" panose="05000000000000000000" pitchFamily="2" charset="2"/>
            <a:buChar char="q"/>
          </a:pPr>
          <a:r>
            <a:rPr lang="en-US" sz="2100" dirty="0"/>
            <a:t>    </a:t>
          </a:r>
          <a:r>
            <a:rPr lang="en-US" sz="3600" dirty="0"/>
            <a:t>Includes activities such as:</a:t>
          </a:r>
        </a:p>
      </dgm:t>
    </dgm:pt>
    <dgm:pt modelId="{8D849D97-FC55-4257-AAD7-4721371399A0}" type="parTrans" cxnId="{0F11AAF7-21BE-4333-BE49-4374F954331F}">
      <dgm:prSet/>
      <dgm:spPr/>
      <dgm:t>
        <a:bodyPr/>
        <a:lstStyle/>
        <a:p>
          <a:endParaRPr lang="en-US"/>
        </a:p>
      </dgm:t>
    </dgm:pt>
    <dgm:pt modelId="{B7F9B709-B12A-4B10-B15F-82962312978D}" type="sibTrans" cxnId="{0F11AAF7-21BE-4333-BE49-4374F954331F}">
      <dgm:prSet/>
      <dgm:spPr/>
      <dgm:t>
        <a:bodyPr/>
        <a:lstStyle/>
        <a:p>
          <a:endParaRPr lang="en-US"/>
        </a:p>
      </dgm:t>
    </dgm:pt>
    <dgm:pt modelId="{B2DA6F14-A620-4FD0-A324-1A81A5A2439F}">
      <dgm:prSet custT="1"/>
      <dgm:spPr/>
      <dgm:t>
        <a:bodyPr/>
        <a:lstStyle/>
        <a:p>
          <a:r>
            <a:rPr lang="en-US" sz="3600" dirty="0"/>
            <a:t>preparation of the project concept</a:t>
          </a:r>
        </a:p>
      </dgm:t>
    </dgm:pt>
    <dgm:pt modelId="{2CEE2882-0C0A-4837-9B81-D5AFDE0A8EBD}" type="parTrans" cxnId="{DD3C2B41-BCBA-4274-9330-07C0FB7FB678}">
      <dgm:prSet/>
      <dgm:spPr/>
      <dgm:t>
        <a:bodyPr/>
        <a:lstStyle/>
        <a:p>
          <a:endParaRPr lang="en-US"/>
        </a:p>
      </dgm:t>
    </dgm:pt>
    <dgm:pt modelId="{C5F5041A-0C86-4D3E-8A2A-647AF393D0B4}" type="sibTrans" cxnId="{DD3C2B41-BCBA-4274-9330-07C0FB7FB678}">
      <dgm:prSet/>
      <dgm:spPr/>
      <dgm:t>
        <a:bodyPr/>
        <a:lstStyle/>
        <a:p>
          <a:endParaRPr lang="en-US"/>
        </a:p>
      </dgm:t>
    </dgm:pt>
    <dgm:pt modelId="{47E4929C-F555-4B1C-AFBD-5B3EFF4D4777}">
      <dgm:prSet custT="1"/>
      <dgm:spPr/>
      <dgm:t>
        <a:bodyPr/>
        <a:lstStyle/>
        <a:p>
          <a:r>
            <a:rPr lang="en-US" sz="3600" dirty="0"/>
            <a:t>preparation of the detailed project document </a:t>
          </a:r>
        </a:p>
      </dgm:t>
    </dgm:pt>
    <dgm:pt modelId="{E05BE9FE-698B-42B0-AB07-C16B35EA5765}" type="parTrans" cxnId="{1DC327B8-529F-468B-B68B-C22D101B9DE5}">
      <dgm:prSet/>
      <dgm:spPr/>
      <dgm:t>
        <a:bodyPr/>
        <a:lstStyle/>
        <a:p>
          <a:endParaRPr lang="en-US"/>
        </a:p>
      </dgm:t>
    </dgm:pt>
    <dgm:pt modelId="{BF7D51C8-7F5D-4DC2-95B5-EB5A17594914}" type="sibTrans" cxnId="{1DC327B8-529F-468B-B68B-C22D101B9DE5}">
      <dgm:prSet/>
      <dgm:spPr/>
      <dgm:t>
        <a:bodyPr/>
        <a:lstStyle/>
        <a:p>
          <a:endParaRPr lang="en-US"/>
        </a:p>
      </dgm:t>
    </dgm:pt>
    <dgm:pt modelId="{56A87C64-3C69-4615-B3CC-B2F461101AF2}">
      <dgm:prSet custT="1"/>
      <dgm:spPr/>
      <dgm:t>
        <a:bodyPr/>
        <a:lstStyle/>
        <a:p>
          <a:r>
            <a:rPr lang="en-US" sz="3600" dirty="0"/>
            <a:t>internal approval, initiation, and implementation of projects</a:t>
          </a:r>
        </a:p>
      </dgm:t>
    </dgm:pt>
    <dgm:pt modelId="{6F918695-FDD6-4412-A17F-99F77DCC7960}" type="parTrans" cxnId="{98A8F413-7DCF-4EEA-B6AF-195F311FD287}">
      <dgm:prSet/>
      <dgm:spPr/>
      <dgm:t>
        <a:bodyPr/>
        <a:lstStyle/>
        <a:p>
          <a:endParaRPr lang="en-US"/>
        </a:p>
      </dgm:t>
    </dgm:pt>
    <dgm:pt modelId="{189E1C09-A79D-4202-937C-04C18FB3299C}" type="sibTrans" cxnId="{98A8F413-7DCF-4EEA-B6AF-195F311FD287}">
      <dgm:prSet/>
      <dgm:spPr/>
      <dgm:t>
        <a:bodyPr/>
        <a:lstStyle/>
        <a:p>
          <a:endParaRPr lang="en-US"/>
        </a:p>
      </dgm:t>
    </dgm:pt>
    <dgm:pt modelId="{0EBEB56E-E5FC-4C9B-9F6E-C92EC4BFC5FE}">
      <dgm:prSet custT="1"/>
      <dgm:spPr/>
      <dgm:t>
        <a:bodyPr/>
        <a:lstStyle/>
        <a:p>
          <a:r>
            <a:rPr lang="en-US" sz="3600" dirty="0"/>
            <a:t>project completion and evaluation</a:t>
          </a:r>
        </a:p>
      </dgm:t>
    </dgm:pt>
    <dgm:pt modelId="{2484340E-7467-4F3E-BD96-EF442D8CDECC}" type="parTrans" cxnId="{91F4D093-0111-4B8B-ACCA-B14B923032EA}">
      <dgm:prSet/>
      <dgm:spPr/>
      <dgm:t>
        <a:bodyPr/>
        <a:lstStyle/>
        <a:p>
          <a:endParaRPr lang="en-US"/>
        </a:p>
      </dgm:t>
    </dgm:pt>
    <dgm:pt modelId="{2B7E4FCA-E22B-4DBD-9610-0980BB00D5DD}" type="sibTrans" cxnId="{91F4D093-0111-4B8B-ACCA-B14B923032EA}">
      <dgm:prSet/>
      <dgm:spPr/>
      <dgm:t>
        <a:bodyPr/>
        <a:lstStyle/>
        <a:p>
          <a:endParaRPr lang="en-US"/>
        </a:p>
      </dgm:t>
    </dgm:pt>
    <dgm:pt modelId="{388E1D68-5087-4D79-A380-0361FD9BCD24}">
      <dgm:prSet custT="1"/>
      <dgm:spPr/>
      <dgm:t>
        <a:bodyPr/>
        <a:lstStyle/>
        <a:p>
          <a:r>
            <a:rPr lang="en-US" sz="3600" dirty="0"/>
            <a:t>financial closure </a:t>
          </a:r>
        </a:p>
      </dgm:t>
    </dgm:pt>
    <dgm:pt modelId="{BE9F71D4-6C2A-4FEE-BC79-03743819C0E0}" type="parTrans" cxnId="{68F884AA-D0C4-4F3A-863E-872733182B6B}">
      <dgm:prSet/>
      <dgm:spPr/>
      <dgm:t>
        <a:bodyPr/>
        <a:lstStyle/>
        <a:p>
          <a:endParaRPr lang="en-US"/>
        </a:p>
      </dgm:t>
    </dgm:pt>
    <dgm:pt modelId="{A87F6ABA-CC0A-4A00-982D-DFD1D4456BAA}" type="sibTrans" cxnId="{68F884AA-D0C4-4F3A-863E-872733182B6B}">
      <dgm:prSet/>
      <dgm:spPr/>
      <dgm:t>
        <a:bodyPr/>
        <a:lstStyle/>
        <a:p>
          <a:endParaRPr lang="en-US"/>
        </a:p>
      </dgm:t>
    </dgm:pt>
    <dgm:pt modelId="{011D68EF-EA83-4EC2-AA88-5C9DFCE2AF71}">
      <dgm:prSet phldrT="[Text]" custT="1"/>
      <dgm:spPr/>
      <dgm:t>
        <a:bodyPr/>
        <a:lstStyle/>
        <a:p>
          <a:r>
            <a:rPr lang="en-US" sz="3600" dirty="0"/>
            <a:t>project identification</a:t>
          </a:r>
        </a:p>
      </dgm:t>
    </dgm:pt>
    <dgm:pt modelId="{2B824521-C242-41E4-8B91-D89B162D0400}" type="sibTrans" cxnId="{15FEBD3B-E9B2-49F3-A97B-62F5F1BD35E5}">
      <dgm:prSet/>
      <dgm:spPr/>
      <dgm:t>
        <a:bodyPr/>
        <a:lstStyle/>
        <a:p>
          <a:endParaRPr lang="en-US"/>
        </a:p>
      </dgm:t>
    </dgm:pt>
    <dgm:pt modelId="{50D9915F-BD68-4983-B0A9-75FE31A0D0A6}" type="parTrans" cxnId="{15FEBD3B-E9B2-49F3-A97B-62F5F1BD35E5}">
      <dgm:prSet/>
      <dgm:spPr/>
      <dgm:t>
        <a:bodyPr/>
        <a:lstStyle/>
        <a:p>
          <a:endParaRPr lang="en-US"/>
        </a:p>
      </dgm:t>
    </dgm:pt>
    <dgm:pt modelId="{13FE5991-2163-4D8C-B175-5347FF432483}" type="pres">
      <dgm:prSet presAssocID="{4C31C79C-F6E8-436B-8D91-38A9F11CA10B}" presName="Name0" presStyleCnt="0">
        <dgm:presLayoutVars>
          <dgm:dir/>
          <dgm:animLvl val="lvl"/>
          <dgm:resizeHandles val="exact"/>
        </dgm:presLayoutVars>
      </dgm:prSet>
      <dgm:spPr/>
    </dgm:pt>
    <dgm:pt modelId="{3309F466-8472-434C-9A9E-C6ACB5FBA5EB}" type="pres">
      <dgm:prSet presAssocID="{F263B5BC-EB1A-4F19-B952-D4DB8EF0F158}" presName="composite" presStyleCnt="0"/>
      <dgm:spPr/>
    </dgm:pt>
    <dgm:pt modelId="{BDADDF20-9D30-4B59-ABED-AF316C12E0BD}" type="pres">
      <dgm:prSet presAssocID="{F263B5BC-EB1A-4F19-B952-D4DB8EF0F158}" presName="parTx" presStyleLbl="alignNode1" presStyleIdx="0" presStyleCnt="1" custScaleX="141968" custLinFactNeighborX="-1615" custLinFactNeighborY="3778">
        <dgm:presLayoutVars>
          <dgm:chMax val="0"/>
          <dgm:chPref val="0"/>
          <dgm:bulletEnabled val="1"/>
        </dgm:presLayoutVars>
      </dgm:prSet>
      <dgm:spPr/>
    </dgm:pt>
    <dgm:pt modelId="{5281E19B-4759-46EF-B8E7-785B6833C3ED}" type="pres">
      <dgm:prSet presAssocID="{F263B5BC-EB1A-4F19-B952-D4DB8EF0F158}" presName="desTx" presStyleLbl="alignAccFollowNode1" presStyleIdx="0" presStyleCnt="1" custScaleX="141968">
        <dgm:presLayoutVars>
          <dgm:bulletEnabled val="1"/>
        </dgm:presLayoutVars>
      </dgm:prSet>
      <dgm:spPr/>
    </dgm:pt>
  </dgm:ptLst>
  <dgm:cxnLst>
    <dgm:cxn modelId="{338C3100-4B94-4345-98B5-88FA0D4BAD93}" type="presOf" srcId="{F263B5BC-EB1A-4F19-B952-D4DB8EF0F158}" destId="{BDADDF20-9D30-4B59-ABED-AF316C12E0BD}" srcOrd="0" destOrd="0" presId="urn:microsoft.com/office/officeart/2005/8/layout/hList1"/>
    <dgm:cxn modelId="{D542840B-CF29-4899-BE20-C261D1CB0960}" type="presOf" srcId="{4C31C79C-F6E8-436B-8D91-38A9F11CA10B}" destId="{13FE5991-2163-4D8C-B175-5347FF432483}" srcOrd="0" destOrd="0" presId="urn:microsoft.com/office/officeart/2005/8/layout/hList1"/>
    <dgm:cxn modelId="{98A8F413-7DCF-4EEA-B6AF-195F311FD287}" srcId="{EFC3E452-7769-4005-A6A1-B6B47AB98342}" destId="{56A87C64-3C69-4615-B3CC-B2F461101AF2}" srcOrd="3" destOrd="0" parTransId="{6F918695-FDD6-4412-A17F-99F77DCC7960}" sibTransId="{189E1C09-A79D-4202-937C-04C18FB3299C}"/>
    <dgm:cxn modelId="{E4183E29-EA94-495E-8F1E-36BED612B9DC}" srcId="{4C31C79C-F6E8-436B-8D91-38A9F11CA10B}" destId="{F263B5BC-EB1A-4F19-B952-D4DB8EF0F158}" srcOrd="0" destOrd="0" parTransId="{B9C82A60-6731-4133-B2DA-37FD290F7AF6}" sibTransId="{187777C4-1EE8-4F7F-AB78-1F597E6E6F2A}"/>
    <dgm:cxn modelId="{15FEBD3B-E9B2-49F3-A97B-62F5F1BD35E5}" srcId="{EFC3E452-7769-4005-A6A1-B6B47AB98342}" destId="{011D68EF-EA83-4EC2-AA88-5C9DFCE2AF71}" srcOrd="0" destOrd="0" parTransId="{50D9915F-BD68-4983-B0A9-75FE31A0D0A6}" sibTransId="{2B824521-C242-41E4-8B91-D89B162D0400}"/>
    <dgm:cxn modelId="{DD3C2B41-BCBA-4274-9330-07C0FB7FB678}" srcId="{EFC3E452-7769-4005-A6A1-B6B47AB98342}" destId="{B2DA6F14-A620-4FD0-A324-1A81A5A2439F}" srcOrd="1" destOrd="0" parTransId="{2CEE2882-0C0A-4837-9B81-D5AFDE0A8EBD}" sibTransId="{C5F5041A-0C86-4D3E-8A2A-647AF393D0B4}"/>
    <dgm:cxn modelId="{E16A2142-0770-4A2D-8313-B5866299C1F5}" type="presOf" srcId="{388E1D68-5087-4D79-A380-0361FD9BCD24}" destId="{5281E19B-4759-46EF-B8E7-785B6833C3ED}" srcOrd="0" destOrd="6" presId="urn:microsoft.com/office/officeart/2005/8/layout/hList1"/>
    <dgm:cxn modelId="{B2D4914E-A54F-4069-83FB-A99CA8D08FD4}" type="presOf" srcId="{56A87C64-3C69-4615-B3CC-B2F461101AF2}" destId="{5281E19B-4759-46EF-B8E7-785B6833C3ED}" srcOrd="0" destOrd="4" presId="urn:microsoft.com/office/officeart/2005/8/layout/hList1"/>
    <dgm:cxn modelId="{F2F6AE72-24D6-4DFE-9D8F-0C7EFEC64614}" type="presOf" srcId="{011D68EF-EA83-4EC2-AA88-5C9DFCE2AF71}" destId="{5281E19B-4759-46EF-B8E7-785B6833C3ED}" srcOrd="0" destOrd="1" presId="urn:microsoft.com/office/officeart/2005/8/layout/hList1"/>
    <dgm:cxn modelId="{91F4D093-0111-4B8B-ACCA-B14B923032EA}" srcId="{EFC3E452-7769-4005-A6A1-B6B47AB98342}" destId="{0EBEB56E-E5FC-4C9B-9F6E-C92EC4BFC5FE}" srcOrd="4" destOrd="0" parTransId="{2484340E-7467-4F3E-BD96-EF442D8CDECC}" sibTransId="{2B7E4FCA-E22B-4DBD-9610-0980BB00D5DD}"/>
    <dgm:cxn modelId="{D605819E-C7A0-43E4-810B-DF4CACF23A00}" type="presOf" srcId="{47E4929C-F555-4B1C-AFBD-5B3EFF4D4777}" destId="{5281E19B-4759-46EF-B8E7-785B6833C3ED}" srcOrd="0" destOrd="3" presId="urn:microsoft.com/office/officeart/2005/8/layout/hList1"/>
    <dgm:cxn modelId="{68F884AA-D0C4-4F3A-863E-872733182B6B}" srcId="{EFC3E452-7769-4005-A6A1-B6B47AB98342}" destId="{388E1D68-5087-4D79-A380-0361FD9BCD24}" srcOrd="5" destOrd="0" parTransId="{BE9F71D4-6C2A-4FEE-BC79-03743819C0E0}" sibTransId="{A87F6ABA-CC0A-4A00-982D-DFD1D4456BAA}"/>
    <dgm:cxn modelId="{5A797AB1-A67A-4A8C-9535-3D75AC1D6464}" type="presOf" srcId="{EFC3E452-7769-4005-A6A1-B6B47AB98342}" destId="{5281E19B-4759-46EF-B8E7-785B6833C3ED}" srcOrd="0" destOrd="0" presId="urn:microsoft.com/office/officeart/2005/8/layout/hList1"/>
    <dgm:cxn modelId="{EDF50DB3-B55E-4959-92B7-95B48E7D4330}" type="presOf" srcId="{0EBEB56E-E5FC-4C9B-9F6E-C92EC4BFC5FE}" destId="{5281E19B-4759-46EF-B8E7-785B6833C3ED}" srcOrd="0" destOrd="5" presId="urn:microsoft.com/office/officeart/2005/8/layout/hList1"/>
    <dgm:cxn modelId="{1DC327B8-529F-468B-B68B-C22D101B9DE5}" srcId="{EFC3E452-7769-4005-A6A1-B6B47AB98342}" destId="{47E4929C-F555-4B1C-AFBD-5B3EFF4D4777}" srcOrd="2" destOrd="0" parTransId="{E05BE9FE-698B-42B0-AB07-C16B35EA5765}" sibTransId="{BF7D51C8-7F5D-4DC2-95B5-EB5A17594914}"/>
    <dgm:cxn modelId="{076F23D8-942F-41EB-B184-9E558DA93A35}" type="presOf" srcId="{B2DA6F14-A620-4FD0-A324-1A81A5A2439F}" destId="{5281E19B-4759-46EF-B8E7-785B6833C3ED}" srcOrd="0" destOrd="2" presId="urn:microsoft.com/office/officeart/2005/8/layout/hList1"/>
    <dgm:cxn modelId="{0F11AAF7-21BE-4333-BE49-4374F954331F}" srcId="{F263B5BC-EB1A-4F19-B952-D4DB8EF0F158}" destId="{EFC3E452-7769-4005-A6A1-B6B47AB98342}" srcOrd="0" destOrd="0" parTransId="{8D849D97-FC55-4257-AAD7-4721371399A0}" sibTransId="{B7F9B709-B12A-4B10-B15F-82962312978D}"/>
    <dgm:cxn modelId="{3BD096B7-4B72-4D5A-8924-A29F116A9C89}" type="presParOf" srcId="{13FE5991-2163-4D8C-B175-5347FF432483}" destId="{3309F466-8472-434C-9A9E-C6ACB5FBA5EB}" srcOrd="0" destOrd="0" presId="urn:microsoft.com/office/officeart/2005/8/layout/hList1"/>
    <dgm:cxn modelId="{3C024A96-CCFE-4E29-93A9-E9A2A2C0D929}" type="presParOf" srcId="{3309F466-8472-434C-9A9E-C6ACB5FBA5EB}" destId="{BDADDF20-9D30-4B59-ABED-AF316C12E0BD}" srcOrd="0" destOrd="0" presId="urn:microsoft.com/office/officeart/2005/8/layout/hList1"/>
    <dgm:cxn modelId="{366BE701-A760-44EC-9639-606454A5C41E}" type="presParOf" srcId="{3309F466-8472-434C-9A9E-C6ACB5FBA5EB}" destId="{5281E19B-4759-46EF-B8E7-785B6833C3E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CEO Endorsement submission</a:t>
          </a:r>
        </a:p>
      </dgm:t>
    </dgm:pt>
    <dgm:pt modelId="{8B341976-C9FC-4966-90E6-718F98F5CA2A}" type="parTrans" cxnId="{98960DF7-AB44-4F4C-B21B-D25B296BEF7B}">
      <dgm:prSet/>
      <dgm:spPr/>
      <dgm:t>
        <a:bodyPr/>
        <a:lstStyle/>
        <a:p>
          <a:pPr algn="l"/>
          <a:endParaRPr lang="en-US" sz="1500"/>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Actual CEO Endorsement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Council Approval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2A4FC9BB-F5FF-47F5-8C7A-930E5FD1A965}" type="pres">
      <dgm:prSet presAssocID="{EEE6E645-C235-4AA9-BB0A-C1491130B15E}" presName="node" presStyleLbl="node1" presStyleIdx="0" presStyleCnt="3" custScaleX="80819">
        <dgm:presLayoutVars>
          <dgm:bulletEnabled val="1"/>
        </dgm:presLayoutVars>
      </dgm:prSet>
      <dgm:spPr/>
    </dgm:pt>
    <dgm:pt modelId="{C76A3B4C-7108-41B1-A5AE-866E7608CE8E}" type="pres">
      <dgm:prSet presAssocID="{2F6FDF64-07A5-4B00-981A-D0535B9FD668}" presName="sibTrans" presStyleLbl="sibTrans2D1" presStyleIdx="0" presStyleCnt="2"/>
      <dgm:spPr/>
    </dgm:pt>
    <dgm:pt modelId="{02701D4A-2DB1-4BCB-A340-3092E108E017}" type="pres">
      <dgm:prSet presAssocID="{2F6FDF64-07A5-4B00-981A-D0535B9FD668}" presName="connectorText" presStyleLbl="sibTrans2D1" presStyleIdx="0" presStyleCnt="2"/>
      <dgm:spPr/>
    </dgm:pt>
    <dgm:pt modelId="{D34AA50D-108D-41D4-9D65-CD19ED7CED9C}" type="pres">
      <dgm:prSet presAssocID="{E02C44A8-976F-4C84-8FD8-60716DED8D87}" presName="node" presStyleLbl="node1" presStyleIdx="1" presStyleCnt="3" custScaleX="119847">
        <dgm:presLayoutVars>
          <dgm:bulletEnabled val="1"/>
        </dgm:presLayoutVars>
      </dgm:prSet>
      <dgm:spPr/>
    </dgm:pt>
    <dgm:pt modelId="{F20306D3-D16A-4E1C-ABB8-448896AEF6D1}" type="pres">
      <dgm:prSet presAssocID="{B25BC4AE-B5F3-46B8-84E1-BE17C1C24697}" presName="sibTrans" presStyleLbl="sibTrans2D1" presStyleIdx="1" presStyleCnt="2"/>
      <dgm:spPr/>
    </dgm:pt>
    <dgm:pt modelId="{AF18F019-A2A1-49D2-957C-482F832876F5}" type="pres">
      <dgm:prSet presAssocID="{B25BC4AE-B5F3-46B8-84E1-BE17C1C24697}" presName="connectorText" presStyleLbl="sibTrans2D1" presStyleIdx="1" presStyleCnt="2"/>
      <dgm:spPr/>
    </dgm:pt>
    <dgm:pt modelId="{7B6FA5C8-EB96-46D4-8E41-56A26B6C46A0}" type="pres">
      <dgm:prSet presAssocID="{0D119C5A-C8D4-4EC2-B9D6-234734AC70AD}" presName="node" presStyleLbl="node1" presStyleIdx="2" presStyleCnt="3" custScaleX="132224">
        <dgm:presLayoutVars>
          <dgm:bulletEnabled val="1"/>
        </dgm:presLayoutVars>
      </dgm:prSet>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C87558C2-9BC4-44CD-B869-6FF67313545B}" srcId="{ECA549B9-5CCD-45F8-9DE7-4CD3325E2086}" destId="{0D119C5A-C8D4-4EC2-B9D6-234734AC70AD}" srcOrd="2" destOrd="0" parTransId="{D843C72B-5759-4D42-AF0C-DE1A65C1ECCA}" sibTransId="{F637D9D9-79D7-4C57-9508-777A216D994C}"/>
    <dgm:cxn modelId="{98960DF7-AB44-4F4C-B21B-D25B296BEF7B}" srcId="{ECA549B9-5CCD-45F8-9DE7-4CD3325E2086}" destId="{E02C44A8-976F-4C84-8FD8-60716DED8D87}" srcOrd="1" destOrd="0" parTransId="{8B341976-C9FC-4966-90E6-718F98F5CA2A}" sibTransId="{B25BC4AE-B5F3-46B8-84E1-BE17C1C24697}"/>
    <dgm:cxn modelId="{93C878F7-3974-4233-BF44-464EA2CF6277}" srcId="{ECA549B9-5CCD-45F8-9DE7-4CD3325E2086}" destId="{EEE6E645-C235-4AA9-BB0A-C1491130B15E}" srcOrd="0" destOrd="0" parTransId="{01F79BD4-03D7-4E2D-94F2-A5CDE80C1AD2}" sibTransId="{2F6FDF64-07A5-4B00-981A-D0535B9FD668}"/>
    <dgm:cxn modelId="{5BDA05A8-B2A2-475F-9CC6-124C1811C940}" type="presParOf" srcId="{E9759816-B07B-4860-9268-F39626DA8588}" destId="{2A4FC9BB-F5FF-47F5-8C7A-930E5FD1A965}" srcOrd="0" destOrd="0" presId="urn:microsoft.com/office/officeart/2005/8/layout/process1"/>
    <dgm:cxn modelId="{8783633B-66B6-4250-84DA-DD208CC52DBF}" type="presParOf" srcId="{E9759816-B07B-4860-9268-F39626DA8588}" destId="{C76A3B4C-7108-41B1-A5AE-866E7608CE8E}" srcOrd="1"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2" destOrd="0" presId="urn:microsoft.com/office/officeart/2005/8/layout/process1"/>
    <dgm:cxn modelId="{5BA712FD-9132-4CBD-B598-988C4B14F887}" type="presParOf" srcId="{E9759816-B07B-4860-9268-F39626DA8588}" destId="{F20306D3-D16A-4E1C-ABB8-448896AEF6D1}" srcOrd="3"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800" dirty="0">
              <a:solidFill>
                <a:schemeClr val="tx1"/>
              </a:solidFill>
              <a:latin typeface="Calibri" panose="020F0502020204030204"/>
              <a:ea typeface="+mn-ea"/>
              <a:cs typeface="+mn-cs"/>
            </a:rPr>
            <a:t>CEO approval of the Project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800" dirty="0">
              <a:solidFill>
                <a:schemeClr val="tx1"/>
              </a:solidFill>
              <a:latin typeface="Calibri" panose="020F0502020204030204"/>
              <a:ea typeface="+mn-ea"/>
              <a:cs typeface="+mn-cs"/>
            </a:rPr>
            <a:t>CEO Approval of the PIF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800" dirty="0">
              <a:solidFill>
                <a:schemeClr val="tx1"/>
              </a:solidFill>
              <a:latin typeface="Calibri" panose="020F0502020204030204"/>
              <a:ea typeface="+mn-ea"/>
              <a:cs typeface="+mn-cs"/>
            </a:rPr>
            <a:t>CEO Approval submission</a:t>
          </a:r>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B341976-C9FC-4966-90E6-718F98F5CA2A}" type="parTrans" cxnId="{98960DF7-AB44-4F4C-B21B-D25B296BEF7B}">
      <dgm:prSet/>
      <dgm:spPr/>
      <dgm:t>
        <a:bodyPr/>
        <a:lstStyle/>
        <a:p>
          <a:pPr algn="l"/>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2A4FC9BB-F5FF-47F5-8C7A-930E5FD1A965}" type="pres">
      <dgm:prSet presAssocID="{EEE6E645-C235-4AA9-BB0A-C1491130B15E}" presName="node" presStyleLbl="node1" presStyleIdx="0" presStyleCnt="3" custScaleX="80819">
        <dgm:presLayoutVars>
          <dgm:bulletEnabled val="1"/>
        </dgm:presLayoutVars>
      </dgm:prSet>
      <dgm:spPr/>
    </dgm:pt>
    <dgm:pt modelId="{C76A3B4C-7108-41B1-A5AE-866E7608CE8E}" type="pres">
      <dgm:prSet presAssocID="{2F6FDF64-07A5-4B00-981A-D0535B9FD668}" presName="sibTrans" presStyleLbl="sibTrans2D1" presStyleIdx="0" presStyleCnt="2"/>
      <dgm:spPr/>
    </dgm:pt>
    <dgm:pt modelId="{02701D4A-2DB1-4BCB-A340-3092E108E017}" type="pres">
      <dgm:prSet presAssocID="{2F6FDF64-07A5-4B00-981A-D0535B9FD668}" presName="connectorText" presStyleLbl="sibTrans2D1" presStyleIdx="0" presStyleCnt="2"/>
      <dgm:spPr/>
    </dgm:pt>
    <dgm:pt modelId="{D34AA50D-108D-41D4-9D65-CD19ED7CED9C}" type="pres">
      <dgm:prSet presAssocID="{E02C44A8-976F-4C84-8FD8-60716DED8D87}" presName="node" presStyleLbl="node1" presStyleIdx="1" presStyleCnt="3" custScaleX="119847">
        <dgm:presLayoutVars>
          <dgm:bulletEnabled val="1"/>
        </dgm:presLayoutVars>
      </dgm:prSet>
      <dgm:spPr/>
    </dgm:pt>
    <dgm:pt modelId="{F20306D3-D16A-4E1C-ABB8-448896AEF6D1}" type="pres">
      <dgm:prSet presAssocID="{B25BC4AE-B5F3-46B8-84E1-BE17C1C24697}" presName="sibTrans" presStyleLbl="sibTrans2D1" presStyleIdx="1" presStyleCnt="2"/>
      <dgm:spPr/>
    </dgm:pt>
    <dgm:pt modelId="{AF18F019-A2A1-49D2-957C-482F832876F5}" type="pres">
      <dgm:prSet presAssocID="{B25BC4AE-B5F3-46B8-84E1-BE17C1C24697}" presName="connectorText" presStyleLbl="sibTrans2D1" presStyleIdx="1" presStyleCnt="2"/>
      <dgm:spPr/>
    </dgm:pt>
    <dgm:pt modelId="{7B6FA5C8-EB96-46D4-8E41-56A26B6C46A0}" type="pres">
      <dgm:prSet presAssocID="{0D119C5A-C8D4-4EC2-B9D6-234734AC70AD}" presName="node" presStyleLbl="node1" presStyleIdx="2" presStyleCnt="3" custScaleX="132224">
        <dgm:presLayoutVars>
          <dgm:bulletEnabled val="1"/>
        </dgm:presLayoutVars>
      </dgm:prSet>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C87558C2-9BC4-44CD-B869-6FF67313545B}" srcId="{ECA549B9-5CCD-45F8-9DE7-4CD3325E2086}" destId="{0D119C5A-C8D4-4EC2-B9D6-234734AC70AD}" srcOrd="2" destOrd="0" parTransId="{D843C72B-5759-4D42-AF0C-DE1A65C1ECCA}" sibTransId="{F637D9D9-79D7-4C57-9508-777A216D994C}"/>
    <dgm:cxn modelId="{98960DF7-AB44-4F4C-B21B-D25B296BEF7B}" srcId="{ECA549B9-5CCD-45F8-9DE7-4CD3325E2086}" destId="{E02C44A8-976F-4C84-8FD8-60716DED8D87}" srcOrd="1" destOrd="0" parTransId="{8B341976-C9FC-4966-90E6-718F98F5CA2A}" sibTransId="{B25BC4AE-B5F3-46B8-84E1-BE17C1C24697}"/>
    <dgm:cxn modelId="{93C878F7-3974-4233-BF44-464EA2CF6277}" srcId="{ECA549B9-5CCD-45F8-9DE7-4CD3325E2086}" destId="{EEE6E645-C235-4AA9-BB0A-C1491130B15E}" srcOrd="0" destOrd="0" parTransId="{01F79BD4-03D7-4E2D-94F2-A5CDE80C1AD2}" sibTransId="{2F6FDF64-07A5-4B00-981A-D0535B9FD668}"/>
    <dgm:cxn modelId="{5BDA05A8-B2A2-475F-9CC6-124C1811C940}" type="presParOf" srcId="{E9759816-B07B-4860-9268-F39626DA8588}" destId="{2A4FC9BB-F5FF-47F5-8C7A-930E5FD1A965}" srcOrd="0" destOrd="0" presId="urn:microsoft.com/office/officeart/2005/8/layout/process1"/>
    <dgm:cxn modelId="{8783633B-66B6-4250-84DA-DD208CC52DBF}" type="presParOf" srcId="{E9759816-B07B-4860-9268-F39626DA8588}" destId="{C76A3B4C-7108-41B1-A5AE-866E7608CE8E}" srcOrd="1"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2" destOrd="0" presId="urn:microsoft.com/office/officeart/2005/8/layout/process1"/>
    <dgm:cxn modelId="{5BA712FD-9132-4CBD-B598-988C4B14F887}" type="presParOf" srcId="{E9759816-B07B-4860-9268-F39626DA8588}" destId="{F20306D3-D16A-4E1C-ABB8-448896AEF6D1}" srcOrd="3"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EDD2FE7A-94C3-4C4D-A4EC-DAA7A33E6164}">
      <dgm:prSet phldrT="[Text]" custT="1"/>
      <dgm:spPr>
        <a:xfrm>
          <a:off x="4470627" y="320278"/>
          <a:ext cx="531566" cy="864393"/>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bg1"/>
              </a:solidFill>
              <a:latin typeface="Calibri" panose="020F0502020204030204"/>
              <a:ea typeface="+mn-ea"/>
              <a:cs typeface="+mn-cs"/>
            </a:rPr>
            <a:t>1st disbursement</a:t>
          </a:r>
        </a:p>
      </dgm:t>
    </dgm:pt>
    <dgm:pt modelId="{C62E4297-64E6-42C6-9C73-C09F807FB5E7}" type="parTrans" cxnId="{504828E8-D986-421A-BD00-B6D0284A4BA8}">
      <dgm:prSet/>
      <dgm:spPr/>
      <dgm:t>
        <a:bodyPr/>
        <a:lstStyle/>
        <a:p>
          <a:pPr algn="l"/>
          <a:endParaRPr lang="en-US" sz="1500"/>
        </a:p>
      </dgm:t>
    </dgm:pt>
    <dgm:pt modelId="{98308FBC-0DB1-49DC-8B31-A92C33D4E0FE}" type="sibTrans" cxnId="{504828E8-D986-421A-BD00-B6D0284A4BA8}">
      <dgm:prSet custT="1"/>
      <dgm:spPr>
        <a:xfrm>
          <a:off x="5055351"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2A3014FF-F10D-4D52-B237-2190FC3500B4}">
      <dgm:prSet phldrT="[Text]" custT="1"/>
      <dgm:spPr>
        <a:xfrm>
          <a:off x="5214821" y="320278"/>
          <a:ext cx="531566" cy="864393"/>
        </a:xfrm>
        <a:prstGeom prst="roundRect">
          <a:avLst>
            <a:gd name="adj" fmla="val 1000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Project Implementation Reports</a:t>
          </a:r>
        </a:p>
      </dgm:t>
    </dgm:pt>
    <dgm:pt modelId="{D83E308E-8BA7-429E-8BDC-8011BC782F11}" type="parTrans" cxnId="{A35C0DA2-6152-43DC-8160-AFFC2081C246}">
      <dgm:prSet/>
      <dgm:spPr/>
      <dgm:t>
        <a:bodyPr/>
        <a:lstStyle/>
        <a:p>
          <a:pPr algn="l"/>
          <a:endParaRPr lang="en-US" sz="1500"/>
        </a:p>
      </dgm:t>
    </dgm:pt>
    <dgm:pt modelId="{8EF15D56-2F6A-4561-9328-D5AA0DF47B67}" type="sibTrans" cxnId="{A35C0DA2-6152-43DC-8160-AFFC2081C246}">
      <dgm:prSet custT="1"/>
      <dgm:spPr>
        <a:xfrm>
          <a:off x="5799544"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3E50BD9-71C1-48B7-AE81-D278AFF5450F}">
      <dgm:prSet phldrT="[Text]" custT="1"/>
      <dgm:spPr>
        <a:xfrm>
          <a:off x="5959014" y="320278"/>
          <a:ext cx="531566" cy="864393"/>
        </a:xfrm>
        <a:prstGeom prst="roundRect">
          <a:avLst>
            <a:gd name="adj" fmla="val 10000"/>
          </a:avLst>
        </a:prstGeom>
        <a:solidFill>
          <a:srgbClr val="FFCCCC"/>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Mid-term Review</a:t>
          </a:r>
        </a:p>
      </dgm:t>
    </dgm:pt>
    <dgm:pt modelId="{19C5E255-0B08-40C6-B78A-267EDA03DE27}" type="parTrans" cxnId="{60B05898-2C4B-4280-9EE2-4E6D1D91DB38}">
      <dgm:prSet/>
      <dgm:spPr/>
      <dgm:t>
        <a:bodyPr/>
        <a:lstStyle/>
        <a:p>
          <a:pPr algn="l"/>
          <a:endParaRPr lang="en-US" sz="1500"/>
        </a:p>
      </dgm:t>
    </dgm:pt>
    <dgm:pt modelId="{CC04C892-6B64-4E09-B5F7-658CFAB98E23}" type="sibTrans" cxnId="{60B05898-2C4B-4280-9EE2-4E6D1D91DB38}">
      <dgm:prSet custT="1"/>
      <dgm:spPr/>
      <dgm:t>
        <a:bodyPr/>
        <a:lstStyle/>
        <a:p>
          <a:pPr algn="l"/>
          <a:endParaRPr lang="en-US" sz="1500"/>
        </a:p>
      </dgm:t>
    </dgm:pt>
    <dgm:pt modelId="{7607CF37-595A-4048-B109-67A1509A087B}">
      <dgm:prSet phldrT="[Text]" custT="1"/>
      <dgm:spPr>
        <a:xfrm>
          <a:off x="5959014" y="320278"/>
          <a:ext cx="531566" cy="864393"/>
        </a:xfrm>
        <a:solidFill>
          <a:srgbClr val="7030A0"/>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bg1"/>
              </a:solidFill>
              <a:latin typeface="Calibri" panose="020F0502020204030204"/>
              <a:ea typeface="+mn-ea"/>
              <a:cs typeface="+mn-cs"/>
            </a:rPr>
            <a:t>Terminal Evaluation</a:t>
          </a:r>
        </a:p>
      </dgm:t>
    </dgm:pt>
    <dgm:pt modelId="{FCF8526F-83C4-431A-AD9A-9F87ED72D616}" type="parTrans" cxnId="{13436441-C901-49E8-B840-09B5EB1C457E}">
      <dgm:prSet/>
      <dgm:spPr/>
      <dgm:t>
        <a:bodyPr/>
        <a:lstStyle/>
        <a:p>
          <a:endParaRPr lang="en-US" sz="1500"/>
        </a:p>
      </dgm:t>
    </dgm:pt>
    <dgm:pt modelId="{15D38E70-D85E-4D2D-8E30-2B42197A6851}" type="sibTrans" cxnId="{13436441-C901-49E8-B840-09B5EB1C457E}">
      <dgm:prSet custT="1"/>
      <dgm:spPr/>
      <dgm:t>
        <a:bodyPr/>
        <a:lstStyle/>
        <a:p>
          <a:endParaRPr lang="en-US" sz="1500"/>
        </a:p>
      </dgm:t>
    </dgm:pt>
    <dgm:pt modelId="{852D108A-CD38-4C25-924E-47540A6D4FBA}">
      <dgm:prSet custT="1"/>
      <dgm:spPr/>
      <dgm:t>
        <a:bodyPr/>
        <a:lstStyle/>
        <a:p>
          <a:pPr marL="0" lvl="0" indent="0" algn="l" defTabSz="622300">
            <a:lnSpc>
              <a:spcPct val="90000"/>
            </a:lnSpc>
            <a:spcBef>
              <a:spcPct val="0"/>
            </a:spcBef>
            <a:spcAft>
              <a:spcPct val="35000"/>
            </a:spcAft>
            <a:buNone/>
          </a:pPr>
          <a:r>
            <a:rPr lang="en-US" sz="1800" kern="1200" dirty="0">
              <a:solidFill>
                <a:prstClr val="black"/>
              </a:solidFill>
              <a:latin typeface="Calibri" panose="020F0502020204030204"/>
              <a:ea typeface="+mn-ea"/>
              <a:cs typeface="+mn-cs"/>
            </a:rPr>
            <a:t>Project financial closure</a:t>
          </a:r>
        </a:p>
      </dgm:t>
    </dgm:pt>
    <dgm:pt modelId="{B0B7EF82-5D22-454D-8134-FFE2A17D9216}" type="sibTrans" cxnId="{4957D0A7-F49E-49F0-94FB-CCB9BE66FE2D}">
      <dgm:prSet/>
      <dgm:spPr/>
      <dgm:t>
        <a:bodyPr/>
        <a:lstStyle/>
        <a:p>
          <a:endParaRPr lang="en-US" sz="1500"/>
        </a:p>
      </dgm:t>
    </dgm:pt>
    <dgm:pt modelId="{0F8DC124-9F9D-48C6-8AFA-CEA9BFAD214F}" type="parTrans" cxnId="{4957D0A7-F49E-49F0-94FB-CCB9BE66FE2D}">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47122F76-988D-4CBD-916E-6FEB4C232EA3}" type="pres">
      <dgm:prSet presAssocID="{EDD2FE7A-94C3-4C4D-A4EC-DAA7A33E6164}" presName="node" presStyleLbl="node1" presStyleIdx="0" presStyleCnt="5" custScaleX="2000000" custScaleY="86896" custLinFactNeighborX="-18856" custLinFactNeighborY="755">
        <dgm:presLayoutVars>
          <dgm:bulletEnabled val="1"/>
        </dgm:presLayoutVars>
      </dgm:prSet>
      <dgm:spPr/>
    </dgm:pt>
    <dgm:pt modelId="{3B9284CD-92EB-41F3-A1A7-37F6C591B64E}" type="pres">
      <dgm:prSet presAssocID="{98308FBC-0DB1-49DC-8B31-A92C33D4E0FE}" presName="sibTrans" presStyleLbl="sibTrans2D1" presStyleIdx="0" presStyleCnt="4"/>
      <dgm:spPr/>
    </dgm:pt>
    <dgm:pt modelId="{92E06401-8704-41E9-ADB2-8220487170DE}" type="pres">
      <dgm:prSet presAssocID="{98308FBC-0DB1-49DC-8B31-A92C33D4E0FE}" presName="connectorText" presStyleLbl="sibTrans2D1" presStyleIdx="0" presStyleCnt="4"/>
      <dgm:spPr/>
    </dgm:pt>
    <dgm:pt modelId="{B45ED73E-F265-4777-B5B0-AF861D8FA2D9}" type="pres">
      <dgm:prSet presAssocID="{2A3014FF-F10D-4D52-B237-2190FC3500B4}" presName="node" presStyleLbl="node1" presStyleIdx="1" presStyleCnt="5" custScaleX="2000000" custScaleY="102409" custLinFactNeighborX="-28261" custLinFactNeighborY="-2664">
        <dgm:presLayoutVars>
          <dgm:bulletEnabled val="1"/>
        </dgm:presLayoutVars>
      </dgm:prSet>
      <dgm:spPr/>
    </dgm:pt>
    <dgm:pt modelId="{58CF3B10-35EF-4301-B392-506F2BC8BF50}" type="pres">
      <dgm:prSet presAssocID="{8EF15D56-2F6A-4561-9328-D5AA0DF47B67}" presName="sibTrans" presStyleLbl="sibTrans2D1" presStyleIdx="1" presStyleCnt="4"/>
      <dgm:spPr/>
    </dgm:pt>
    <dgm:pt modelId="{8B9A1B91-EAC2-44AC-8C74-38505670FC11}" type="pres">
      <dgm:prSet presAssocID="{8EF15D56-2F6A-4561-9328-D5AA0DF47B67}" presName="connectorText" presStyleLbl="sibTrans2D1" presStyleIdx="1" presStyleCnt="4"/>
      <dgm:spPr/>
    </dgm:pt>
    <dgm:pt modelId="{BEDA9FAD-210C-4306-BDAD-5BC87C79A05C}" type="pres">
      <dgm:prSet presAssocID="{03E50BD9-71C1-48B7-AE81-D278AFF5450F}" presName="node" presStyleLbl="node1" presStyleIdx="2" presStyleCnt="5" custScaleX="2000000" custScaleY="77873" custLinFactNeighborX="-17277" custLinFactNeighborY="127">
        <dgm:presLayoutVars>
          <dgm:bulletEnabled val="1"/>
        </dgm:presLayoutVars>
      </dgm:prSet>
      <dgm:spPr/>
    </dgm:pt>
    <dgm:pt modelId="{A5F89504-B629-45AD-A96F-915CB27399C6}" type="pres">
      <dgm:prSet presAssocID="{CC04C892-6B64-4E09-B5F7-658CFAB98E23}" presName="sibTrans" presStyleLbl="sibTrans2D1" presStyleIdx="2" presStyleCnt="4" custScaleX="58849"/>
      <dgm:spPr/>
    </dgm:pt>
    <dgm:pt modelId="{2A73B276-2FF1-4453-AE05-F4FE8DC394BC}" type="pres">
      <dgm:prSet presAssocID="{CC04C892-6B64-4E09-B5F7-658CFAB98E23}" presName="connectorText" presStyleLbl="sibTrans2D1" presStyleIdx="2" presStyleCnt="4"/>
      <dgm:spPr/>
    </dgm:pt>
    <dgm:pt modelId="{024D1159-B013-43E4-93C2-4D56DD51FE18}" type="pres">
      <dgm:prSet presAssocID="{7607CF37-595A-4048-B109-67A1509A087B}" presName="node" presStyleLbl="node1" presStyleIdx="3" presStyleCnt="5" custScaleX="2000000" custScaleY="82741">
        <dgm:presLayoutVars>
          <dgm:bulletEnabled val="1"/>
        </dgm:presLayoutVars>
      </dgm:prSet>
      <dgm:spPr>
        <a:prstGeom prst="roundRect">
          <a:avLst>
            <a:gd name="adj" fmla="val 10000"/>
          </a:avLst>
        </a:prstGeom>
      </dgm:spPr>
    </dgm:pt>
    <dgm:pt modelId="{786FCF60-8220-432A-83DC-12AB92EA1F1A}" type="pres">
      <dgm:prSet presAssocID="{15D38E70-D85E-4D2D-8E30-2B42197A6851}" presName="sibTrans" presStyleLbl="sibTrans2D1" presStyleIdx="3" presStyleCnt="4"/>
      <dgm:spPr/>
    </dgm:pt>
    <dgm:pt modelId="{0CEF52E6-3E6C-4D6A-93B5-D7C45B0FA47E}" type="pres">
      <dgm:prSet presAssocID="{15D38E70-D85E-4D2D-8E30-2B42197A6851}" presName="connectorText" presStyleLbl="sibTrans2D1" presStyleIdx="3" presStyleCnt="4"/>
      <dgm:spPr/>
    </dgm:pt>
    <dgm:pt modelId="{AD673AA3-2A80-4806-B763-C9D37B974A31}" type="pres">
      <dgm:prSet presAssocID="{852D108A-CD38-4C25-924E-47540A6D4FBA}" presName="node" presStyleLbl="node1" presStyleIdx="4" presStyleCnt="5" custScaleX="2000000">
        <dgm:presLayoutVars>
          <dgm:bulletEnabled val="1"/>
        </dgm:presLayoutVars>
      </dgm:prSet>
      <dgm:spPr/>
    </dgm:pt>
  </dgm:ptLst>
  <dgm:cxnLst>
    <dgm:cxn modelId="{AE15A50A-546D-4DD3-B695-D802B11CD612}" type="presOf" srcId="{15D38E70-D85E-4D2D-8E30-2B42197A6851}" destId="{0CEF52E6-3E6C-4D6A-93B5-D7C45B0FA47E}" srcOrd="1" destOrd="0" presId="urn:microsoft.com/office/officeart/2005/8/layout/process1"/>
    <dgm:cxn modelId="{5098F90A-4519-41D1-9F1C-D2822A1C9889}" type="presOf" srcId="{852D108A-CD38-4C25-924E-47540A6D4FBA}" destId="{AD673AA3-2A80-4806-B763-C9D37B974A31}" srcOrd="0" destOrd="0" presId="urn:microsoft.com/office/officeart/2005/8/layout/process1"/>
    <dgm:cxn modelId="{DB13AB21-3580-4537-A862-E0E4D1012CE5}" type="presOf" srcId="{8EF15D56-2F6A-4561-9328-D5AA0DF47B67}" destId="{58CF3B10-35EF-4301-B392-506F2BC8BF50}" srcOrd="0" destOrd="0" presId="urn:microsoft.com/office/officeart/2005/8/layout/process1"/>
    <dgm:cxn modelId="{0E0AEC3E-521D-47BF-9722-FFC8BF2316C9}" type="presOf" srcId="{03E50BD9-71C1-48B7-AE81-D278AFF5450F}" destId="{BEDA9FAD-210C-4306-BDAD-5BC87C79A05C}"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3436441-C901-49E8-B840-09B5EB1C457E}" srcId="{ECA549B9-5CCD-45F8-9DE7-4CD3325E2086}" destId="{7607CF37-595A-4048-B109-67A1509A087B}" srcOrd="3" destOrd="0" parTransId="{FCF8526F-83C4-431A-AD9A-9F87ED72D616}" sibTransId="{15D38E70-D85E-4D2D-8E30-2B42197A6851}"/>
    <dgm:cxn modelId="{CA27757F-A55B-4355-A9DF-454860AFD55A}" type="presOf" srcId="{CC04C892-6B64-4E09-B5F7-658CFAB98E23}" destId="{2A73B276-2FF1-4453-AE05-F4FE8DC394BC}" srcOrd="1" destOrd="0" presId="urn:microsoft.com/office/officeart/2005/8/layout/process1"/>
    <dgm:cxn modelId="{60B05898-2C4B-4280-9EE2-4E6D1D91DB38}" srcId="{ECA549B9-5CCD-45F8-9DE7-4CD3325E2086}" destId="{03E50BD9-71C1-48B7-AE81-D278AFF5450F}" srcOrd="2" destOrd="0" parTransId="{19C5E255-0B08-40C6-B78A-267EDA03DE27}" sibTransId="{CC04C892-6B64-4E09-B5F7-658CFAB98E23}"/>
    <dgm:cxn modelId="{A35C0DA2-6152-43DC-8160-AFFC2081C246}" srcId="{ECA549B9-5CCD-45F8-9DE7-4CD3325E2086}" destId="{2A3014FF-F10D-4D52-B237-2190FC3500B4}" srcOrd="1" destOrd="0" parTransId="{D83E308E-8BA7-429E-8BDC-8011BC782F11}" sibTransId="{8EF15D56-2F6A-4561-9328-D5AA0DF47B67}"/>
    <dgm:cxn modelId="{651289A4-B45E-4B51-A375-6079AA51B7AB}" type="presOf" srcId="{98308FBC-0DB1-49DC-8B31-A92C33D4E0FE}" destId="{92E06401-8704-41E9-ADB2-8220487170DE}" srcOrd="1" destOrd="0" presId="urn:microsoft.com/office/officeart/2005/8/layout/process1"/>
    <dgm:cxn modelId="{B4052BA5-DE9B-40BD-919D-02F7D47DA293}" type="presOf" srcId="{8EF15D56-2F6A-4561-9328-D5AA0DF47B67}" destId="{8B9A1B91-EAC2-44AC-8C74-38505670FC11}" srcOrd="1" destOrd="0" presId="urn:microsoft.com/office/officeart/2005/8/layout/process1"/>
    <dgm:cxn modelId="{4957D0A7-F49E-49F0-94FB-CCB9BE66FE2D}" srcId="{ECA549B9-5CCD-45F8-9DE7-4CD3325E2086}" destId="{852D108A-CD38-4C25-924E-47540A6D4FBA}" srcOrd="4" destOrd="0" parTransId="{0F8DC124-9F9D-48C6-8AFA-CEA9BFAD214F}" sibTransId="{B0B7EF82-5D22-454D-8134-FFE2A17D9216}"/>
    <dgm:cxn modelId="{AD10BAB1-BA86-4595-8BAE-3D6662D70ADE}" type="presOf" srcId="{EDD2FE7A-94C3-4C4D-A4EC-DAA7A33E6164}" destId="{47122F76-988D-4CBD-916E-6FEB4C232EA3}" srcOrd="0" destOrd="0" presId="urn:microsoft.com/office/officeart/2005/8/layout/process1"/>
    <dgm:cxn modelId="{6D1190B4-2A82-4083-904A-A84C5521F1BD}" type="presOf" srcId="{2A3014FF-F10D-4D52-B237-2190FC3500B4}" destId="{B45ED73E-F265-4777-B5B0-AF861D8FA2D9}" srcOrd="0" destOrd="0" presId="urn:microsoft.com/office/officeart/2005/8/layout/process1"/>
    <dgm:cxn modelId="{821052D1-2F94-4DBA-8A1C-9318A92E2614}" type="presOf" srcId="{15D38E70-D85E-4D2D-8E30-2B42197A6851}" destId="{786FCF60-8220-432A-83DC-12AB92EA1F1A}" srcOrd="0" destOrd="0" presId="urn:microsoft.com/office/officeart/2005/8/layout/process1"/>
    <dgm:cxn modelId="{1BFC86E0-33A7-4CEF-B8C7-BEE517F1A89A}" type="presOf" srcId="{7607CF37-595A-4048-B109-67A1509A087B}" destId="{024D1159-B013-43E4-93C2-4D56DD51FE18}" srcOrd="0" destOrd="0" presId="urn:microsoft.com/office/officeart/2005/8/layout/process1"/>
    <dgm:cxn modelId="{504828E8-D986-421A-BD00-B6D0284A4BA8}" srcId="{ECA549B9-5CCD-45F8-9DE7-4CD3325E2086}" destId="{EDD2FE7A-94C3-4C4D-A4EC-DAA7A33E6164}" srcOrd="0" destOrd="0" parTransId="{C62E4297-64E6-42C6-9C73-C09F807FB5E7}" sibTransId="{98308FBC-0DB1-49DC-8B31-A92C33D4E0FE}"/>
    <dgm:cxn modelId="{CA4604F6-63EF-4A35-9A25-6B2BD649AB8B}" type="presOf" srcId="{98308FBC-0DB1-49DC-8B31-A92C33D4E0FE}" destId="{3B9284CD-92EB-41F3-A1A7-37F6C591B64E}" srcOrd="0" destOrd="0" presId="urn:microsoft.com/office/officeart/2005/8/layout/process1"/>
    <dgm:cxn modelId="{9FADEEFD-D709-4699-ABFE-FFECE63B7885}" type="presOf" srcId="{CC04C892-6B64-4E09-B5F7-658CFAB98E23}" destId="{A5F89504-B629-45AD-A96F-915CB27399C6}" srcOrd="0" destOrd="0" presId="urn:microsoft.com/office/officeart/2005/8/layout/process1"/>
    <dgm:cxn modelId="{A331FCB8-8FAB-4BF4-97CB-111DEA035D86}" type="presParOf" srcId="{E9759816-B07B-4860-9268-F39626DA8588}" destId="{47122F76-988D-4CBD-916E-6FEB4C232EA3}" srcOrd="0" destOrd="0" presId="urn:microsoft.com/office/officeart/2005/8/layout/process1"/>
    <dgm:cxn modelId="{6361B95B-0044-4347-A170-3C9DFC0DD20E}" type="presParOf" srcId="{E9759816-B07B-4860-9268-F39626DA8588}" destId="{3B9284CD-92EB-41F3-A1A7-37F6C591B64E}" srcOrd="1" destOrd="0" presId="urn:microsoft.com/office/officeart/2005/8/layout/process1"/>
    <dgm:cxn modelId="{F8C71562-C749-4FD3-8D55-7A03A7C4F6BF}" type="presParOf" srcId="{3B9284CD-92EB-41F3-A1A7-37F6C591B64E}" destId="{92E06401-8704-41E9-ADB2-8220487170DE}" srcOrd="0" destOrd="0" presId="urn:microsoft.com/office/officeart/2005/8/layout/process1"/>
    <dgm:cxn modelId="{FC279C11-27E2-4F3C-94F1-9DF727653ED5}" type="presParOf" srcId="{E9759816-B07B-4860-9268-F39626DA8588}" destId="{B45ED73E-F265-4777-B5B0-AF861D8FA2D9}" srcOrd="2" destOrd="0" presId="urn:microsoft.com/office/officeart/2005/8/layout/process1"/>
    <dgm:cxn modelId="{11E6ABF8-F0F6-4200-9C4C-F2D37400882A}" type="presParOf" srcId="{E9759816-B07B-4860-9268-F39626DA8588}" destId="{58CF3B10-35EF-4301-B392-506F2BC8BF50}" srcOrd="3" destOrd="0" presId="urn:microsoft.com/office/officeart/2005/8/layout/process1"/>
    <dgm:cxn modelId="{0D09A631-727C-47B5-A8C5-2D7C921C8559}" type="presParOf" srcId="{58CF3B10-35EF-4301-B392-506F2BC8BF50}" destId="{8B9A1B91-EAC2-44AC-8C74-38505670FC11}" srcOrd="0" destOrd="0" presId="urn:microsoft.com/office/officeart/2005/8/layout/process1"/>
    <dgm:cxn modelId="{C61E73FE-222A-498B-BC8E-D8B78DFE1C2C}" type="presParOf" srcId="{E9759816-B07B-4860-9268-F39626DA8588}" destId="{BEDA9FAD-210C-4306-BDAD-5BC87C79A05C}" srcOrd="4" destOrd="0" presId="urn:microsoft.com/office/officeart/2005/8/layout/process1"/>
    <dgm:cxn modelId="{18F55D3F-6D3A-457A-B91E-AA79F0067137}" type="presParOf" srcId="{E9759816-B07B-4860-9268-F39626DA8588}" destId="{A5F89504-B629-45AD-A96F-915CB27399C6}" srcOrd="5" destOrd="0" presId="urn:microsoft.com/office/officeart/2005/8/layout/process1"/>
    <dgm:cxn modelId="{7EFB755B-059C-47F0-A417-705A321D98E5}" type="presParOf" srcId="{A5F89504-B629-45AD-A96F-915CB27399C6}" destId="{2A73B276-2FF1-4453-AE05-F4FE8DC394BC}" srcOrd="0" destOrd="0" presId="urn:microsoft.com/office/officeart/2005/8/layout/process1"/>
    <dgm:cxn modelId="{C71DBB3C-B6B9-4268-87C6-D1019B8F2B91}" type="presParOf" srcId="{E9759816-B07B-4860-9268-F39626DA8588}" destId="{024D1159-B013-43E4-93C2-4D56DD51FE18}" srcOrd="6" destOrd="0" presId="urn:microsoft.com/office/officeart/2005/8/layout/process1"/>
    <dgm:cxn modelId="{98442F84-35B1-4B28-A737-C2B57C48EC02}" type="presParOf" srcId="{E9759816-B07B-4860-9268-F39626DA8588}" destId="{786FCF60-8220-432A-83DC-12AB92EA1F1A}" srcOrd="7" destOrd="0" presId="urn:microsoft.com/office/officeart/2005/8/layout/process1"/>
    <dgm:cxn modelId="{B1F08D17-FB2E-409E-A417-01F6066EB9AA}" type="presParOf" srcId="{786FCF60-8220-432A-83DC-12AB92EA1F1A}" destId="{0CEF52E6-3E6C-4D6A-93B5-D7C45B0FA47E}" srcOrd="0" destOrd="0" presId="urn:microsoft.com/office/officeart/2005/8/layout/process1"/>
    <dgm:cxn modelId="{E28962B7-7412-4365-8CE8-AED37DC64076}" type="presParOf" srcId="{E9759816-B07B-4860-9268-F39626DA8588}" destId="{AD673AA3-2A80-4806-B763-C9D37B974A31}" srcOrd="8"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Child Project CEO Endorsement submissions</a:t>
          </a:r>
        </a:p>
      </dgm:t>
    </dgm:pt>
    <dgm:pt modelId="{8B341976-C9FC-4966-90E6-718F98F5CA2A}" type="parTrans" cxnId="{98960DF7-AB44-4F4C-B21B-D25B296BEF7B}">
      <dgm:prSet/>
      <dgm:spPr/>
      <dgm:t>
        <a:bodyPr/>
        <a:lstStyle/>
        <a:p>
          <a:pPr algn="l"/>
          <a:endParaRPr lang="en-US" sz="1500"/>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Child Project actual CEO Endorsement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Council Approval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2A4FC9BB-F5FF-47F5-8C7A-930E5FD1A965}" type="pres">
      <dgm:prSet presAssocID="{EEE6E645-C235-4AA9-BB0A-C1491130B15E}" presName="node" presStyleLbl="node1" presStyleIdx="0" presStyleCnt="3" custScaleX="80819">
        <dgm:presLayoutVars>
          <dgm:bulletEnabled val="1"/>
        </dgm:presLayoutVars>
      </dgm:prSet>
      <dgm:spPr/>
    </dgm:pt>
    <dgm:pt modelId="{C76A3B4C-7108-41B1-A5AE-866E7608CE8E}" type="pres">
      <dgm:prSet presAssocID="{2F6FDF64-07A5-4B00-981A-D0535B9FD668}" presName="sibTrans" presStyleLbl="sibTrans2D1" presStyleIdx="0" presStyleCnt="2"/>
      <dgm:spPr/>
    </dgm:pt>
    <dgm:pt modelId="{02701D4A-2DB1-4BCB-A340-3092E108E017}" type="pres">
      <dgm:prSet presAssocID="{2F6FDF64-07A5-4B00-981A-D0535B9FD668}" presName="connectorText" presStyleLbl="sibTrans2D1" presStyleIdx="0" presStyleCnt="2"/>
      <dgm:spPr/>
    </dgm:pt>
    <dgm:pt modelId="{D34AA50D-108D-41D4-9D65-CD19ED7CED9C}" type="pres">
      <dgm:prSet presAssocID="{E02C44A8-976F-4C84-8FD8-60716DED8D87}" presName="node" presStyleLbl="node1" presStyleIdx="1" presStyleCnt="3" custScaleX="119847">
        <dgm:presLayoutVars>
          <dgm:bulletEnabled val="1"/>
        </dgm:presLayoutVars>
      </dgm:prSet>
      <dgm:spPr/>
    </dgm:pt>
    <dgm:pt modelId="{F20306D3-D16A-4E1C-ABB8-448896AEF6D1}" type="pres">
      <dgm:prSet presAssocID="{B25BC4AE-B5F3-46B8-84E1-BE17C1C24697}" presName="sibTrans" presStyleLbl="sibTrans2D1" presStyleIdx="1" presStyleCnt="2"/>
      <dgm:spPr/>
    </dgm:pt>
    <dgm:pt modelId="{AF18F019-A2A1-49D2-957C-482F832876F5}" type="pres">
      <dgm:prSet presAssocID="{B25BC4AE-B5F3-46B8-84E1-BE17C1C24697}" presName="connectorText" presStyleLbl="sibTrans2D1" presStyleIdx="1" presStyleCnt="2"/>
      <dgm:spPr/>
    </dgm:pt>
    <dgm:pt modelId="{7B6FA5C8-EB96-46D4-8E41-56A26B6C46A0}" type="pres">
      <dgm:prSet presAssocID="{0D119C5A-C8D4-4EC2-B9D6-234734AC70AD}" presName="node" presStyleLbl="node1" presStyleIdx="2" presStyleCnt="3" custScaleX="132224">
        <dgm:presLayoutVars>
          <dgm:bulletEnabled val="1"/>
        </dgm:presLayoutVars>
      </dgm:prSet>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C87558C2-9BC4-44CD-B869-6FF67313545B}" srcId="{ECA549B9-5CCD-45F8-9DE7-4CD3325E2086}" destId="{0D119C5A-C8D4-4EC2-B9D6-234734AC70AD}" srcOrd="2" destOrd="0" parTransId="{D843C72B-5759-4D42-AF0C-DE1A65C1ECCA}" sibTransId="{F637D9D9-79D7-4C57-9508-777A216D994C}"/>
    <dgm:cxn modelId="{98960DF7-AB44-4F4C-B21B-D25B296BEF7B}" srcId="{ECA549B9-5CCD-45F8-9DE7-4CD3325E2086}" destId="{E02C44A8-976F-4C84-8FD8-60716DED8D87}" srcOrd="1" destOrd="0" parTransId="{8B341976-C9FC-4966-90E6-718F98F5CA2A}" sibTransId="{B25BC4AE-B5F3-46B8-84E1-BE17C1C24697}"/>
    <dgm:cxn modelId="{93C878F7-3974-4233-BF44-464EA2CF6277}" srcId="{ECA549B9-5CCD-45F8-9DE7-4CD3325E2086}" destId="{EEE6E645-C235-4AA9-BB0A-C1491130B15E}" srcOrd="0" destOrd="0" parTransId="{01F79BD4-03D7-4E2D-94F2-A5CDE80C1AD2}" sibTransId="{2F6FDF64-07A5-4B00-981A-D0535B9FD668}"/>
    <dgm:cxn modelId="{5BDA05A8-B2A2-475F-9CC6-124C1811C940}" type="presParOf" srcId="{E9759816-B07B-4860-9268-F39626DA8588}" destId="{2A4FC9BB-F5FF-47F5-8C7A-930E5FD1A965}" srcOrd="0" destOrd="0" presId="urn:microsoft.com/office/officeart/2005/8/layout/process1"/>
    <dgm:cxn modelId="{8783633B-66B6-4250-84DA-DD208CC52DBF}" type="presParOf" srcId="{E9759816-B07B-4860-9268-F39626DA8588}" destId="{C76A3B4C-7108-41B1-A5AE-866E7608CE8E}" srcOrd="1"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2" destOrd="0" presId="urn:microsoft.com/office/officeart/2005/8/layout/process1"/>
    <dgm:cxn modelId="{5BA712FD-9132-4CBD-B598-988C4B14F887}" type="presParOf" srcId="{E9759816-B07B-4860-9268-F39626DA8588}" destId="{F20306D3-D16A-4E1C-ABB8-448896AEF6D1}" srcOrd="3"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66DF30C-AA7D-4E16-963D-550F7FFFCFB4}">
      <dgm:prSet phldrT="[Text]" custT="1"/>
      <dgm:spPr>
        <a:xfrm>
          <a:off x="5469" y="320278"/>
          <a:ext cx="531566" cy="864393"/>
        </a:xfrm>
        <a:prstGeom prst="roundRect">
          <a:avLst>
            <a:gd name="adj" fmla="val 10000"/>
          </a:avLst>
        </a:prstGeom>
        <a:solidFill>
          <a:schemeClr val="accent1">
            <a:lumMod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bg1"/>
              </a:solidFill>
              <a:latin typeface="Calibri" panose="020F0502020204030204"/>
              <a:ea typeface="+mn-ea"/>
              <a:cs typeface="+mn-cs"/>
            </a:rPr>
            <a:t>PIF submission</a:t>
          </a:r>
        </a:p>
      </dgm:t>
    </dgm:pt>
    <dgm:pt modelId="{5D8777EF-D2CD-4FA6-A11C-EDAB18573589}" type="parTrans" cxnId="{37284AFC-6256-42E5-A40F-0AB9BB5CA4F9}">
      <dgm:prSet/>
      <dgm:spPr/>
      <dgm:t>
        <a:bodyPr/>
        <a:lstStyle/>
        <a:p>
          <a:pPr algn="l"/>
          <a:endParaRPr lang="en-US" sz="1500"/>
        </a:p>
      </dgm:t>
    </dgm:pt>
    <dgm:pt modelId="{E350BAE7-E2AB-4F12-863C-8CC3C390901D}" type="sibTrans" cxnId="{37284AFC-6256-42E5-A40F-0AB9BB5CA4F9}">
      <dgm:prSet custT="1"/>
      <dgm:spPr>
        <a:xfrm>
          <a:off x="590192" y="686560"/>
          <a:ext cx="112692" cy="131828"/>
        </a:xfrm>
        <a:prstGeom prst="rightArrow">
          <a:avLst>
            <a:gd name="adj1" fmla="val 60000"/>
            <a:gd name="adj2" fmla="val 50000"/>
          </a:avLst>
        </a:prstGeom>
        <a:solidFill>
          <a:srgbClr val="4472C4">
            <a:hueOff val="0"/>
            <a:satOff val="0"/>
            <a:lumOff val="0"/>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CEO approval of the Project</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18D53C2-F762-4E36-9E6E-17257A6315E1}">
      <dgm:prSet phldrT="[Text]" custT="1"/>
      <dgm:spPr>
        <a:xfrm>
          <a:off x="3726434" y="320278"/>
          <a:ext cx="531566" cy="864393"/>
        </a:xfrm>
        <a:prstGeom prst="roundRect">
          <a:avLst>
            <a:gd name="adj" fmla="val 10000"/>
          </a:avLst>
        </a:prstGeo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Agency internal approval</a:t>
          </a:r>
        </a:p>
      </dgm:t>
    </dgm:pt>
    <dgm:pt modelId="{C7250B1B-C6D6-4BF1-AFE8-81055A932C65}" type="parTrans" cxnId="{2C0EAE5B-0E73-4008-BB5D-39F8FA7955B8}">
      <dgm:prSet/>
      <dgm:spPr/>
      <dgm:t>
        <a:bodyPr/>
        <a:lstStyle/>
        <a:p>
          <a:pPr algn="l"/>
          <a:endParaRPr lang="en-US" sz="1500"/>
        </a:p>
      </dgm:t>
    </dgm:pt>
    <dgm:pt modelId="{25025F4B-B83A-4C8A-BA4D-398709D7F68B}" type="sibTrans" cxnId="{2C0EAE5B-0E73-4008-BB5D-39F8FA7955B8}">
      <dgm:prSet custT="1"/>
      <dgm:spPr>
        <a:xfrm>
          <a:off x="4311158" y="686560"/>
          <a:ext cx="112692" cy="131828"/>
        </a:xfrm>
        <a:solidFill>
          <a:srgbClr val="4472C4">
            <a:hueOff val="-5252389"/>
            <a:satOff val="-7306"/>
            <a:lumOff val="-280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CEO Approval of the PIF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CEO Approval submission</a:t>
          </a:r>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B341976-C9FC-4966-90E6-718F98F5CA2A}" type="parTrans" cxnId="{98960DF7-AB44-4F4C-B21B-D25B296BEF7B}">
      <dgm:prSet/>
      <dgm:spPr/>
      <dgm:t>
        <a:bodyPr/>
        <a:lstStyle/>
        <a:p>
          <a:pPr algn="l"/>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EA3F4A5E-A98F-4DB2-9BA2-7102B08B0F8F}" type="pres">
      <dgm:prSet presAssocID="{066DF30C-AA7D-4E16-963D-550F7FFFCFB4}" presName="node" presStyleLbl="node1" presStyleIdx="0" presStyleCnt="5" custScaleX="2000000">
        <dgm:presLayoutVars>
          <dgm:bulletEnabled val="1"/>
        </dgm:presLayoutVars>
      </dgm:prSet>
      <dgm:spPr/>
    </dgm:pt>
    <dgm:pt modelId="{E1D8627C-454E-42BC-8FD4-ABDB40979DC3}" type="pres">
      <dgm:prSet presAssocID="{E350BAE7-E2AB-4F12-863C-8CC3C390901D}" presName="sibTrans" presStyleLbl="sibTrans2D1" presStyleIdx="0" presStyleCnt="4"/>
      <dgm:spPr/>
    </dgm:pt>
    <dgm:pt modelId="{F4A37EFA-CFF8-411C-8732-D4F7707949BB}" type="pres">
      <dgm:prSet presAssocID="{E350BAE7-E2AB-4F12-863C-8CC3C390901D}" presName="connectorText" presStyleLbl="sibTrans2D1" presStyleIdx="0" presStyleCnt="4"/>
      <dgm:spPr/>
    </dgm:pt>
    <dgm:pt modelId="{2A4FC9BB-F5FF-47F5-8C7A-930E5FD1A965}" type="pres">
      <dgm:prSet presAssocID="{EEE6E645-C235-4AA9-BB0A-C1491130B15E}" presName="node" presStyleLbl="node1" presStyleIdx="1" presStyleCnt="5" custScaleX="2000000">
        <dgm:presLayoutVars>
          <dgm:bulletEnabled val="1"/>
        </dgm:presLayoutVars>
      </dgm:prSet>
      <dgm:spPr/>
    </dgm:pt>
    <dgm:pt modelId="{C76A3B4C-7108-41B1-A5AE-866E7608CE8E}" type="pres">
      <dgm:prSet presAssocID="{2F6FDF64-07A5-4B00-981A-D0535B9FD668}" presName="sibTrans" presStyleLbl="sibTrans2D1" presStyleIdx="1" presStyleCnt="4"/>
      <dgm:spPr/>
    </dgm:pt>
    <dgm:pt modelId="{02701D4A-2DB1-4BCB-A340-3092E108E017}" type="pres">
      <dgm:prSet presAssocID="{2F6FDF64-07A5-4B00-981A-D0535B9FD668}" presName="connectorText" presStyleLbl="sibTrans2D1" presStyleIdx="1" presStyleCnt="4"/>
      <dgm:spPr/>
    </dgm:pt>
    <dgm:pt modelId="{D34AA50D-108D-41D4-9D65-CD19ED7CED9C}" type="pres">
      <dgm:prSet presAssocID="{E02C44A8-976F-4C84-8FD8-60716DED8D87}" presName="node" presStyleLbl="node1" presStyleIdx="2" presStyleCnt="5" custScaleX="2000000">
        <dgm:presLayoutVars>
          <dgm:bulletEnabled val="1"/>
        </dgm:presLayoutVars>
      </dgm:prSet>
      <dgm:spPr/>
    </dgm:pt>
    <dgm:pt modelId="{F20306D3-D16A-4E1C-ABB8-448896AEF6D1}" type="pres">
      <dgm:prSet presAssocID="{B25BC4AE-B5F3-46B8-84E1-BE17C1C24697}" presName="sibTrans" presStyleLbl="sibTrans2D1" presStyleIdx="2" presStyleCnt="4"/>
      <dgm:spPr/>
    </dgm:pt>
    <dgm:pt modelId="{AF18F019-A2A1-49D2-957C-482F832876F5}" type="pres">
      <dgm:prSet presAssocID="{B25BC4AE-B5F3-46B8-84E1-BE17C1C24697}" presName="connectorText" presStyleLbl="sibTrans2D1" presStyleIdx="2" presStyleCnt="4"/>
      <dgm:spPr/>
    </dgm:pt>
    <dgm:pt modelId="{7B6FA5C8-EB96-46D4-8E41-56A26B6C46A0}" type="pres">
      <dgm:prSet presAssocID="{0D119C5A-C8D4-4EC2-B9D6-234734AC70AD}" presName="node" presStyleLbl="node1" presStyleIdx="3" presStyleCnt="5" custScaleX="2000000">
        <dgm:presLayoutVars>
          <dgm:bulletEnabled val="1"/>
        </dgm:presLayoutVars>
      </dgm:prSet>
      <dgm:spPr/>
    </dgm:pt>
    <dgm:pt modelId="{C3643045-043E-45D9-B157-E21DEE6F6D52}" type="pres">
      <dgm:prSet presAssocID="{F637D9D9-79D7-4C57-9508-777A216D994C}" presName="sibTrans" presStyleLbl="sibTrans2D1" presStyleIdx="3" presStyleCnt="4"/>
      <dgm:spPr/>
    </dgm:pt>
    <dgm:pt modelId="{7760FA7E-8AED-475F-AE94-F6F4DF98C3DB}" type="pres">
      <dgm:prSet presAssocID="{F637D9D9-79D7-4C57-9508-777A216D994C}" presName="connectorText" presStyleLbl="sibTrans2D1" presStyleIdx="3" presStyleCnt="4"/>
      <dgm:spPr/>
    </dgm:pt>
    <dgm:pt modelId="{3A896230-723E-41F4-9D51-A5C3DD445F68}" type="pres">
      <dgm:prSet presAssocID="{818D53C2-F762-4E36-9E6E-17257A6315E1}" presName="node" presStyleLbl="node1" presStyleIdx="4" presStyleCnt="5" custScaleX="2000000" custLinFactNeighborX="-6750">
        <dgm:presLayoutVars>
          <dgm:bulletEnabled val="1"/>
        </dgm:presLayoutVars>
      </dgm:prSet>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2C0EAE5B-0E73-4008-BB5D-39F8FA7955B8}" srcId="{ECA549B9-5CCD-45F8-9DE7-4CD3325E2086}" destId="{818D53C2-F762-4E36-9E6E-17257A6315E1}" srcOrd="4" destOrd="0" parTransId="{C7250B1B-C6D6-4BF1-AFE8-81055A932C65}" sibTransId="{25025F4B-B83A-4C8A-BA4D-398709D7F68B}"/>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850BC650-EDC3-4E86-917C-FE4C08C84D98}" type="presOf" srcId="{F637D9D9-79D7-4C57-9508-777A216D994C}" destId="{C3643045-043E-45D9-B157-E21DEE6F6D52}" srcOrd="0"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601C9887-E189-4C42-A96B-15B1344FB1B3}" type="presOf" srcId="{818D53C2-F762-4E36-9E6E-17257A6315E1}" destId="{3A896230-723E-41F4-9D51-A5C3DD445F68}" srcOrd="0" destOrd="0" presId="urn:microsoft.com/office/officeart/2005/8/layout/process1"/>
    <dgm:cxn modelId="{20044590-5939-4BA4-B1E4-FFC0B565A4FF}" type="presOf" srcId="{E350BAE7-E2AB-4F12-863C-8CC3C390901D}" destId="{E1D8627C-454E-42BC-8FD4-ABDB40979DC3}"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71A1FDBC-E0A7-4B6E-9DAF-F3114D6437A5}" type="presOf" srcId="{066DF30C-AA7D-4E16-963D-550F7FFFCFB4}" destId="{EA3F4A5E-A98F-4DB2-9BA2-7102B08B0F8F}" srcOrd="0" destOrd="0" presId="urn:microsoft.com/office/officeart/2005/8/layout/process1"/>
    <dgm:cxn modelId="{C87558C2-9BC4-44CD-B869-6FF67313545B}" srcId="{ECA549B9-5CCD-45F8-9DE7-4CD3325E2086}" destId="{0D119C5A-C8D4-4EC2-B9D6-234734AC70AD}" srcOrd="3" destOrd="0" parTransId="{D843C72B-5759-4D42-AF0C-DE1A65C1ECCA}" sibTransId="{F637D9D9-79D7-4C57-9508-777A216D994C}"/>
    <dgm:cxn modelId="{23D63FCF-60AD-4773-AE5B-FA528F9F089B}" type="presOf" srcId="{F637D9D9-79D7-4C57-9508-777A216D994C}" destId="{7760FA7E-8AED-475F-AE94-F6F4DF98C3DB}" srcOrd="1" destOrd="0" presId="urn:microsoft.com/office/officeart/2005/8/layout/process1"/>
    <dgm:cxn modelId="{225F5EE0-5890-4674-BDD3-53936206EBD3}" type="presOf" srcId="{E350BAE7-E2AB-4F12-863C-8CC3C390901D}" destId="{F4A37EFA-CFF8-411C-8732-D4F7707949BB}" srcOrd="1" destOrd="0" presId="urn:microsoft.com/office/officeart/2005/8/layout/process1"/>
    <dgm:cxn modelId="{98960DF7-AB44-4F4C-B21B-D25B296BEF7B}" srcId="{ECA549B9-5CCD-45F8-9DE7-4CD3325E2086}" destId="{E02C44A8-976F-4C84-8FD8-60716DED8D87}" srcOrd="2" destOrd="0" parTransId="{8B341976-C9FC-4966-90E6-718F98F5CA2A}" sibTransId="{B25BC4AE-B5F3-46B8-84E1-BE17C1C24697}"/>
    <dgm:cxn modelId="{93C878F7-3974-4233-BF44-464EA2CF6277}" srcId="{ECA549B9-5CCD-45F8-9DE7-4CD3325E2086}" destId="{EEE6E645-C235-4AA9-BB0A-C1491130B15E}" srcOrd="1" destOrd="0" parTransId="{01F79BD4-03D7-4E2D-94F2-A5CDE80C1AD2}" sibTransId="{2F6FDF64-07A5-4B00-981A-D0535B9FD668}"/>
    <dgm:cxn modelId="{37284AFC-6256-42E5-A40F-0AB9BB5CA4F9}" srcId="{ECA549B9-5CCD-45F8-9DE7-4CD3325E2086}" destId="{066DF30C-AA7D-4E16-963D-550F7FFFCFB4}" srcOrd="0" destOrd="0" parTransId="{5D8777EF-D2CD-4FA6-A11C-EDAB18573589}" sibTransId="{E350BAE7-E2AB-4F12-863C-8CC3C390901D}"/>
    <dgm:cxn modelId="{6C677DD4-8096-45E3-BBA0-85DEC41944C3}" type="presParOf" srcId="{E9759816-B07B-4860-9268-F39626DA8588}" destId="{EA3F4A5E-A98F-4DB2-9BA2-7102B08B0F8F}" srcOrd="0" destOrd="0" presId="urn:microsoft.com/office/officeart/2005/8/layout/process1"/>
    <dgm:cxn modelId="{B7E8DB79-EC8C-4F16-AE2C-49055E9F949E}" type="presParOf" srcId="{E9759816-B07B-4860-9268-F39626DA8588}" destId="{E1D8627C-454E-42BC-8FD4-ABDB40979DC3}" srcOrd="1" destOrd="0" presId="urn:microsoft.com/office/officeart/2005/8/layout/process1"/>
    <dgm:cxn modelId="{3CBDE106-C475-4AF3-BD8E-94A22566F48E}" type="presParOf" srcId="{E1D8627C-454E-42BC-8FD4-ABDB40979DC3}" destId="{F4A37EFA-CFF8-411C-8732-D4F7707949BB}" srcOrd="0" destOrd="0" presId="urn:microsoft.com/office/officeart/2005/8/layout/process1"/>
    <dgm:cxn modelId="{5BDA05A8-B2A2-475F-9CC6-124C1811C940}" type="presParOf" srcId="{E9759816-B07B-4860-9268-F39626DA8588}" destId="{2A4FC9BB-F5FF-47F5-8C7A-930E5FD1A965}" srcOrd="2" destOrd="0" presId="urn:microsoft.com/office/officeart/2005/8/layout/process1"/>
    <dgm:cxn modelId="{8783633B-66B6-4250-84DA-DD208CC52DBF}" type="presParOf" srcId="{E9759816-B07B-4860-9268-F39626DA8588}" destId="{C76A3B4C-7108-41B1-A5AE-866E7608CE8E}" srcOrd="3"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4" destOrd="0" presId="urn:microsoft.com/office/officeart/2005/8/layout/process1"/>
    <dgm:cxn modelId="{5BA712FD-9132-4CBD-B598-988C4B14F887}" type="presParOf" srcId="{E9759816-B07B-4860-9268-F39626DA8588}" destId="{F20306D3-D16A-4E1C-ABB8-448896AEF6D1}" srcOrd="5"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6" destOrd="0" presId="urn:microsoft.com/office/officeart/2005/8/layout/process1"/>
    <dgm:cxn modelId="{D4E4CABD-60C8-4272-A2A7-D2B6FC2C291A}" type="presParOf" srcId="{E9759816-B07B-4860-9268-F39626DA8588}" destId="{C3643045-043E-45D9-B157-E21DEE6F6D52}" srcOrd="7" destOrd="0" presId="urn:microsoft.com/office/officeart/2005/8/layout/process1"/>
    <dgm:cxn modelId="{E7AF1AD9-53FD-49E3-9BC9-A059EC8FA0A8}" type="presParOf" srcId="{C3643045-043E-45D9-B157-E21DEE6F6D52}" destId="{7760FA7E-8AED-475F-AE94-F6F4DF98C3DB}" srcOrd="0" destOrd="0" presId="urn:microsoft.com/office/officeart/2005/8/layout/process1"/>
    <dgm:cxn modelId="{B85D7005-F7DF-4335-8045-79044B77E0FF}" type="presParOf" srcId="{E9759816-B07B-4860-9268-F39626DA8588}" destId="{3A896230-723E-41F4-9D51-A5C3DD445F68}"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EDD2FE7A-94C3-4C4D-A4EC-DAA7A33E6164}">
      <dgm:prSet phldrT="[Text]" custT="1"/>
      <dgm:spPr>
        <a:xfrm>
          <a:off x="4470627" y="320278"/>
          <a:ext cx="531566" cy="864393"/>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bg1"/>
              </a:solidFill>
              <a:latin typeface="Calibri" panose="020F0502020204030204"/>
              <a:ea typeface="+mn-ea"/>
              <a:cs typeface="+mn-cs"/>
            </a:rPr>
            <a:t>1st disbursement</a:t>
          </a:r>
        </a:p>
      </dgm:t>
    </dgm:pt>
    <dgm:pt modelId="{C62E4297-64E6-42C6-9C73-C09F807FB5E7}" type="parTrans" cxnId="{504828E8-D986-421A-BD00-B6D0284A4BA8}">
      <dgm:prSet/>
      <dgm:spPr/>
      <dgm:t>
        <a:bodyPr/>
        <a:lstStyle/>
        <a:p>
          <a:pPr algn="l"/>
          <a:endParaRPr lang="en-US" sz="1500"/>
        </a:p>
      </dgm:t>
    </dgm:pt>
    <dgm:pt modelId="{98308FBC-0DB1-49DC-8B31-A92C33D4E0FE}" type="sibTrans" cxnId="{504828E8-D986-421A-BD00-B6D0284A4BA8}">
      <dgm:prSet custT="1"/>
      <dgm:spPr>
        <a:xfrm>
          <a:off x="5055351"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2A3014FF-F10D-4D52-B237-2190FC3500B4}">
      <dgm:prSet phldrT="[Text]" custT="1"/>
      <dgm:spPr>
        <a:xfrm>
          <a:off x="5214821" y="320278"/>
          <a:ext cx="531566" cy="864393"/>
        </a:xfrm>
        <a:prstGeom prst="roundRect">
          <a:avLst>
            <a:gd name="adj" fmla="val 1000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Project Implementation Reports</a:t>
          </a:r>
        </a:p>
      </dgm:t>
    </dgm:pt>
    <dgm:pt modelId="{D83E308E-8BA7-429E-8BDC-8011BC782F11}" type="parTrans" cxnId="{A35C0DA2-6152-43DC-8160-AFFC2081C246}">
      <dgm:prSet/>
      <dgm:spPr/>
      <dgm:t>
        <a:bodyPr/>
        <a:lstStyle/>
        <a:p>
          <a:pPr algn="l"/>
          <a:endParaRPr lang="en-US" sz="1500"/>
        </a:p>
      </dgm:t>
    </dgm:pt>
    <dgm:pt modelId="{8EF15D56-2F6A-4561-9328-D5AA0DF47B67}" type="sibTrans" cxnId="{A35C0DA2-6152-43DC-8160-AFFC2081C246}">
      <dgm:prSet custT="1"/>
      <dgm:spPr>
        <a:xfrm>
          <a:off x="5799544"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7607CF37-595A-4048-B109-67A1509A087B}">
      <dgm:prSet phldrT="[Text]" custT="1"/>
      <dgm:spPr>
        <a:xfrm>
          <a:off x="5959014" y="320278"/>
          <a:ext cx="531566" cy="864393"/>
        </a:xfrm>
        <a:solidFill>
          <a:srgbClr val="7030A0"/>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bg1"/>
              </a:solidFill>
              <a:latin typeface="Calibri" panose="020F0502020204030204"/>
              <a:ea typeface="+mn-ea"/>
              <a:cs typeface="+mn-cs"/>
            </a:rPr>
            <a:t>Terminal Evaluation</a:t>
          </a:r>
        </a:p>
      </dgm:t>
    </dgm:pt>
    <dgm:pt modelId="{FCF8526F-83C4-431A-AD9A-9F87ED72D616}" type="parTrans" cxnId="{13436441-C901-49E8-B840-09B5EB1C457E}">
      <dgm:prSet/>
      <dgm:spPr/>
      <dgm:t>
        <a:bodyPr/>
        <a:lstStyle/>
        <a:p>
          <a:endParaRPr lang="en-US" sz="1500"/>
        </a:p>
      </dgm:t>
    </dgm:pt>
    <dgm:pt modelId="{15D38E70-D85E-4D2D-8E30-2B42197A6851}" type="sibTrans" cxnId="{13436441-C901-49E8-B840-09B5EB1C457E}">
      <dgm:prSet custT="1"/>
      <dgm:spPr/>
      <dgm:t>
        <a:bodyPr/>
        <a:lstStyle/>
        <a:p>
          <a:endParaRPr lang="en-US" sz="1500"/>
        </a:p>
      </dgm:t>
    </dgm:pt>
    <dgm:pt modelId="{852D108A-CD38-4C25-924E-47540A6D4FBA}">
      <dgm:prSet custT="1"/>
      <dgm:spPr/>
      <dgm:t>
        <a:bodyPr/>
        <a:lstStyle/>
        <a:p>
          <a:pPr marL="0" lvl="0" indent="0" algn="l" defTabSz="622300">
            <a:lnSpc>
              <a:spcPct val="90000"/>
            </a:lnSpc>
            <a:spcBef>
              <a:spcPct val="0"/>
            </a:spcBef>
            <a:spcAft>
              <a:spcPct val="35000"/>
            </a:spcAft>
            <a:buNone/>
          </a:pPr>
          <a:r>
            <a:rPr lang="en-US" sz="2000" kern="1200" dirty="0">
              <a:solidFill>
                <a:prstClr val="black"/>
              </a:solidFill>
              <a:latin typeface="Calibri" panose="020F0502020204030204"/>
              <a:ea typeface="+mn-ea"/>
              <a:cs typeface="+mn-cs"/>
            </a:rPr>
            <a:t>Project financial closure</a:t>
          </a:r>
        </a:p>
      </dgm:t>
    </dgm:pt>
    <dgm:pt modelId="{0F8DC124-9F9D-48C6-8AFA-CEA9BFAD214F}" type="parTrans" cxnId="{4957D0A7-F49E-49F0-94FB-CCB9BE66FE2D}">
      <dgm:prSet/>
      <dgm:spPr/>
      <dgm:t>
        <a:bodyPr/>
        <a:lstStyle/>
        <a:p>
          <a:endParaRPr lang="en-US" sz="1500"/>
        </a:p>
      </dgm:t>
    </dgm:pt>
    <dgm:pt modelId="{B0B7EF82-5D22-454D-8134-FFE2A17D9216}" type="sibTrans" cxnId="{4957D0A7-F49E-49F0-94FB-CCB9BE66FE2D}">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47122F76-988D-4CBD-916E-6FEB4C232EA3}" type="pres">
      <dgm:prSet presAssocID="{EDD2FE7A-94C3-4C4D-A4EC-DAA7A33E6164}" presName="node" presStyleLbl="node1" presStyleIdx="0" presStyleCnt="4" custScaleX="160303" custScaleY="86896" custLinFactNeighborX="-18856" custLinFactNeighborY="755">
        <dgm:presLayoutVars>
          <dgm:bulletEnabled val="1"/>
        </dgm:presLayoutVars>
      </dgm:prSet>
      <dgm:spPr/>
    </dgm:pt>
    <dgm:pt modelId="{3B9284CD-92EB-41F3-A1A7-37F6C591B64E}" type="pres">
      <dgm:prSet presAssocID="{98308FBC-0DB1-49DC-8B31-A92C33D4E0FE}" presName="sibTrans" presStyleLbl="sibTrans2D1" presStyleIdx="0" presStyleCnt="3"/>
      <dgm:spPr/>
    </dgm:pt>
    <dgm:pt modelId="{92E06401-8704-41E9-ADB2-8220487170DE}" type="pres">
      <dgm:prSet presAssocID="{98308FBC-0DB1-49DC-8B31-A92C33D4E0FE}" presName="connectorText" presStyleLbl="sibTrans2D1" presStyleIdx="0" presStyleCnt="3"/>
      <dgm:spPr/>
    </dgm:pt>
    <dgm:pt modelId="{B45ED73E-F265-4777-B5B0-AF861D8FA2D9}" type="pres">
      <dgm:prSet presAssocID="{2A3014FF-F10D-4D52-B237-2190FC3500B4}" presName="node" presStyleLbl="node1" presStyleIdx="1" presStyleCnt="4" custScaleX="173213" custScaleY="95851" custLinFactNeighborX="-28261" custLinFactNeighborY="-2664">
        <dgm:presLayoutVars>
          <dgm:bulletEnabled val="1"/>
        </dgm:presLayoutVars>
      </dgm:prSet>
      <dgm:spPr/>
    </dgm:pt>
    <dgm:pt modelId="{58CF3B10-35EF-4301-B392-506F2BC8BF50}" type="pres">
      <dgm:prSet presAssocID="{8EF15D56-2F6A-4561-9328-D5AA0DF47B67}" presName="sibTrans" presStyleLbl="sibTrans2D1" presStyleIdx="1" presStyleCnt="3"/>
      <dgm:spPr/>
    </dgm:pt>
    <dgm:pt modelId="{8B9A1B91-EAC2-44AC-8C74-38505670FC11}" type="pres">
      <dgm:prSet presAssocID="{8EF15D56-2F6A-4561-9328-D5AA0DF47B67}" presName="connectorText" presStyleLbl="sibTrans2D1" presStyleIdx="1" presStyleCnt="3"/>
      <dgm:spPr/>
    </dgm:pt>
    <dgm:pt modelId="{024D1159-B013-43E4-93C2-4D56DD51FE18}" type="pres">
      <dgm:prSet presAssocID="{7607CF37-595A-4048-B109-67A1509A087B}" presName="node" presStyleLbl="node1" presStyleIdx="2" presStyleCnt="4" custScaleX="119782" custScaleY="105771">
        <dgm:presLayoutVars>
          <dgm:bulletEnabled val="1"/>
        </dgm:presLayoutVars>
      </dgm:prSet>
      <dgm:spPr>
        <a:prstGeom prst="roundRect">
          <a:avLst>
            <a:gd name="adj" fmla="val 10000"/>
          </a:avLst>
        </a:prstGeom>
      </dgm:spPr>
    </dgm:pt>
    <dgm:pt modelId="{786FCF60-8220-432A-83DC-12AB92EA1F1A}" type="pres">
      <dgm:prSet presAssocID="{15D38E70-D85E-4D2D-8E30-2B42197A6851}" presName="sibTrans" presStyleLbl="sibTrans2D1" presStyleIdx="2" presStyleCnt="3"/>
      <dgm:spPr/>
    </dgm:pt>
    <dgm:pt modelId="{0CEF52E6-3E6C-4D6A-93B5-D7C45B0FA47E}" type="pres">
      <dgm:prSet presAssocID="{15D38E70-D85E-4D2D-8E30-2B42197A6851}" presName="connectorText" presStyleLbl="sibTrans2D1" presStyleIdx="2" presStyleCnt="3"/>
      <dgm:spPr/>
    </dgm:pt>
    <dgm:pt modelId="{AD673AA3-2A80-4806-B763-C9D37B974A31}" type="pres">
      <dgm:prSet presAssocID="{852D108A-CD38-4C25-924E-47540A6D4FBA}" presName="node" presStyleLbl="node1" presStyleIdx="3" presStyleCnt="4">
        <dgm:presLayoutVars>
          <dgm:bulletEnabled val="1"/>
        </dgm:presLayoutVars>
      </dgm:prSet>
      <dgm:spPr/>
    </dgm:pt>
  </dgm:ptLst>
  <dgm:cxnLst>
    <dgm:cxn modelId="{AE15A50A-546D-4DD3-B695-D802B11CD612}" type="presOf" srcId="{15D38E70-D85E-4D2D-8E30-2B42197A6851}" destId="{0CEF52E6-3E6C-4D6A-93B5-D7C45B0FA47E}" srcOrd="1" destOrd="0" presId="urn:microsoft.com/office/officeart/2005/8/layout/process1"/>
    <dgm:cxn modelId="{5098F90A-4519-41D1-9F1C-D2822A1C9889}" type="presOf" srcId="{852D108A-CD38-4C25-924E-47540A6D4FBA}" destId="{AD673AA3-2A80-4806-B763-C9D37B974A31}" srcOrd="0" destOrd="0" presId="urn:microsoft.com/office/officeart/2005/8/layout/process1"/>
    <dgm:cxn modelId="{DB13AB21-3580-4537-A862-E0E4D1012CE5}" type="presOf" srcId="{8EF15D56-2F6A-4561-9328-D5AA0DF47B67}" destId="{58CF3B10-35EF-4301-B392-506F2BC8BF50}"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3436441-C901-49E8-B840-09B5EB1C457E}" srcId="{ECA549B9-5CCD-45F8-9DE7-4CD3325E2086}" destId="{7607CF37-595A-4048-B109-67A1509A087B}" srcOrd="2" destOrd="0" parTransId="{FCF8526F-83C4-431A-AD9A-9F87ED72D616}" sibTransId="{15D38E70-D85E-4D2D-8E30-2B42197A6851}"/>
    <dgm:cxn modelId="{A35C0DA2-6152-43DC-8160-AFFC2081C246}" srcId="{ECA549B9-5CCD-45F8-9DE7-4CD3325E2086}" destId="{2A3014FF-F10D-4D52-B237-2190FC3500B4}" srcOrd="1" destOrd="0" parTransId="{D83E308E-8BA7-429E-8BDC-8011BC782F11}" sibTransId="{8EF15D56-2F6A-4561-9328-D5AA0DF47B67}"/>
    <dgm:cxn modelId="{651289A4-B45E-4B51-A375-6079AA51B7AB}" type="presOf" srcId="{98308FBC-0DB1-49DC-8B31-A92C33D4E0FE}" destId="{92E06401-8704-41E9-ADB2-8220487170DE}" srcOrd="1" destOrd="0" presId="urn:microsoft.com/office/officeart/2005/8/layout/process1"/>
    <dgm:cxn modelId="{B4052BA5-DE9B-40BD-919D-02F7D47DA293}" type="presOf" srcId="{8EF15D56-2F6A-4561-9328-D5AA0DF47B67}" destId="{8B9A1B91-EAC2-44AC-8C74-38505670FC11}" srcOrd="1" destOrd="0" presId="urn:microsoft.com/office/officeart/2005/8/layout/process1"/>
    <dgm:cxn modelId="{4957D0A7-F49E-49F0-94FB-CCB9BE66FE2D}" srcId="{ECA549B9-5CCD-45F8-9DE7-4CD3325E2086}" destId="{852D108A-CD38-4C25-924E-47540A6D4FBA}" srcOrd="3" destOrd="0" parTransId="{0F8DC124-9F9D-48C6-8AFA-CEA9BFAD214F}" sibTransId="{B0B7EF82-5D22-454D-8134-FFE2A17D9216}"/>
    <dgm:cxn modelId="{AD10BAB1-BA86-4595-8BAE-3D6662D70ADE}" type="presOf" srcId="{EDD2FE7A-94C3-4C4D-A4EC-DAA7A33E6164}" destId="{47122F76-988D-4CBD-916E-6FEB4C232EA3}" srcOrd="0" destOrd="0" presId="urn:microsoft.com/office/officeart/2005/8/layout/process1"/>
    <dgm:cxn modelId="{6D1190B4-2A82-4083-904A-A84C5521F1BD}" type="presOf" srcId="{2A3014FF-F10D-4D52-B237-2190FC3500B4}" destId="{B45ED73E-F265-4777-B5B0-AF861D8FA2D9}" srcOrd="0" destOrd="0" presId="urn:microsoft.com/office/officeart/2005/8/layout/process1"/>
    <dgm:cxn modelId="{821052D1-2F94-4DBA-8A1C-9318A92E2614}" type="presOf" srcId="{15D38E70-D85E-4D2D-8E30-2B42197A6851}" destId="{786FCF60-8220-432A-83DC-12AB92EA1F1A}" srcOrd="0" destOrd="0" presId="urn:microsoft.com/office/officeart/2005/8/layout/process1"/>
    <dgm:cxn modelId="{1BFC86E0-33A7-4CEF-B8C7-BEE517F1A89A}" type="presOf" srcId="{7607CF37-595A-4048-B109-67A1509A087B}" destId="{024D1159-B013-43E4-93C2-4D56DD51FE18}" srcOrd="0" destOrd="0" presId="urn:microsoft.com/office/officeart/2005/8/layout/process1"/>
    <dgm:cxn modelId="{504828E8-D986-421A-BD00-B6D0284A4BA8}" srcId="{ECA549B9-5CCD-45F8-9DE7-4CD3325E2086}" destId="{EDD2FE7A-94C3-4C4D-A4EC-DAA7A33E6164}" srcOrd="0" destOrd="0" parTransId="{C62E4297-64E6-42C6-9C73-C09F807FB5E7}" sibTransId="{98308FBC-0DB1-49DC-8B31-A92C33D4E0FE}"/>
    <dgm:cxn modelId="{CA4604F6-63EF-4A35-9A25-6B2BD649AB8B}" type="presOf" srcId="{98308FBC-0DB1-49DC-8B31-A92C33D4E0FE}" destId="{3B9284CD-92EB-41F3-A1A7-37F6C591B64E}" srcOrd="0" destOrd="0" presId="urn:microsoft.com/office/officeart/2005/8/layout/process1"/>
    <dgm:cxn modelId="{A331FCB8-8FAB-4BF4-97CB-111DEA035D86}" type="presParOf" srcId="{E9759816-B07B-4860-9268-F39626DA8588}" destId="{47122F76-988D-4CBD-916E-6FEB4C232EA3}" srcOrd="0" destOrd="0" presId="urn:microsoft.com/office/officeart/2005/8/layout/process1"/>
    <dgm:cxn modelId="{6361B95B-0044-4347-A170-3C9DFC0DD20E}" type="presParOf" srcId="{E9759816-B07B-4860-9268-F39626DA8588}" destId="{3B9284CD-92EB-41F3-A1A7-37F6C591B64E}" srcOrd="1" destOrd="0" presId="urn:microsoft.com/office/officeart/2005/8/layout/process1"/>
    <dgm:cxn modelId="{F8C71562-C749-4FD3-8D55-7A03A7C4F6BF}" type="presParOf" srcId="{3B9284CD-92EB-41F3-A1A7-37F6C591B64E}" destId="{92E06401-8704-41E9-ADB2-8220487170DE}" srcOrd="0" destOrd="0" presId="urn:microsoft.com/office/officeart/2005/8/layout/process1"/>
    <dgm:cxn modelId="{FC279C11-27E2-4F3C-94F1-9DF727653ED5}" type="presParOf" srcId="{E9759816-B07B-4860-9268-F39626DA8588}" destId="{B45ED73E-F265-4777-B5B0-AF861D8FA2D9}" srcOrd="2" destOrd="0" presId="urn:microsoft.com/office/officeart/2005/8/layout/process1"/>
    <dgm:cxn modelId="{11E6ABF8-F0F6-4200-9C4C-F2D37400882A}" type="presParOf" srcId="{E9759816-B07B-4860-9268-F39626DA8588}" destId="{58CF3B10-35EF-4301-B392-506F2BC8BF50}" srcOrd="3" destOrd="0" presId="urn:microsoft.com/office/officeart/2005/8/layout/process1"/>
    <dgm:cxn modelId="{0D09A631-727C-47B5-A8C5-2D7C921C8559}" type="presParOf" srcId="{58CF3B10-35EF-4301-B392-506F2BC8BF50}" destId="{8B9A1B91-EAC2-44AC-8C74-38505670FC11}" srcOrd="0" destOrd="0" presId="urn:microsoft.com/office/officeart/2005/8/layout/process1"/>
    <dgm:cxn modelId="{C71DBB3C-B6B9-4268-87C6-D1019B8F2B91}" type="presParOf" srcId="{E9759816-B07B-4860-9268-F39626DA8588}" destId="{024D1159-B013-43E4-93C2-4D56DD51FE18}" srcOrd="4" destOrd="0" presId="urn:microsoft.com/office/officeart/2005/8/layout/process1"/>
    <dgm:cxn modelId="{98442F84-35B1-4B28-A737-C2B57C48EC02}" type="presParOf" srcId="{E9759816-B07B-4860-9268-F39626DA8588}" destId="{786FCF60-8220-432A-83DC-12AB92EA1F1A}" srcOrd="5" destOrd="0" presId="urn:microsoft.com/office/officeart/2005/8/layout/process1"/>
    <dgm:cxn modelId="{B1F08D17-FB2E-409E-A417-01F6066EB9AA}" type="presParOf" srcId="{786FCF60-8220-432A-83DC-12AB92EA1F1A}" destId="{0CEF52E6-3E6C-4D6A-93B5-D7C45B0FA47E}" srcOrd="0" destOrd="0" presId="urn:microsoft.com/office/officeart/2005/8/layout/process1"/>
    <dgm:cxn modelId="{E28962B7-7412-4365-8CE8-AED37DC64076}" type="presParOf" srcId="{E9759816-B07B-4860-9268-F39626DA8588}" destId="{AD673AA3-2A80-4806-B763-C9D37B974A31}" srcOrd="6"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CEO approval of the EA</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18D53C2-F762-4E36-9E6E-17257A6315E1}">
      <dgm:prSet phldrT="[Text]" custT="1"/>
      <dgm:spPr>
        <a:xfrm>
          <a:off x="3726434" y="320278"/>
          <a:ext cx="531566" cy="864393"/>
        </a:xfrm>
        <a:prstGeom prst="roundRect">
          <a:avLst>
            <a:gd name="adj" fmla="val 10000"/>
          </a:avLst>
        </a:prstGeo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Agency internal approval</a:t>
          </a:r>
        </a:p>
      </dgm:t>
    </dgm:pt>
    <dgm:pt modelId="{C7250B1B-C6D6-4BF1-AFE8-81055A932C65}" type="parTrans" cxnId="{2C0EAE5B-0E73-4008-BB5D-39F8FA7955B8}">
      <dgm:prSet/>
      <dgm:spPr/>
      <dgm:t>
        <a:bodyPr/>
        <a:lstStyle/>
        <a:p>
          <a:pPr algn="l"/>
          <a:endParaRPr lang="en-US" sz="1500"/>
        </a:p>
      </dgm:t>
    </dgm:pt>
    <dgm:pt modelId="{25025F4B-B83A-4C8A-BA4D-398709D7F68B}" type="sibTrans" cxnId="{2C0EAE5B-0E73-4008-BB5D-39F8FA7955B8}">
      <dgm:prSet custT="1"/>
      <dgm:spPr>
        <a:xfrm>
          <a:off x="4311158" y="686560"/>
          <a:ext cx="112692" cy="131828"/>
        </a:xfrm>
        <a:solidFill>
          <a:srgbClr val="4472C4">
            <a:hueOff val="-5252389"/>
            <a:satOff val="-7306"/>
            <a:lumOff val="-280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400" dirty="0">
              <a:solidFill>
                <a:schemeClr val="tx1"/>
              </a:solidFill>
              <a:latin typeface="Calibri" panose="020F0502020204030204"/>
              <a:ea typeface="+mn-ea"/>
              <a:cs typeface="+mn-cs"/>
            </a:rPr>
            <a:t>EA submission</a:t>
          </a:r>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B341976-C9FC-4966-90E6-718F98F5CA2A}" type="parTrans" cxnId="{98960DF7-AB44-4F4C-B21B-D25B296BEF7B}">
      <dgm:prSet/>
      <dgm:spPr/>
      <dgm:t>
        <a:bodyPr/>
        <a:lstStyle/>
        <a:p>
          <a:pPr algn="l"/>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D34AA50D-108D-41D4-9D65-CD19ED7CED9C}" type="pres">
      <dgm:prSet presAssocID="{E02C44A8-976F-4C84-8FD8-60716DED8D87}" presName="node" presStyleLbl="node1" presStyleIdx="0" presStyleCnt="3" custScaleX="119847">
        <dgm:presLayoutVars>
          <dgm:bulletEnabled val="1"/>
        </dgm:presLayoutVars>
      </dgm:prSet>
      <dgm:spPr/>
    </dgm:pt>
    <dgm:pt modelId="{F20306D3-D16A-4E1C-ABB8-448896AEF6D1}" type="pres">
      <dgm:prSet presAssocID="{B25BC4AE-B5F3-46B8-84E1-BE17C1C24697}" presName="sibTrans" presStyleLbl="sibTrans2D1" presStyleIdx="0" presStyleCnt="2"/>
      <dgm:spPr/>
    </dgm:pt>
    <dgm:pt modelId="{AF18F019-A2A1-49D2-957C-482F832876F5}" type="pres">
      <dgm:prSet presAssocID="{B25BC4AE-B5F3-46B8-84E1-BE17C1C24697}" presName="connectorText" presStyleLbl="sibTrans2D1" presStyleIdx="0" presStyleCnt="2"/>
      <dgm:spPr/>
    </dgm:pt>
    <dgm:pt modelId="{7B6FA5C8-EB96-46D4-8E41-56A26B6C46A0}" type="pres">
      <dgm:prSet presAssocID="{0D119C5A-C8D4-4EC2-B9D6-234734AC70AD}" presName="node" presStyleLbl="node1" presStyleIdx="1" presStyleCnt="3" custScaleX="132224">
        <dgm:presLayoutVars>
          <dgm:bulletEnabled val="1"/>
        </dgm:presLayoutVars>
      </dgm:prSet>
      <dgm:spPr/>
    </dgm:pt>
    <dgm:pt modelId="{C3643045-043E-45D9-B157-E21DEE6F6D52}" type="pres">
      <dgm:prSet presAssocID="{F637D9D9-79D7-4C57-9508-777A216D994C}" presName="sibTrans" presStyleLbl="sibTrans2D1" presStyleIdx="1" presStyleCnt="2"/>
      <dgm:spPr/>
    </dgm:pt>
    <dgm:pt modelId="{7760FA7E-8AED-475F-AE94-F6F4DF98C3DB}" type="pres">
      <dgm:prSet presAssocID="{F637D9D9-79D7-4C57-9508-777A216D994C}" presName="connectorText" presStyleLbl="sibTrans2D1" presStyleIdx="1" presStyleCnt="2"/>
      <dgm:spPr/>
    </dgm:pt>
    <dgm:pt modelId="{3A896230-723E-41F4-9D51-A5C3DD445F68}" type="pres">
      <dgm:prSet presAssocID="{818D53C2-F762-4E36-9E6E-17257A6315E1}" presName="node" presStyleLbl="node1" presStyleIdx="2" presStyleCnt="3" custScaleX="89743" custLinFactNeighborX="-6750">
        <dgm:presLayoutVars>
          <dgm:bulletEnabled val="1"/>
        </dgm:presLayoutVars>
      </dgm:prSet>
      <dgm:spPr/>
    </dgm:pt>
  </dgm:ptLst>
  <dgm:cxnLst>
    <dgm:cxn modelId="{AD813C2A-3EA3-4447-978A-4C1E81EE121C}" type="presOf" srcId="{0D119C5A-C8D4-4EC2-B9D6-234734AC70AD}" destId="{7B6FA5C8-EB96-46D4-8E41-56A26B6C46A0}" srcOrd="0" destOrd="0" presId="urn:microsoft.com/office/officeart/2005/8/layout/process1"/>
    <dgm:cxn modelId="{2C0EAE5B-0E73-4008-BB5D-39F8FA7955B8}" srcId="{ECA549B9-5CCD-45F8-9DE7-4CD3325E2086}" destId="{818D53C2-F762-4E36-9E6E-17257A6315E1}" srcOrd="2" destOrd="0" parTransId="{C7250B1B-C6D6-4BF1-AFE8-81055A932C65}" sibTransId="{25025F4B-B83A-4C8A-BA4D-398709D7F68B}"/>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850BC650-EDC3-4E86-917C-FE4C08C84D98}" type="presOf" srcId="{F637D9D9-79D7-4C57-9508-777A216D994C}" destId="{C3643045-043E-45D9-B157-E21DEE6F6D52}" srcOrd="0"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601C9887-E189-4C42-A96B-15B1344FB1B3}" type="presOf" srcId="{818D53C2-F762-4E36-9E6E-17257A6315E1}" destId="{3A896230-723E-41F4-9D51-A5C3DD445F68}"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C87558C2-9BC4-44CD-B869-6FF67313545B}" srcId="{ECA549B9-5CCD-45F8-9DE7-4CD3325E2086}" destId="{0D119C5A-C8D4-4EC2-B9D6-234734AC70AD}" srcOrd="1" destOrd="0" parTransId="{D843C72B-5759-4D42-AF0C-DE1A65C1ECCA}" sibTransId="{F637D9D9-79D7-4C57-9508-777A216D994C}"/>
    <dgm:cxn modelId="{23D63FCF-60AD-4773-AE5B-FA528F9F089B}" type="presOf" srcId="{F637D9D9-79D7-4C57-9508-777A216D994C}" destId="{7760FA7E-8AED-475F-AE94-F6F4DF98C3DB}" srcOrd="1" destOrd="0" presId="urn:microsoft.com/office/officeart/2005/8/layout/process1"/>
    <dgm:cxn modelId="{98960DF7-AB44-4F4C-B21B-D25B296BEF7B}" srcId="{ECA549B9-5CCD-45F8-9DE7-4CD3325E2086}" destId="{E02C44A8-976F-4C84-8FD8-60716DED8D87}" srcOrd="0" destOrd="0" parTransId="{8B341976-C9FC-4966-90E6-718F98F5CA2A}" sibTransId="{B25BC4AE-B5F3-46B8-84E1-BE17C1C24697}"/>
    <dgm:cxn modelId="{60D55599-7359-4F9A-A558-CF34A4D919FA}" type="presParOf" srcId="{E9759816-B07B-4860-9268-F39626DA8588}" destId="{D34AA50D-108D-41D4-9D65-CD19ED7CED9C}" srcOrd="0" destOrd="0" presId="urn:microsoft.com/office/officeart/2005/8/layout/process1"/>
    <dgm:cxn modelId="{5BA712FD-9132-4CBD-B598-988C4B14F887}" type="presParOf" srcId="{E9759816-B07B-4860-9268-F39626DA8588}" destId="{F20306D3-D16A-4E1C-ABB8-448896AEF6D1}" srcOrd="1"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2" destOrd="0" presId="urn:microsoft.com/office/officeart/2005/8/layout/process1"/>
    <dgm:cxn modelId="{D4E4CABD-60C8-4272-A2A7-D2B6FC2C291A}" type="presParOf" srcId="{E9759816-B07B-4860-9268-F39626DA8588}" destId="{C3643045-043E-45D9-B157-E21DEE6F6D52}" srcOrd="3" destOrd="0" presId="urn:microsoft.com/office/officeart/2005/8/layout/process1"/>
    <dgm:cxn modelId="{E7AF1AD9-53FD-49E3-9BC9-A059EC8FA0A8}" type="presParOf" srcId="{C3643045-043E-45D9-B157-E21DEE6F6D52}" destId="{7760FA7E-8AED-475F-AE94-F6F4DF98C3DB}" srcOrd="0" destOrd="0" presId="urn:microsoft.com/office/officeart/2005/8/layout/process1"/>
    <dgm:cxn modelId="{B85D7005-F7DF-4335-8045-79044B77E0FF}" type="presParOf" srcId="{E9759816-B07B-4860-9268-F39626DA8588}" destId="{3A896230-723E-41F4-9D51-A5C3DD445F6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EDD2FE7A-94C3-4C4D-A4EC-DAA7A33E6164}">
      <dgm:prSet phldrT="[Text]" custT="1"/>
      <dgm:spPr>
        <a:xfrm>
          <a:off x="4470627" y="320278"/>
          <a:ext cx="531566" cy="864393"/>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800" dirty="0">
              <a:solidFill>
                <a:schemeClr val="bg1"/>
              </a:solidFill>
              <a:latin typeface="Calibri" panose="020F0502020204030204"/>
              <a:ea typeface="+mn-ea"/>
              <a:cs typeface="+mn-cs"/>
            </a:rPr>
            <a:t>1st disbursement</a:t>
          </a:r>
        </a:p>
      </dgm:t>
    </dgm:pt>
    <dgm:pt modelId="{C62E4297-64E6-42C6-9C73-C09F807FB5E7}" type="parTrans" cxnId="{504828E8-D986-421A-BD00-B6D0284A4BA8}">
      <dgm:prSet/>
      <dgm:spPr/>
      <dgm:t>
        <a:bodyPr/>
        <a:lstStyle/>
        <a:p>
          <a:pPr algn="l"/>
          <a:endParaRPr lang="en-US" sz="1500"/>
        </a:p>
      </dgm:t>
    </dgm:pt>
    <dgm:pt modelId="{98308FBC-0DB1-49DC-8B31-A92C33D4E0FE}" type="sibTrans" cxnId="{504828E8-D986-421A-BD00-B6D0284A4BA8}">
      <dgm:prSet custT="1"/>
      <dgm:spPr>
        <a:xfrm>
          <a:off x="5055351"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7607CF37-595A-4048-B109-67A1509A087B}">
      <dgm:prSet phldrT="[Text]" custT="1"/>
      <dgm:spPr>
        <a:xfrm>
          <a:off x="5959014" y="320278"/>
          <a:ext cx="531566" cy="864393"/>
        </a:xfrm>
        <a:solidFill>
          <a:srgbClr val="7030A0"/>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800" dirty="0">
              <a:solidFill>
                <a:schemeClr val="bg1"/>
              </a:solidFill>
              <a:latin typeface="Calibri" panose="020F0502020204030204"/>
              <a:ea typeface="+mn-ea"/>
              <a:cs typeface="+mn-cs"/>
            </a:rPr>
            <a:t>Final Report </a:t>
          </a:r>
        </a:p>
      </dgm:t>
    </dgm:pt>
    <dgm:pt modelId="{FCF8526F-83C4-431A-AD9A-9F87ED72D616}" type="parTrans" cxnId="{13436441-C901-49E8-B840-09B5EB1C457E}">
      <dgm:prSet/>
      <dgm:spPr/>
      <dgm:t>
        <a:bodyPr/>
        <a:lstStyle/>
        <a:p>
          <a:endParaRPr lang="en-US" sz="1500"/>
        </a:p>
      </dgm:t>
    </dgm:pt>
    <dgm:pt modelId="{15D38E70-D85E-4D2D-8E30-2B42197A6851}" type="sibTrans" cxnId="{13436441-C901-49E8-B840-09B5EB1C457E}">
      <dgm:prSet custT="1"/>
      <dgm:spPr/>
      <dgm:t>
        <a:bodyPr/>
        <a:lstStyle/>
        <a:p>
          <a:endParaRPr lang="en-US" sz="1500"/>
        </a:p>
      </dgm:t>
    </dgm:pt>
    <dgm:pt modelId="{852D108A-CD38-4C25-924E-47540A6D4FBA}">
      <dgm:prSet custT="1"/>
      <dgm:spPr/>
      <dgm:t>
        <a:bodyPr/>
        <a:lstStyle/>
        <a:p>
          <a:pPr marL="0" lvl="0" indent="0" algn="l" defTabSz="622300">
            <a:lnSpc>
              <a:spcPct val="90000"/>
            </a:lnSpc>
            <a:spcBef>
              <a:spcPct val="0"/>
            </a:spcBef>
            <a:spcAft>
              <a:spcPct val="35000"/>
            </a:spcAft>
            <a:buNone/>
          </a:pPr>
          <a:r>
            <a:rPr lang="en-US" sz="2800" kern="1200" dirty="0">
              <a:solidFill>
                <a:prstClr val="black"/>
              </a:solidFill>
              <a:latin typeface="Calibri" panose="020F0502020204030204"/>
              <a:ea typeface="+mn-ea"/>
              <a:cs typeface="+mn-cs"/>
            </a:rPr>
            <a:t>EA financial closure</a:t>
          </a:r>
        </a:p>
      </dgm:t>
    </dgm:pt>
    <dgm:pt modelId="{0F8DC124-9F9D-48C6-8AFA-CEA9BFAD214F}" type="parTrans" cxnId="{4957D0A7-F49E-49F0-94FB-CCB9BE66FE2D}">
      <dgm:prSet/>
      <dgm:spPr/>
      <dgm:t>
        <a:bodyPr/>
        <a:lstStyle/>
        <a:p>
          <a:endParaRPr lang="en-US" sz="1500"/>
        </a:p>
      </dgm:t>
    </dgm:pt>
    <dgm:pt modelId="{B0B7EF82-5D22-454D-8134-FFE2A17D9216}" type="sibTrans" cxnId="{4957D0A7-F49E-49F0-94FB-CCB9BE66FE2D}">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47122F76-988D-4CBD-916E-6FEB4C232EA3}" type="pres">
      <dgm:prSet presAssocID="{EDD2FE7A-94C3-4C4D-A4EC-DAA7A33E6164}" presName="node" presStyleLbl="node1" presStyleIdx="0" presStyleCnt="3" custScaleX="115901" custScaleY="86896" custLinFactNeighborX="-18856" custLinFactNeighborY="755">
        <dgm:presLayoutVars>
          <dgm:bulletEnabled val="1"/>
        </dgm:presLayoutVars>
      </dgm:prSet>
      <dgm:spPr/>
    </dgm:pt>
    <dgm:pt modelId="{3B9284CD-92EB-41F3-A1A7-37F6C591B64E}" type="pres">
      <dgm:prSet presAssocID="{98308FBC-0DB1-49DC-8B31-A92C33D4E0FE}" presName="sibTrans" presStyleLbl="sibTrans2D1" presStyleIdx="0" presStyleCnt="2"/>
      <dgm:spPr/>
    </dgm:pt>
    <dgm:pt modelId="{92E06401-8704-41E9-ADB2-8220487170DE}" type="pres">
      <dgm:prSet presAssocID="{98308FBC-0DB1-49DC-8B31-A92C33D4E0FE}" presName="connectorText" presStyleLbl="sibTrans2D1" presStyleIdx="0" presStyleCnt="2"/>
      <dgm:spPr/>
    </dgm:pt>
    <dgm:pt modelId="{024D1159-B013-43E4-93C2-4D56DD51FE18}" type="pres">
      <dgm:prSet presAssocID="{7607CF37-595A-4048-B109-67A1509A087B}" presName="node" presStyleLbl="node1" presStyleIdx="1" presStyleCnt="3" custScaleX="89384" custScaleY="76987">
        <dgm:presLayoutVars>
          <dgm:bulletEnabled val="1"/>
        </dgm:presLayoutVars>
      </dgm:prSet>
      <dgm:spPr>
        <a:prstGeom prst="roundRect">
          <a:avLst>
            <a:gd name="adj" fmla="val 10000"/>
          </a:avLst>
        </a:prstGeom>
      </dgm:spPr>
    </dgm:pt>
    <dgm:pt modelId="{786FCF60-8220-432A-83DC-12AB92EA1F1A}" type="pres">
      <dgm:prSet presAssocID="{15D38E70-D85E-4D2D-8E30-2B42197A6851}" presName="sibTrans" presStyleLbl="sibTrans2D1" presStyleIdx="1" presStyleCnt="2"/>
      <dgm:spPr/>
    </dgm:pt>
    <dgm:pt modelId="{0CEF52E6-3E6C-4D6A-93B5-D7C45B0FA47E}" type="pres">
      <dgm:prSet presAssocID="{15D38E70-D85E-4D2D-8E30-2B42197A6851}" presName="connectorText" presStyleLbl="sibTrans2D1" presStyleIdx="1" presStyleCnt="2"/>
      <dgm:spPr/>
    </dgm:pt>
    <dgm:pt modelId="{AD673AA3-2A80-4806-B763-C9D37B974A31}" type="pres">
      <dgm:prSet presAssocID="{852D108A-CD38-4C25-924E-47540A6D4FBA}" presName="node" presStyleLbl="node1" presStyleIdx="2" presStyleCnt="3">
        <dgm:presLayoutVars>
          <dgm:bulletEnabled val="1"/>
        </dgm:presLayoutVars>
      </dgm:prSet>
      <dgm:spPr/>
    </dgm:pt>
  </dgm:ptLst>
  <dgm:cxnLst>
    <dgm:cxn modelId="{AE15A50A-546D-4DD3-B695-D802B11CD612}" type="presOf" srcId="{15D38E70-D85E-4D2D-8E30-2B42197A6851}" destId="{0CEF52E6-3E6C-4D6A-93B5-D7C45B0FA47E}" srcOrd="1" destOrd="0" presId="urn:microsoft.com/office/officeart/2005/8/layout/process1"/>
    <dgm:cxn modelId="{5098F90A-4519-41D1-9F1C-D2822A1C9889}" type="presOf" srcId="{852D108A-CD38-4C25-924E-47540A6D4FBA}" destId="{AD673AA3-2A80-4806-B763-C9D37B974A31}"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3436441-C901-49E8-B840-09B5EB1C457E}" srcId="{ECA549B9-5CCD-45F8-9DE7-4CD3325E2086}" destId="{7607CF37-595A-4048-B109-67A1509A087B}" srcOrd="1" destOrd="0" parTransId="{FCF8526F-83C4-431A-AD9A-9F87ED72D616}" sibTransId="{15D38E70-D85E-4D2D-8E30-2B42197A6851}"/>
    <dgm:cxn modelId="{651289A4-B45E-4B51-A375-6079AA51B7AB}" type="presOf" srcId="{98308FBC-0DB1-49DC-8B31-A92C33D4E0FE}" destId="{92E06401-8704-41E9-ADB2-8220487170DE}" srcOrd="1" destOrd="0" presId="urn:microsoft.com/office/officeart/2005/8/layout/process1"/>
    <dgm:cxn modelId="{4957D0A7-F49E-49F0-94FB-CCB9BE66FE2D}" srcId="{ECA549B9-5CCD-45F8-9DE7-4CD3325E2086}" destId="{852D108A-CD38-4C25-924E-47540A6D4FBA}" srcOrd="2" destOrd="0" parTransId="{0F8DC124-9F9D-48C6-8AFA-CEA9BFAD214F}" sibTransId="{B0B7EF82-5D22-454D-8134-FFE2A17D9216}"/>
    <dgm:cxn modelId="{AD10BAB1-BA86-4595-8BAE-3D6662D70ADE}" type="presOf" srcId="{EDD2FE7A-94C3-4C4D-A4EC-DAA7A33E6164}" destId="{47122F76-988D-4CBD-916E-6FEB4C232EA3}" srcOrd="0" destOrd="0" presId="urn:microsoft.com/office/officeart/2005/8/layout/process1"/>
    <dgm:cxn modelId="{821052D1-2F94-4DBA-8A1C-9318A92E2614}" type="presOf" srcId="{15D38E70-D85E-4D2D-8E30-2B42197A6851}" destId="{786FCF60-8220-432A-83DC-12AB92EA1F1A}" srcOrd="0" destOrd="0" presId="urn:microsoft.com/office/officeart/2005/8/layout/process1"/>
    <dgm:cxn modelId="{1BFC86E0-33A7-4CEF-B8C7-BEE517F1A89A}" type="presOf" srcId="{7607CF37-595A-4048-B109-67A1509A087B}" destId="{024D1159-B013-43E4-93C2-4D56DD51FE18}" srcOrd="0" destOrd="0" presId="urn:microsoft.com/office/officeart/2005/8/layout/process1"/>
    <dgm:cxn modelId="{504828E8-D986-421A-BD00-B6D0284A4BA8}" srcId="{ECA549B9-5CCD-45F8-9DE7-4CD3325E2086}" destId="{EDD2FE7A-94C3-4C4D-A4EC-DAA7A33E6164}" srcOrd="0" destOrd="0" parTransId="{C62E4297-64E6-42C6-9C73-C09F807FB5E7}" sibTransId="{98308FBC-0DB1-49DC-8B31-A92C33D4E0FE}"/>
    <dgm:cxn modelId="{CA4604F6-63EF-4A35-9A25-6B2BD649AB8B}" type="presOf" srcId="{98308FBC-0DB1-49DC-8B31-A92C33D4E0FE}" destId="{3B9284CD-92EB-41F3-A1A7-37F6C591B64E}" srcOrd="0" destOrd="0" presId="urn:microsoft.com/office/officeart/2005/8/layout/process1"/>
    <dgm:cxn modelId="{A331FCB8-8FAB-4BF4-97CB-111DEA035D86}" type="presParOf" srcId="{E9759816-B07B-4860-9268-F39626DA8588}" destId="{47122F76-988D-4CBD-916E-6FEB4C232EA3}" srcOrd="0" destOrd="0" presId="urn:microsoft.com/office/officeart/2005/8/layout/process1"/>
    <dgm:cxn modelId="{6361B95B-0044-4347-A170-3C9DFC0DD20E}" type="presParOf" srcId="{E9759816-B07B-4860-9268-F39626DA8588}" destId="{3B9284CD-92EB-41F3-A1A7-37F6C591B64E}" srcOrd="1" destOrd="0" presId="urn:microsoft.com/office/officeart/2005/8/layout/process1"/>
    <dgm:cxn modelId="{F8C71562-C749-4FD3-8D55-7A03A7C4F6BF}" type="presParOf" srcId="{3B9284CD-92EB-41F3-A1A7-37F6C591B64E}" destId="{92E06401-8704-41E9-ADB2-8220487170DE}" srcOrd="0" destOrd="0" presId="urn:microsoft.com/office/officeart/2005/8/layout/process1"/>
    <dgm:cxn modelId="{C71DBB3C-B6B9-4268-87C6-D1019B8F2B91}" type="presParOf" srcId="{E9759816-B07B-4860-9268-F39626DA8588}" destId="{024D1159-B013-43E4-93C2-4D56DD51FE18}" srcOrd="2" destOrd="0" presId="urn:microsoft.com/office/officeart/2005/8/layout/process1"/>
    <dgm:cxn modelId="{98442F84-35B1-4B28-A737-C2B57C48EC02}" type="presParOf" srcId="{E9759816-B07B-4860-9268-F39626DA8588}" destId="{786FCF60-8220-432A-83DC-12AB92EA1F1A}" srcOrd="3" destOrd="0" presId="urn:microsoft.com/office/officeart/2005/8/layout/process1"/>
    <dgm:cxn modelId="{B1F08D17-FB2E-409E-A417-01F6066EB9AA}" type="presParOf" srcId="{786FCF60-8220-432A-83DC-12AB92EA1F1A}" destId="{0CEF52E6-3E6C-4D6A-93B5-D7C45B0FA47E}" srcOrd="0" destOrd="0" presId="urn:microsoft.com/office/officeart/2005/8/layout/process1"/>
    <dgm:cxn modelId="{E28962B7-7412-4365-8CE8-AED37DC64076}" type="presParOf" srcId="{E9759816-B07B-4860-9268-F39626DA8588}" destId="{AD673AA3-2A80-4806-B763-C9D37B974A31}"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066DF30C-AA7D-4E16-963D-550F7FFFCFB4}">
      <dgm:prSet phldrT="[Text]" custT="1"/>
      <dgm:spPr>
        <a:xfrm>
          <a:off x="5469" y="320278"/>
          <a:ext cx="531566" cy="864393"/>
        </a:xfrm>
        <a:prstGeom prst="roundRect">
          <a:avLst>
            <a:gd name="adj" fmla="val 10000"/>
          </a:avLst>
        </a:prstGeom>
        <a:solidFill>
          <a:schemeClr val="accent1">
            <a:lumMod val="5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bg1"/>
              </a:solidFill>
              <a:latin typeface="Calibri" panose="020F0502020204030204"/>
              <a:ea typeface="+mn-ea"/>
              <a:cs typeface="+mn-cs"/>
            </a:rPr>
            <a:t>PFD submission</a:t>
          </a:r>
        </a:p>
      </dgm:t>
    </dgm:pt>
    <dgm:pt modelId="{5D8777EF-D2CD-4FA6-A11C-EDAB18573589}" type="parTrans" cxnId="{37284AFC-6256-42E5-A40F-0AB9BB5CA4F9}">
      <dgm:prSet/>
      <dgm:spPr/>
      <dgm:t>
        <a:bodyPr/>
        <a:lstStyle/>
        <a:p>
          <a:pPr algn="l"/>
          <a:endParaRPr lang="en-US" sz="1500"/>
        </a:p>
      </dgm:t>
    </dgm:pt>
    <dgm:pt modelId="{E350BAE7-E2AB-4F12-863C-8CC3C390901D}" type="sibTrans" cxnId="{37284AFC-6256-42E5-A40F-0AB9BB5CA4F9}">
      <dgm:prSet custT="1"/>
      <dgm:spPr>
        <a:xfrm>
          <a:off x="590192" y="686560"/>
          <a:ext cx="112692" cy="131828"/>
        </a:xfrm>
        <a:prstGeom prst="rightArrow">
          <a:avLst>
            <a:gd name="adj1" fmla="val 60000"/>
            <a:gd name="adj2" fmla="val 50000"/>
          </a:avLst>
        </a:prstGeom>
        <a:solidFill>
          <a:srgbClr val="4472C4">
            <a:hueOff val="0"/>
            <a:satOff val="0"/>
            <a:lumOff val="0"/>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02C44A8-976F-4C84-8FD8-60716DED8D87}">
      <dgm:prSet phldrT="[Text]" custT="1"/>
      <dgm:spPr>
        <a:xfrm>
          <a:off x="2238048" y="320278"/>
          <a:ext cx="531566" cy="864393"/>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Child Project CEO Endor/</a:t>
          </a:r>
          <a:r>
            <a:rPr lang="en-US" sz="2000" dirty="0" err="1">
              <a:solidFill>
                <a:schemeClr val="tx1"/>
              </a:solidFill>
              <a:latin typeface="Calibri" panose="020F0502020204030204"/>
              <a:ea typeface="+mn-ea"/>
              <a:cs typeface="+mn-cs"/>
            </a:rPr>
            <a:t>Appro</a:t>
          </a:r>
          <a:r>
            <a:rPr lang="en-US" sz="2000" dirty="0">
              <a:solidFill>
                <a:schemeClr val="tx1"/>
              </a:solidFill>
              <a:latin typeface="Calibri" panose="020F0502020204030204"/>
              <a:ea typeface="+mn-ea"/>
              <a:cs typeface="+mn-cs"/>
            </a:rPr>
            <a:t> submissions</a:t>
          </a:r>
        </a:p>
      </dgm:t>
    </dgm:pt>
    <dgm:pt modelId="{8B341976-C9FC-4966-90E6-718F98F5CA2A}" type="parTrans" cxnId="{98960DF7-AB44-4F4C-B21B-D25B296BEF7B}">
      <dgm:prSet/>
      <dgm:spPr/>
      <dgm:t>
        <a:bodyPr/>
        <a:lstStyle/>
        <a:p>
          <a:pPr algn="l"/>
          <a:endParaRPr lang="en-US" sz="1500"/>
        </a:p>
      </dgm:t>
    </dgm:pt>
    <dgm:pt modelId="{B25BC4AE-B5F3-46B8-84E1-BE17C1C24697}" type="sibTrans" cxnId="{98960DF7-AB44-4F4C-B21B-D25B296BEF7B}">
      <dgm:prSet custT="1"/>
      <dgm:spPr>
        <a:xfrm>
          <a:off x="2822771" y="686560"/>
          <a:ext cx="112692" cy="131828"/>
        </a:xfrm>
        <a:prstGeom prst="rightArrow">
          <a:avLst>
            <a:gd name="adj1" fmla="val 60000"/>
            <a:gd name="adj2" fmla="val 50000"/>
          </a:avLst>
        </a:prstGeom>
        <a:solidFill>
          <a:srgbClr val="4472C4">
            <a:hueOff val="-3151433"/>
            <a:satOff val="-4383"/>
            <a:lumOff val="-168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D119C5A-C8D4-4EC2-B9D6-234734AC70AD}">
      <dgm:prSet phldrT="[Text]" custT="1"/>
      <dgm:spPr>
        <a:xfrm>
          <a:off x="2982241" y="320278"/>
          <a:ext cx="531566" cy="864393"/>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Child Project actual CEO Endorsement/App</a:t>
          </a:r>
        </a:p>
      </dgm:t>
    </dgm:pt>
    <dgm:pt modelId="{D843C72B-5759-4D42-AF0C-DE1A65C1ECCA}" type="parTrans" cxnId="{C87558C2-9BC4-44CD-B869-6FF67313545B}">
      <dgm:prSet/>
      <dgm:spPr/>
      <dgm:t>
        <a:bodyPr/>
        <a:lstStyle/>
        <a:p>
          <a:pPr algn="l"/>
          <a:endParaRPr lang="en-US" sz="1500"/>
        </a:p>
      </dgm:t>
    </dgm:pt>
    <dgm:pt modelId="{F637D9D9-79D7-4C57-9508-777A216D994C}" type="sibTrans" cxnId="{C87558C2-9BC4-44CD-B869-6FF67313545B}">
      <dgm:prSet custT="1"/>
      <dgm:spPr>
        <a:xfrm>
          <a:off x="3566964" y="686560"/>
          <a:ext cx="112692" cy="131828"/>
        </a:xfrm>
        <a:prstGeom prst="rightArrow">
          <a:avLst>
            <a:gd name="adj1" fmla="val 60000"/>
            <a:gd name="adj2" fmla="val 50000"/>
          </a:avLst>
        </a:prstGeom>
        <a:solidFill>
          <a:srgbClr val="4472C4">
            <a:hueOff val="-4201911"/>
            <a:satOff val="-5845"/>
            <a:lumOff val="-224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818D53C2-F762-4E36-9E6E-17257A6315E1}">
      <dgm:prSet phldrT="[Text]" custT="1"/>
      <dgm:spPr>
        <a:xfrm>
          <a:off x="3726434" y="320278"/>
          <a:ext cx="531566" cy="864393"/>
        </a:xfrm>
        <a:prstGeom prst="roundRect">
          <a:avLst>
            <a:gd name="adj" fmla="val 10000"/>
          </a:avLst>
        </a:prstGeo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Agency internal approval</a:t>
          </a:r>
        </a:p>
      </dgm:t>
    </dgm:pt>
    <dgm:pt modelId="{C7250B1B-C6D6-4BF1-AFE8-81055A932C65}" type="parTrans" cxnId="{2C0EAE5B-0E73-4008-BB5D-39F8FA7955B8}">
      <dgm:prSet/>
      <dgm:spPr/>
      <dgm:t>
        <a:bodyPr/>
        <a:lstStyle/>
        <a:p>
          <a:pPr algn="l"/>
          <a:endParaRPr lang="en-US" sz="1500"/>
        </a:p>
      </dgm:t>
    </dgm:pt>
    <dgm:pt modelId="{25025F4B-B83A-4C8A-BA4D-398709D7F68B}" type="sibTrans" cxnId="{2C0EAE5B-0E73-4008-BB5D-39F8FA7955B8}">
      <dgm:prSet custT="1"/>
      <dgm:spPr>
        <a:xfrm>
          <a:off x="4311158" y="686560"/>
          <a:ext cx="112692" cy="131828"/>
        </a:xfrm>
        <a:solidFill>
          <a:srgbClr val="4472C4">
            <a:hueOff val="-5252389"/>
            <a:satOff val="-7306"/>
            <a:lumOff val="-280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EEE6E645-C235-4AA9-BB0A-C1491130B15E}">
      <dgm:prSet phldrT="[Text]" custT="1"/>
      <dgm:spPr>
        <a:xfrm>
          <a:off x="1493855" y="320278"/>
          <a:ext cx="531566" cy="864393"/>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2000" dirty="0">
              <a:solidFill>
                <a:schemeClr val="tx1"/>
              </a:solidFill>
              <a:latin typeface="Calibri" panose="020F0502020204030204"/>
              <a:ea typeface="+mn-ea"/>
              <a:cs typeface="+mn-cs"/>
            </a:rPr>
            <a:t>Council Approval </a:t>
          </a:r>
        </a:p>
      </dgm:t>
    </dgm:pt>
    <dgm:pt modelId="{2F6FDF64-07A5-4B00-981A-D0535B9FD668}" type="sibTrans" cxnId="{93C878F7-3974-4233-BF44-464EA2CF6277}">
      <dgm:prSet custT="1"/>
      <dgm:spPr>
        <a:xfrm>
          <a:off x="2078578" y="686560"/>
          <a:ext cx="112692" cy="131828"/>
        </a:xfrm>
        <a:prstGeom prst="rightArrow">
          <a:avLst>
            <a:gd name="adj1" fmla="val 60000"/>
            <a:gd name="adj2" fmla="val 50000"/>
          </a:avLst>
        </a:prstGeom>
        <a:solidFill>
          <a:srgbClr val="4472C4">
            <a:hueOff val="-2100956"/>
            <a:satOff val="-2922"/>
            <a:lumOff val="-1121"/>
            <a:alphaOff val="0"/>
          </a:srgb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1F79BD4-03D7-4E2D-94F2-A5CDE80C1AD2}" type="parTrans" cxnId="{93C878F7-3974-4233-BF44-464EA2CF6277}">
      <dgm:prSet/>
      <dgm:spPr/>
      <dgm:t>
        <a:bodyPr/>
        <a:lstStyle/>
        <a:p>
          <a:pPr algn="l"/>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EA3F4A5E-A98F-4DB2-9BA2-7102B08B0F8F}" type="pres">
      <dgm:prSet presAssocID="{066DF30C-AA7D-4E16-963D-550F7FFFCFB4}" presName="node" presStyleLbl="node1" presStyleIdx="0" presStyleCnt="5" custScaleX="871030">
        <dgm:presLayoutVars>
          <dgm:bulletEnabled val="1"/>
        </dgm:presLayoutVars>
      </dgm:prSet>
      <dgm:spPr/>
    </dgm:pt>
    <dgm:pt modelId="{E1D8627C-454E-42BC-8FD4-ABDB40979DC3}" type="pres">
      <dgm:prSet presAssocID="{E350BAE7-E2AB-4F12-863C-8CC3C390901D}" presName="sibTrans" presStyleLbl="sibTrans2D1" presStyleIdx="0" presStyleCnt="4"/>
      <dgm:spPr/>
    </dgm:pt>
    <dgm:pt modelId="{F4A37EFA-CFF8-411C-8732-D4F7707949BB}" type="pres">
      <dgm:prSet presAssocID="{E350BAE7-E2AB-4F12-863C-8CC3C390901D}" presName="connectorText" presStyleLbl="sibTrans2D1" presStyleIdx="0" presStyleCnt="4"/>
      <dgm:spPr/>
    </dgm:pt>
    <dgm:pt modelId="{2A4FC9BB-F5FF-47F5-8C7A-930E5FD1A965}" type="pres">
      <dgm:prSet presAssocID="{EEE6E645-C235-4AA9-BB0A-C1491130B15E}" presName="node" presStyleLbl="node1" presStyleIdx="1" presStyleCnt="5" custScaleX="703958">
        <dgm:presLayoutVars>
          <dgm:bulletEnabled val="1"/>
        </dgm:presLayoutVars>
      </dgm:prSet>
      <dgm:spPr/>
    </dgm:pt>
    <dgm:pt modelId="{C76A3B4C-7108-41B1-A5AE-866E7608CE8E}" type="pres">
      <dgm:prSet presAssocID="{2F6FDF64-07A5-4B00-981A-D0535B9FD668}" presName="sibTrans" presStyleLbl="sibTrans2D1" presStyleIdx="1" presStyleCnt="4"/>
      <dgm:spPr/>
    </dgm:pt>
    <dgm:pt modelId="{02701D4A-2DB1-4BCB-A340-3092E108E017}" type="pres">
      <dgm:prSet presAssocID="{2F6FDF64-07A5-4B00-981A-D0535B9FD668}" presName="connectorText" presStyleLbl="sibTrans2D1" presStyleIdx="1" presStyleCnt="4"/>
      <dgm:spPr/>
    </dgm:pt>
    <dgm:pt modelId="{D34AA50D-108D-41D4-9D65-CD19ED7CED9C}" type="pres">
      <dgm:prSet presAssocID="{E02C44A8-976F-4C84-8FD8-60716DED8D87}" presName="node" presStyleLbl="node1" presStyleIdx="2" presStyleCnt="5" custScaleX="1043904">
        <dgm:presLayoutVars>
          <dgm:bulletEnabled val="1"/>
        </dgm:presLayoutVars>
      </dgm:prSet>
      <dgm:spPr/>
    </dgm:pt>
    <dgm:pt modelId="{F20306D3-D16A-4E1C-ABB8-448896AEF6D1}" type="pres">
      <dgm:prSet presAssocID="{B25BC4AE-B5F3-46B8-84E1-BE17C1C24697}" presName="sibTrans" presStyleLbl="sibTrans2D1" presStyleIdx="2" presStyleCnt="4"/>
      <dgm:spPr/>
    </dgm:pt>
    <dgm:pt modelId="{AF18F019-A2A1-49D2-957C-482F832876F5}" type="pres">
      <dgm:prSet presAssocID="{B25BC4AE-B5F3-46B8-84E1-BE17C1C24697}" presName="connectorText" presStyleLbl="sibTrans2D1" presStyleIdx="2" presStyleCnt="4"/>
      <dgm:spPr/>
    </dgm:pt>
    <dgm:pt modelId="{7B6FA5C8-EB96-46D4-8E41-56A26B6C46A0}" type="pres">
      <dgm:prSet presAssocID="{0D119C5A-C8D4-4EC2-B9D6-234734AC70AD}" presName="node" presStyleLbl="node1" presStyleIdx="3" presStyleCnt="5" custScaleX="1151711">
        <dgm:presLayoutVars>
          <dgm:bulletEnabled val="1"/>
        </dgm:presLayoutVars>
      </dgm:prSet>
      <dgm:spPr/>
    </dgm:pt>
    <dgm:pt modelId="{C3643045-043E-45D9-B157-E21DEE6F6D52}" type="pres">
      <dgm:prSet presAssocID="{F637D9D9-79D7-4C57-9508-777A216D994C}" presName="sibTrans" presStyleLbl="sibTrans2D1" presStyleIdx="3" presStyleCnt="4"/>
      <dgm:spPr/>
    </dgm:pt>
    <dgm:pt modelId="{7760FA7E-8AED-475F-AE94-F6F4DF98C3DB}" type="pres">
      <dgm:prSet presAssocID="{F637D9D9-79D7-4C57-9508-777A216D994C}" presName="connectorText" presStyleLbl="sibTrans2D1" presStyleIdx="3" presStyleCnt="4"/>
      <dgm:spPr/>
    </dgm:pt>
    <dgm:pt modelId="{3A896230-723E-41F4-9D51-A5C3DD445F68}" type="pres">
      <dgm:prSet presAssocID="{818D53C2-F762-4E36-9E6E-17257A6315E1}" presName="node" presStyleLbl="node1" presStyleIdx="4" presStyleCnt="5" custScaleX="781689" custLinFactNeighborX="-6750">
        <dgm:presLayoutVars>
          <dgm:bulletEnabled val="1"/>
        </dgm:presLayoutVars>
      </dgm:prSet>
      <dgm:spPr/>
    </dgm:pt>
  </dgm:ptLst>
  <dgm:cxnLst>
    <dgm:cxn modelId="{2E40E902-CCB6-4560-8A1F-B97062FF6435}" type="presOf" srcId="{2F6FDF64-07A5-4B00-981A-D0535B9FD668}" destId="{C76A3B4C-7108-41B1-A5AE-866E7608CE8E}" srcOrd="0" destOrd="0" presId="urn:microsoft.com/office/officeart/2005/8/layout/process1"/>
    <dgm:cxn modelId="{51213122-0969-4180-B04D-473B22C5F5F5}" type="presOf" srcId="{2F6FDF64-07A5-4B00-981A-D0535B9FD668}" destId="{02701D4A-2DB1-4BCB-A340-3092E108E017}" srcOrd="1" destOrd="0" presId="urn:microsoft.com/office/officeart/2005/8/layout/process1"/>
    <dgm:cxn modelId="{AD813C2A-3EA3-4447-978A-4C1E81EE121C}" type="presOf" srcId="{0D119C5A-C8D4-4EC2-B9D6-234734AC70AD}" destId="{7B6FA5C8-EB96-46D4-8E41-56A26B6C46A0}" srcOrd="0" destOrd="0" presId="urn:microsoft.com/office/officeart/2005/8/layout/process1"/>
    <dgm:cxn modelId="{2C0EAE5B-0E73-4008-BB5D-39F8FA7955B8}" srcId="{ECA549B9-5CCD-45F8-9DE7-4CD3325E2086}" destId="{818D53C2-F762-4E36-9E6E-17257A6315E1}" srcOrd="4" destOrd="0" parTransId="{C7250B1B-C6D6-4BF1-AFE8-81055A932C65}" sibTransId="{25025F4B-B83A-4C8A-BA4D-398709D7F68B}"/>
    <dgm:cxn modelId="{19B15360-598F-41E5-8763-9E362E46F73A}" type="presOf" srcId="{ECA549B9-5CCD-45F8-9DE7-4CD3325E2086}" destId="{E9759816-B07B-4860-9268-F39626DA8588}" srcOrd="0" destOrd="0" presId="urn:microsoft.com/office/officeart/2005/8/layout/process1"/>
    <dgm:cxn modelId="{1BCB326D-B5E9-49BA-8FDD-862A04F32625}" type="presOf" srcId="{B25BC4AE-B5F3-46B8-84E1-BE17C1C24697}" destId="{F20306D3-D16A-4E1C-ABB8-448896AEF6D1}" srcOrd="0" destOrd="0" presId="urn:microsoft.com/office/officeart/2005/8/layout/process1"/>
    <dgm:cxn modelId="{850BC650-EDC3-4E86-917C-FE4C08C84D98}" type="presOf" srcId="{F637D9D9-79D7-4C57-9508-777A216D994C}" destId="{C3643045-043E-45D9-B157-E21DEE6F6D52}" srcOrd="0" destOrd="0" presId="urn:microsoft.com/office/officeart/2005/8/layout/process1"/>
    <dgm:cxn modelId="{2C55B277-C5CF-40E2-A62F-FE199E36A268}" type="presOf" srcId="{E02C44A8-976F-4C84-8FD8-60716DED8D87}" destId="{D34AA50D-108D-41D4-9D65-CD19ED7CED9C}" srcOrd="0" destOrd="0" presId="urn:microsoft.com/office/officeart/2005/8/layout/process1"/>
    <dgm:cxn modelId="{C073CC77-5104-4550-A5F7-094B2919FA49}" type="presOf" srcId="{EEE6E645-C235-4AA9-BB0A-C1491130B15E}" destId="{2A4FC9BB-F5FF-47F5-8C7A-930E5FD1A965}" srcOrd="0" destOrd="0" presId="urn:microsoft.com/office/officeart/2005/8/layout/process1"/>
    <dgm:cxn modelId="{601C9887-E189-4C42-A96B-15B1344FB1B3}" type="presOf" srcId="{818D53C2-F762-4E36-9E6E-17257A6315E1}" destId="{3A896230-723E-41F4-9D51-A5C3DD445F68}" srcOrd="0" destOrd="0" presId="urn:microsoft.com/office/officeart/2005/8/layout/process1"/>
    <dgm:cxn modelId="{20044590-5939-4BA4-B1E4-FFC0B565A4FF}" type="presOf" srcId="{E350BAE7-E2AB-4F12-863C-8CC3C390901D}" destId="{E1D8627C-454E-42BC-8FD4-ABDB40979DC3}" srcOrd="0" destOrd="0" presId="urn:microsoft.com/office/officeart/2005/8/layout/process1"/>
    <dgm:cxn modelId="{DE4F99BA-3AF3-4BB8-AE2F-FDBD93460DC0}" type="presOf" srcId="{B25BC4AE-B5F3-46B8-84E1-BE17C1C24697}" destId="{AF18F019-A2A1-49D2-957C-482F832876F5}" srcOrd="1" destOrd="0" presId="urn:microsoft.com/office/officeart/2005/8/layout/process1"/>
    <dgm:cxn modelId="{71A1FDBC-E0A7-4B6E-9DAF-F3114D6437A5}" type="presOf" srcId="{066DF30C-AA7D-4E16-963D-550F7FFFCFB4}" destId="{EA3F4A5E-A98F-4DB2-9BA2-7102B08B0F8F}" srcOrd="0" destOrd="0" presId="urn:microsoft.com/office/officeart/2005/8/layout/process1"/>
    <dgm:cxn modelId="{C87558C2-9BC4-44CD-B869-6FF67313545B}" srcId="{ECA549B9-5CCD-45F8-9DE7-4CD3325E2086}" destId="{0D119C5A-C8D4-4EC2-B9D6-234734AC70AD}" srcOrd="3" destOrd="0" parTransId="{D843C72B-5759-4D42-AF0C-DE1A65C1ECCA}" sibTransId="{F637D9D9-79D7-4C57-9508-777A216D994C}"/>
    <dgm:cxn modelId="{23D63FCF-60AD-4773-AE5B-FA528F9F089B}" type="presOf" srcId="{F637D9D9-79D7-4C57-9508-777A216D994C}" destId="{7760FA7E-8AED-475F-AE94-F6F4DF98C3DB}" srcOrd="1" destOrd="0" presId="urn:microsoft.com/office/officeart/2005/8/layout/process1"/>
    <dgm:cxn modelId="{225F5EE0-5890-4674-BDD3-53936206EBD3}" type="presOf" srcId="{E350BAE7-E2AB-4F12-863C-8CC3C390901D}" destId="{F4A37EFA-CFF8-411C-8732-D4F7707949BB}" srcOrd="1" destOrd="0" presId="urn:microsoft.com/office/officeart/2005/8/layout/process1"/>
    <dgm:cxn modelId="{98960DF7-AB44-4F4C-B21B-D25B296BEF7B}" srcId="{ECA549B9-5CCD-45F8-9DE7-4CD3325E2086}" destId="{E02C44A8-976F-4C84-8FD8-60716DED8D87}" srcOrd="2" destOrd="0" parTransId="{8B341976-C9FC-4966-90E6-718F98F5CA2A}" sibTransId="{B25BC4AE-B5F3-46B8-84E1-BE17C1C24697}"/>
    <dgm:cxn modelId="{93C878F7-3974-4233-BF44-464EA2CF6277}" srcId="{ECA549B9-5CCD-45F8-9DE7-4CD3325E2086}" destId="{EEE6E645-C235-4AA9-BB0A-C1491130B15E}" srcOrd="1" destOrd="0" parTransId="{01F79BD4-03D7-4E2D-94F2-A5CDE80C1AD2}" sibTransId="{2F6FDF64-07A5-4B00-981A-D0535B9FD668}"/>
    <dgm:cxn modelId="{37284AFC-6256-42E5-A40F-0AB9BB5CA4F9}" srcId="{ECA549B9-5CCD-45F8-9DE7-4CD3325E2086}" destId="{066DF30C-AA7D-4E16-963D-550F7FFFCFB4}" srcOrd="0" destOrd="0" parTransId="{5D8777EF-D2CD-4FA6-A11C-EDAB18573589}" sibTransId="{E350BAE7-E2AB-4F12-863C-8CC3C390901D}"/>
    <dgm:cxn modelId="{6C677DD4-8096-45E3-BBA0-85DEC41944C3}" type="presParOf" srcId="{E9759816-B07B-4860-9268-F39626DA8588}" destId="{EA3F4A5E-A98F-4DB2-9BA2-7102B08B0F8F}" srcOrd="0" destOrd="0" presId="urn:microsoft.com/office/officeart/2005/8/layout/process1"/>
    <dgm:cxn modelId="{B7E8DB79-EC8C-4F16-AE2C-49055E9F949E}" type="presParOf" srcId="{E9759816-B07B-4860-9268-F39626DA8588}" destId="{E1D8627C-454E-42BC-8FD4-ABDB40979DC3}" srcOrd="1" destOrd="0" presId="urn:microsoft.com/office/officeart/2005/8/layout/process1"/>
    <dgm:cxn modelId="{3CBDE106-C475-4AF3-BD8E-94A22566F48E}" type="presParOf" srcId="{E1D8627C-454E-42BC-8FD4-ABDB40979DC3}" destId="{F4A37EFA-CFF8-411C-8732-D4F7707949BB}" srcOrd="0" destOrd="0" presId="urn:microsoft.com/office/officeart/2005/8/layout/process1"/>
    <dgm:cxn modelId="{5BDA05A8-B2A2-475F-9CC6-124C1811C940}" type="presParOf" srcId="{E9759816-B07B-4860-9268-F39626DA8588}" destId="{2A4FC9BB-F5FF-47F5-8C7A-930E5FD1A965}" srcOrd="2" destOrd="0" presId="urn:microsoft.com/office/officeart/2005/8/layout/process1"/>
    <dgm:cxn modelId="{8783633B-66B6-4250-84DA-DD208CC52DBF}" type="presParOf" srcId="{E9759816-B07B-4860-9268-F39626DA8588}" destId="{C76A3B4C-7108-41B1-A5AE-866E7608CE8E}" srcOrd="3" destOrd="0" presId="urn:microsoft.com/office/officeart/2005/8/layout/process1"/>
    <dgm:cxn modelId="{1C8E1353-93D2-4169-B03F-8F8F2A5B170F}" type="presParOf" srcId="{C76A3B4C-7108-41B1-A5AE-866E7608CE8E}" destId="{02701D4A-2DB1-4BCB-A340-3092E108E017}" srcOrd="0" destOrd="0" presId="urn:microsoft.com/office/officeart/2005/8/layout/process1"/>
    <dgm:cxn modelId="{60D55599-7359-4F9A-A558-CF34A4D919FA}" type="presParOf" srcId="{E9759816-B07B-4860-9268-F39626DA8588}" destId="{D34AA50D-108D-41D4-9D65-CD19ED7CED9C}" srcOrd="4" destOrd="0" presId="urn:microsoft.com/office/officeart/2005/8/layout/process1"/>
    <dgm:cxn modelId="{5BA712FD-9132-4CBD-B598-988C4B14F887}" type="presParOf" srcId="{E9759816-B07B-4860-9268-F39626DA8588}" destId="{F20306D3-D16A-4E1C-ABB8-448896AEF6D1}" srcOrd="5" destOrd="0" presId="urn:microsoft.com/office/officeart/2005/8/layout/process1"/>
    <dgm:cxn modelId="{536BFDCF-DAC4-48D1-8944-87B65D875101}" type="presParOf" srcId="{F20306D3-D16A-4E1C-ABB8-448896AEF6D1}" destId="{AF18F019-A2A1-49D2-957C-482F832876F5}" srcOrd="0" destOrd="0" presId="urn:microsoft.com/office/officeart/2005/8/layout/process1"/>
    <dgm:cxn modelId="{F9A62C0E-FC4F-49F4-8D20-23481C9CDE89}" type="presParOf" srcId="{E9759816-B07B-4860-9268-F39626DA8588}" destId="{7B6FA5C8-EB96-46D4-8E41-56A26B6C46A0}" srcOrd="6" destOrd="0" presId="urn:microsoft.com/office/officeart/2005/8/layout/process1"/>
    <dgm:cxn modelId="{D4E4CABD-60C8-4272-A2A7-D2B6FC2C291A}" type="presParOf" srcId="{E9759816-B07B-4860-9268-F39626DA8588}" destId="{C3643045-043E-45D9-B157-E21DEE6F6D52}" srcOrd="7" destOrd="0" presId="urn:microsoft.com/office/officeart/2005/8/layout/process1"/>
    <dgm:cxn modelId="{E7AF1AD9-53FD-49E3-9BC9-A059EC8FA0A8}" type="presParOf" srcId="{C3643045-043E-45D9-B157-E21DEE6F6D52}" destId="{7760FA7E-8AED-475F-AE94-F6F4DF98C3DB}" srcOrd="0" destOrd="0" presId="urn:microsoft.com/office/officeart/2005/8/layout/process1"/>
    <dgm:cxn modelId="{B85D7005-F7DF-4335-8045-79044B77E0FF}" type="presParOf" srcId="{E9759816-B07B-4860-9268-F39626DA8588}" destId="{3A896230-723E-41F4-9D51-A5C3DD445F68}"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A549B9-5CCD-45F8-9DE7-4CD3325E2086}" type="doc">
      <dgm:prSet loTypeId="urn:microsoft.com/office/officeart/2005/8/layout/process1" loCatId="process" qsTypeId="urn:microsoft.com/office/officeart/2005/8/quickstyle/simple1" qsCatId="simple" csTypeId="urn:microsoft.com/office/officeart/2005/8/colors/colorful5" csCatId="colorful" phldr="1"/>
      <dgm:spPr/>
    </dgm:pt>
    <dgm:pt modelId="{EDD2FE7A-94C3-4C4D-A4EC-DAA7A33E6164}">
      <dgm:prSet phldrT="[Text]" custT="1"/>
      <dgm:spPr>
        <a:xfrm>
          <a:off x="4470627" y="320278"/>
          <a:ext cx="531566" cy="864393"/>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bg1"/>
              </a:solidFill>
              <a:latin typeface="Calibri" panose="020F0502020204030204"/>
              <a:ea typeface="+mn-ea"/>
              <a:cs typeface="+mn-cs"/>
            </a:rPr>
            <a:t>1st disbursement</a:t>
          </a:r>
        </a:p>
      </dgm:t>
    </dgm:pt>
    <dgm:pt modelId="{C62E4297-64E6-42C6-9C73-C09F807FB5E7}" type="parTrans" cxnId="{504828E8-D986-421A-BD00-B6D0284A4BA8}">
      <dgm:prSet/>
      <dgm:spPr/>
      <dgm:t>
        <a:bodyPr/>
        <a:lstStyle/>
        <a:p>
          <a:pPr algn="l"/>
          <a:endParaRPr lang="en-US" sz="1500"/>
        </a:p>
      </dgm:t>
    </dgm:pt>
    <dgm:pt modelId="{98308FBC-0DB1-49DC-8B31-A92C33D4E0FE}" type="sibTrans" cxnId="{504828E8-D986-421A-BD00-B6D0284A4BA8}">
      <dgm:prSet custT="1"/>
      <dgm:spPr>
        <a:xfrm>
          <a:off x="5055351"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2A3014FF-F10D-4D52-B237-2190FC3500B4}">
      <dgm:prSet phldrT="[Text]" custT="1"/>
      <dgm:spPr>
        <a:xfrm>
          <a:off x="5214821" y="320278"/>
          <a:ext cx="531566" cy="864393"/>
        </a:xfrm>
        <a:prstGeom prst="roundRect">
          <a:avLst>
            <a:gd name="adj" fmla="val 1000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Child Project Implementation Reports</a:t>
          </a:r>
        </a:p>
      </dgm:t>
    </dgm:pt>
    <dgm:pt modelId="{D83E308E-8BA7-429E-8BDC-8011BC782F11}" type="parTrans" cxnId="{A35C0DA2-6152-43DC-8160-AFFC2081C246}">
      <dgm:prSet/>
      <dgm:spPr/>
      <dgm:t>
        <a:bodyPr/>
        <a:lstStyle/>
        <a:p>
          <a:pPr algn="l"/>
          <a:endParaRPr lang="en-US" sz="1500"/>
        </a:p>
      </dgm:t>
    </dgm:pt>
    <dgm:pt modelId="{8EF15D56-2F6A-4561-9328-D5AA0DF47B67}" type="sibTrans" cxnId="{A35C0DA2-6152-43DC-8160-AFFC2081C246}">
      <dgm:prSet custT="1"/>
      <dgm:spPr>
        <a:xfrm>
          <a:off x="5799544" y="686560"/>
          <a:ext cx="112692" cy="131828"/>
        </a:xfrm>
        <a:prstGeom prst="rightArrow">
          <a:avLst>
            <a:gd name="adj1" fmla="val 60000"/>
            <a:gd name="adj2" fmla="val 50000"/>
          </a:avLst>
        </a:prstGeom>
        <a:solidFill>
          <a:schemeClr val="bg1">
            <a:lumMod val="50000"/>
          </a:schemeClr>
        </a:solidFill>
        <a:ln>
          <a:noFill/>
        </a:ln>
        <a:effectLst/>
      </dgm:spPr>
      <dgm:t>
        <a:bodyPr/>
        <a:lstStyle/>
        <a:p>
          <a:pPr algn="l">
            <a:buNone/>
          </a:pPr>
          <a:endParaRPr lang="en-US" sz="1500">
            <a:solidFill>
              <a:sysClr val="window" lastClr="FFFFFF"/>
            </a:solidFill>
            <a:latin typeface="Calibri" panose="020F0502020204030204"/>
            <a:ea typeface="+mn-ea"/>
            <a:cs typeface="+mn-cs"/>
          </a:endParaRPr>
        </a:p>
      </dgm:t>
    </dgm:pt>
    <dgm:pt modelId="{03E50BD9-71C1-48B7-AE81-D278AFF5450F}">
      <dgm:prSet phldrT="[Text]" custT="1"/>
      <dgm:spPr>
        <a:xfrm>
          <a:off x="5959014" y="320278"/>
          <a:ext cx="531566" cy="864393"/>
        </a:xfrm>
        <a:prstGeom prst="roundRect">
          <a:avLst>
            <a:gd name="adj" fmla="val 10000"/>
          </a:avLst>
        </a:prstGeom>
        <a:solidFill>
          <a:srgbClr val="FFCCCC"/>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tx1"/>
              </a:solidFill>
              <a:latin typeface="Calibri" panose="020F0502020204030204"/>
              <a:ea typeface="+mn-ea"/>
              <a:cs typeface="+mn-cs"/>
            </a:rPr>
            <a:t>Mid-term Reviews for FSP Child Projects</a:t>
          </a:r>
        </a:p>
      </dgm:t>
    </dgm:pt>
    <dgm:pt modelId="{19C5E255-0B08-40C6-B78A-267EDA03DE27}" type="parTrans" cxnId="{60B05898-2C4B-4280-9EE2-4E6D1D91DB38}">
      <dgm:prSet/>
      <dgm:spPr/>
      <dgm:t>
        <a:bodyPr/>
        <a:lstStyle/>
        <a:p>
          <a:pPr algn="l"/>
          <a:endParaRPr lang="en-US" sz="1500"/>
        </a:p>
      </dgm:t>
    </dgm:pt>
    <dgm:pt modelId="{CC04C892-6B64-4E09-B5F7-658CFAB98E23}" type="sibTrans" cxnId="{60B05898-2C4B-4280-9EE2-4E6D1D91DB38}">
      <dgm:prSet custT="1"/>
      <dgm:spPr/>
      <dgm:t>
        <a:bodyPr/>
        <a:lstStyle/>
        <a:p>
          <a:pPr algn="l"/>
          <a:endParaRPr lang="en-US" sz="1500"/>
        </a:p>
      </dgm:t>
    </dgm:pt>
    <dgm:pt modelId="{7607CF37-595A-4048-B109-67A1509A087B}">
      <dgm:prSet phldrT="[Text]" custT="1"/>
      <dgm:spPr>
        <a:xfrm>
          <a:off x="5959014" y="320278"/>
          <a:ext cx="531566" cy="864393"/>
        </a:xfrm>
        <a:solidFill>
          <a:srgbClr val="7030A0"/>
        </a:solidFill>
        <a:ln w="12700" cap="flat" cmpd="sng" algn="ctr">
          <a:solidFill>
            <a:sysClr val="window" lastClr="FFFFFF">
              <a:hueOff val="0"/>
              <a:satOff val="0"/>
              <a:lumOff val="0"/>
              <a:alphaOff val="0"/>
            </a:sysClr>
          </a:solidFill>
          <a:prstDash val="solid"/>
          <a:miter lim="800000"/>
        </a:ln>
        <a:effectLst/>
      </dgm:spPr>
      <dgm:t>
        <a:bodyPr/>
        <a:lstStyle/>
        <a:p>
          <a:pPr algn="l">
            <a:buNone/>
          </a:pPr>
          <a:r>
            <a:rPr lang="en-US" sz="1800" dirty="0">
              <a:solidFill>
                <a:schemeClr val="bg1"/>
              </a:solidFill>
              <a:latin typeface="Calibri" panose="020F0502020204030204"/>
              <a:ea typeface="+mn-ea"/>
              <a:cs typeface="+mn-cs"/>
            </a:rPr>
            <a:t>Terminal Evaluations</a:t>
          </a:r>
        </a:p>
      </dgm:t>
    </dgm:pt>
    <dgm:pt modelId="{FCF8526F-83C4-431A-AD9A-9F87ED72D616}" type="parTrans" cxnId="{13436441-C901-49E8-B840-09B5EB1C457E}">
      <dgm:prSet/>
      <dgm:spPr/>
      <dgm:t>
        <a:bodyPr/>
        <a:lstStyle/>
        <a:p>
          <a:endParaRPr lang="en-US" sz="1500"/>
        </a:p>
      </dgm:t>
    </dgm:pt>
    <dgm:pt modelId="{15D38E70-D85E-4D2D-8E30-2B42197A6851}" type="sibTrans" cxnId="{13436441-C901-49E8-B840-09B5EB1C457E}">
      <dgm:prSet custT="1"/>
      <dgm:spPr/>
      <dgm:t>
        <a:bodyPr/>
        <a:lstStyle/>
        <a:p>
          <a:endParaRPr lang="en-US" sz="1500"/>
        </a:p>
      </dgm:t>
    </dgm:pt>
    <dgm:pt modelId="{852D108A-CD38-4C25-924E-47540A6D4FBA}">
      <dgm:prSet custT="1"/>
      <dgm:spPr/>
      <dgm:t>
        <a:bodyPr/>
        <a:lstStyle/>
        <a:p>
          <a:pPr marL="0" lvl="0" indent="0" algn="l" defTabSz="622300">
            <a:lnSpc>
              <a:spcPct val="90000"/>
            </a:lnSpc>
            <a:spcBef>
              <a:spcPct val="0"/>
            </a:spcBef>
            <a:spcAft>
              <a:spcPct val="35000"/>
            </a:spcAft>
            <a:buNone/>
          </a:pPr>
          <a:r>
            <a:rPr lang="en-US" sz="1800" kern="1200" dirty="0">
              <a:solidFill>
                <a:prstClr val="black"/>
              </a:solidFill>
              <a:latin typeface="Calibri" panose="020F0502020204030204"/>
              <a:ea typeface="+mn-ea"/>
              <a:cs typeface="+mn-cs"/>
            </a:rPr>
            <a:t>Project financial closure</a:t>
          </a:r>
        </a:p>
      </dgm:t>
    </dgm:pt>
    <dgm:pt modelId="{0F8DC124-9F9D-48C6-8AFA-CEA9BFAD214F}" type="parTrans" cxnId="{4957D0A7-F49E-49F0-94FB-CCB9BE66FE2D}">
      <dgm:prSet/>
      <dgm:spPr/>
      <dgm:t>
        <a:bodyPr/>
        <a:lstStyle/>
        <a:p>
          <a:endParaRPr lang="en-US" sz="1500"/>
        </a:p>
      </dgm:t>
    </dgm:pt>
    <dgm:pt modelId="{B0B7EF82-5D22-454D-8134-FFE2A17D9216}" type="sibTrans" cxnId="{4957D0A7-F49E-49F0-94FB-CCB9BE66FE2D}">
      <dgm:prSet/>
      <dgm:spPr/>
      <dgm:t>
        <a:bodyPr/>
        <a:lstStyle/>
        <a:p>
          <a:endParaRPr lang="en-US" sz="1500"/>
        </a:p>
      </dgm:t>
    </dgm:pt>
    <dgm:pt modelId="{E9759816-B07B-4860-9268-F39626DA8588}" type="pres">
      <dgm:prSet presAssocID="{ECA549B9-5CCD-45F8-9DE7-4CD3325E2086}" presName="Name0" presStyleCnt="0">
        <dgm:presLayoutVars>
          <dgm:dir/>
          <dgm:resizeHandles val="exact"/>
        </dgm:presLayoutVars>
      </dgm:prSet>
      <dgm:spPr/>
    </dgm:pt>
    <dgm:pt modelId="{47122F76-988D-4CBD-916E-6FEB4C232EA3}" type="pres">
      <dgm:prSet presAssocID="{EDD2FE7A-94C3-4C4D-A4EC-DAA7A33E6164}" presName="node" presStyleLbl="node1" presStyleIdx="0" presStyleCnt="5" custScaleX="459166" custScaleY="86896" custLinFactNeighborX="-18856" custLinFactNeighborY="755">
        <dgm:presLayoutVars>
          <dgm:bulletEnabled val="1"/>
        </dgm:presLayoutVars>
      </dgm:prSet>
      <dgm:spPr/>
    </dgm:pt>
    <dgm:pt modelId="{3B9284CD-92EB-41F3-A1A7-37F6C591B64E}" type="pres">
      <dgm:prSet presAssocID="{98308FBC-0DB1-49DC-8B31-A92C33D4E0FE}" presName="sibTrans" presStyleLbl="sibTrans2D1" presStyleIdx="0" presStyleCnt="4"/>
      <dgm:spPr/>
    </dgm:pt>
    <dgm:pt modelId="{92E06401-8704-41E9-ADB2-8220487170DE}" type="pres">
      <dgm:prSet presAssocID="{98308FBC-0DB1-49DC-8B31-A92C33D4E0FE}" presName="connectorText" presStyleLbl="sibTrans2D1" presStyleIdx="0" presStyleCnt="4"/>
      <dgm:spPr/>
    </dgm:pt>
    <dgm:pt modelId="{B45ED73E-F265-4777-B5B0-AF861D8FA2D9}" type="pres">
      <dgm:prSet presAssocID="{2A3014FF-F10D-4D52-B237-2190FC3500B4}" presName="node" presStyleLbl="node1" presStyleIdx="1" presStyleCnt="5" custScaleX="501737" custScaleY="102409" custLinFactNeighborX="-28261" custLinFactNeighborY="-2664">
        <dgm:presLayoutVars>
          <dgm:bulletEnabled val="1"/>
        </dgm:presLayoutVars>
      </dgm:prSet>
      <dgm:spPr/>
    </dgm:pt>
    <dgm:pt modelId="{58CF3B10-35EF-4301-B392-506F2BC8BF50}" type="pres">
      <dgm:prSet presAssocID="{8EF15D56-2F6A-4561-9328-D5AA0DF47B67}" presName="sibTrans" presStyleLbl="sibTrans2D1" presStyleIdx="1" presStyleCnt="4"/>
      <dgm:spPr/>
    </dgm:pt>
    <dgm:pt modelId="{8B9A1B91-EAC2-44AC-8C74-38505670FC11}" type="pres">
      <dgm:prSet presAssocID="{8EF15D56-2F6A-4561-9328-D5AA0DF47B67}" presName="connectorText" presStyleLbl="sibTrans2D1" presStyleIdx="1" presStyleCnt="4"/>
      <dgm:spPr/>
    </dgm:pt>
    <dgm:pt modelId="{BEDA9FAD-210C-4306-BDAD-5BC87C79A05C}" type="pres">
      <dgm:prSet presAssocID="{03E50BD9-71C1-48B7-AE81-D278AFF5450F}" presName="node" presStyleLbl="node1" presStyleIdx="2" presStyleCnt="5" custScaleX="431441" custScaleY="105022" custLinFactNeighborX="-17277" custLinFactNeighborY="127">
        <dgm:presLayoutVars>
          <dgm:bulletEnabled val="1"/>
        </dgm:presLayoutVars>
      </dgm:prSet>
      <dgm:spPr/>
    </dgm:pt>
    <dgm:pt modelId="{A5F89504-B629-45AD-A96F-915CB27399C6}" type="pres">
      <dgm:prSet presAssocID="{CC04C892-6B64-4E09-B5F7-658CFAB98E23}" presName="sibTrans" presStyleLbl="sibTrans2D1" presStyleIdx="2" presStyleCnt="4" custScaleX="58849"/>
      <dgm:spPr/>
    </dgm:pt>
    <dgm:pt modelId="{2A73B276-2FF1-4453-AE05-F4FE8DC394BC}" type="pres">
      <dgm:prSet presAssocID="{CC04C892-6B64-4E09-B5F7-658CFAB98E23}" presName="connectorText" presStyleLbl="sibTrans2D1" presStyleIdx="2" presStyleCnt="4"/>
      <dgm:spPr/>
    </dgm:pt>
    <dgm:pt modelId="{024D1159-B013-43E4-93C2-4D56DD51FE18}" type="pres">
      <dgm:prSet presAssocID="{7607CF37-595A-4048-B109-67A1509A087B}" presName="node" presStyleLbl="node1" presStyleIdx="3" presStyleCnt="5" custScaleX="557735" custScaleY="82741">
        <dgm:presLayoutVars>
          <dgm:bulletEnabled val="1"/>
        </dgm:presLayoutVars>
      </dgm:prSet>
      <dgm:spPr>
        <a:prstGeom prst="roundRect">
          <a:avLst>
            <a:gd name="adj" fmla="val 10000"/>
          </a:avLst>
        </a:prstGeom>
      </dgm:spPr>
    </dgm:pt>
    <dgm:pt modelId="{786FCF60-8220-432A-83DC-12AB92EA1F1A}" type="pres">
      <dgm:prSet presAssocID="{15D38E70-D85E-4D2D-8E30-2B42197A6851}" presName="sibTrans" presStyleLbl="sibTrans2D1" presStyleIdx="3" presStyleCnt="4"/>
      <dgm:spPr/>
    </dgm:pt>
    <dgm:pt modelId="{0CEF52E6-3E6C-4D6A-93B5-D7C45B0FA47E}" type="pres">
      <dgm:prSet presAssocID="{15D38E70-D85E-4D2D-8E30-2B42197A6851}" presName="connectorText" presStyleLbl="sibTrans2D1" presStyleIdx="3" presStyleCnt="4"/>
      <dgm:spPr/>
    </dgm:pt>
    <dgm:pt modelId="{AD673AA3-2A80-4806-B763-C9D37B974A31}" type="pres">
      <dgm:prSet presAssocID="{852D108A-CD38-4C25-924E-47540A6D4FBA}" presName="node" presStyleLbl="node1" presStyleIdx="4" presStyleCnt="5" custScaleX="348484">
        <dgm:presLayoutVars>
          <dgm:bulletEnabled val="1"/>
        </dgm:presLayoutVars>
      </dgm:prSet>
      <dgm:spPr/>
    </dgm:pt>
  </dgm:ptLst>
  <dgm:cxnLst>
    <dgm:cxn modelId="{AE15A50A-546D-4DD3-B695-D802B11CD612}" type="presOf" srcId="{15D38E70-D85E-4D2D-8E30-2B42197A6851}" destId="{0CEF52E6-3E6C-4D6A-93B5-D7C45B0FA47E}" srcOrd="1" destOrd="0" presId="urn:microsoft.com/office/officeart/2005/8/layout/process1"/>
    <dgm:cxn modelId="{5098F90A-4519-41D1-9F1C-D2822A1C9889}" type="presOf" srcId="{852D108A-CD38-4C25-924E-47540A6D4FBA}" destId="{AD673AA3-2A80-4806-B763-C9D37B974A31}" srcOrd="0" destOrd="0" presId="urn:microsoft.com/office/officeart/2005/8/layout/process1"/>
    <dgm:cxn modelId="{DB13AB21-3580-4537-A862-E0E4D1012CE5}" type="presOf" srcId="{8EF15D56-2F6A-4561-9328-D5AA0DF47B67}" destId="{58CF3B10-35EF-4301-B392-506F2BC8BF50}" srcOrd="0" destOrd="0" presId="urn:microsoft.com/office/officeart/2005/8/layout/process1"/>
    <dgm:cxn modelId="{0E0AEC3E-521D-47BF-9722-FFC8BF2316C9}" type="presOf" srcId="{03E50BD9-71C1-48B7-AE81-D278AFF5450F}" destId="{BEDA9FAD-210C-4306-BDAD-5BC87C79A05C}" srcOrd="0" destOrd="0" presId="urn:microsoft.com/office/officeart/2005/8/layout/process1"/>
    <dgm:cxn modelId="{19B15360-598F-41E5-8763-9E362E46F73A}" type="presOf" srcId="{ECA549B9-5CCD-45F8-9DE7-4CD3325E2086}" destId="{E9759816-B07B-4860-9268-F39626DA8588}" srcOrd="0" destOrd="0" presId="urn:microsoft.com/office/officeart/2005/8/layout/process1"/>
    <dgm:cxn modelId="{13436441-C901-49E8-B840-09B5EB1C457E}" srcId="{ECA549B9-5CCD-45F8-9DE7-4CD3325E2086}" destId="{7607CF37-595A-4048-B109-67A1509A087B}" srcOrd="3" destOrd="0" parTransId="{FCF8526F-83C4-431A-AD9A-9F87ED72D616}" sibTransId="{15D38E70-D85E-4D2D-8E30-2B42197A6851}"/>
    <dgm:cxn modelId="{CA27757F-A55B-4355-A9DF-454860AFD55A}" type="presOf" srcId="{CC04C892-6B64-4E09-B5F7-658CFAB98E23}" destId="{2A73B276-2FF1-4453-AE05-F4FE8DC394BC}" srcOrd="1" destOrd="0" presId="urn:microsoft.com/office/officeart/2005/8/layout/process1"/>
    <dgm:cxn modelId="{60B05898-2C4B-4280-9EE2-4E6D1D91DB38}" srcId="{ECA549B9-5CCD-45F8-9DE7-4CD3325E2086}" destId="{03E50BD9-71C1-48B7-AE81-D278AFF5450F}" srcOrd="2" destOrd="0" parTransId="{19C5E255-0B08-40C6-B78A-267EDA03DE27}" sibTransId="{CC04C892-6B64-4E09-B5F7-658CFAB98E23}"/>
    <dgm:cxn modelId="{A35C0DA2-6152-43DC-8160-AFFC2081C246}" srcId="{ECA549B9-5CCD-45F8-9DE7-4CD3325E2086}" destId="{2A3014FF-F10D-4D52-B237-2190FC3500B4}" srcOrd="1" destOrd="0" parTransId="{D83E308E-8BA7-429E-8BDC-8011BC782F11}" sibTransId="{8EF15D56-2F6A-4561-9328-D5AA0DF47B67}"/>
    <dgm:cxn modelId="{651289A4-B45E-4B51-A375-6079AA51B7AB}" type="presOf" srcId="{98308FBC-0DB1-49DC-8B31-A92C33D4E0FE}" destId="{92E06401-8704-41E9-ADB2-8220487170DE}" srcOrd="1" destOrd="0" presId="urn:microsoft.com/office/officeart/2005/8/layout/process1"/>
    <dgm:cxn modelId="{B4052BA5-DE9B-40BD-919D-02F7D47DA293}" type="presOf" srcId="{8EF15D56-2F6A-4561-9328-D5AA0DF47B67}" destId="{8B9A1B91-EAC2-44AC-8C74-38505670FC11}" srcOrd="1" destOrd="0" presId="urn:microsoft.com/office/officeart/2005/8/layout/process1"/>
    <dgm:cxn modelId="{4957D0A7-F49E-49F0-94FB-CCB9BE66FE2D}" srcId="{ECA549B9-5CCD-45F8-9DE7-4CD3325E2086}" destId="{852D108A-CD38-4C25-924E-47540A6D4FBA}" srcOrd="4" destOrd="0" parTransId="{0F8DC124-9F9D-48C6-8AFA-CEA9BFAD214F}" sibTransId="{B0B7EF82-5D22-454D-8134-FFE2A17D9216}"/>
    <dgm:cxn modelId="{AD10BAB1-BA86-4595-8BAE-3D6662D70ADE}" type="presOf" srcId="{EDD2FE7A-94C3-4C4D-A4EC-DAA7A33E6164}" destId="{47122F76-988D-4CBD-916E-6FEB4C232EA3}" srcOrd="0" destOrd="0" presId="urn:microsoft.com/office/officeart/2005/8/layout/process1"/>
    <dgm:cxn modelId="{6D1190B4-2A82-4083-904A-A84C5521F1BD}" type="presOf" srcId="{2A3014FF-F10D-4D52-B237-2190FC3500B4}" destId="{B45ED73E-F265-4777-B5B0-AF861D8FA2D9}" srcOrd="0" destOrd="0" presId="urn:microsoft.com/office/officeart/2005/8/layout/process1"/>
    <dgm:cxn modelId="{821052D1-2F94-4DBA-8A1C-9318A92E2614}" type="presOf" srcId="{15D38E70-D85E-4D2D-8E30-2B42197A6851}" destId="{786FCF60-8220-432A-83DC-12AB92EA1F1A}" srcOrd="0" destOrd="0" presId="urn:microsoft.com/office/officeart/2005/8/layout/process1"/>
    <dgm:cxn modelId="{1BFC86E0-33A7-4CEF-B8C7-BEE517F1A89A}" type="presOf" srcId="{7607CF37-595A-4048-B109-67A1509A087B}" destId="{024D1159-B013-43E4-93C2-4D56DD51FE18}" srcOrd="0" destOrd="0" presId="urn:microsoft.com/office/officeart/2005/8/layout/process1"/>
    <dgm:cxn modelId="{504828E8-D986-421A-BD00-B6D0284A4BA8}" srcId="{ECA549B9-5CCD-45F8-9DE7-4CD3325E2086}" destId="{EDD2FE7A-94C3-4C4D-A4EC-DAA7A33E6164}" srcOrd="0" destOrd="0" parTransId="{C62E4297-64E6-42C6-9C73-C09F807FB5E7}" sibTransId="{98308FBC-0DB1-49DC-8B31-A92C33D4E0FE}"/>
    <dgm:cxn modelId="{CA4604F6-63EF-4A35-9A25-6B2BD649AB8B}" type="presOf" srcId="{98308FBC-0DB1-49DC-8B31-A92C33D4E0FE}" destId="{3B9284CD-92EB-41F3-A1A7-37F6C591B64E}" srcOrd="0" destOrd="0" presId="urn:microsoft.com/office/officeart/2005/8/layout/process1"/>
    <dgm:cxn modelId="{9FADEEFD-D709-4699-ABFE-FFECE63B7885}" type="presOf" srcId="{CC04C892-6B64-4E09-B5F7-658CFAB98E23}" destId="{A5F89504-B629-45AD-A96F-915CB27399C6}" srcOrd="0" destOrd="0" presId="urn:microsoft.com/office/officeart/2005/8/layout/process1"/>
    <dgm:cxn modelId="{A331FCB8-8FAB-4BF4-97CB-111DEA035D86}" type="presParOf" srcId="{E9759816-B07B-4860-9268-F39626DA8588}" destId="{47122F76-988D-4CBD-916E-6FEB4C232EA3}" srcOrd="0" destOrd="0" presId="urn:microsoft.com/office/officeart/2005/8/layout/process1"/>
    <dgm:cxn modelId="{6361B95B-0044-4347-A170-3C9DFC0DD20E}" type="presParOf" srcId="{E9759816-B07B-4860-9268-F39626DA8588}" destId="{3B9284CD-92EB-41F3-A1A7-37F6C591B64E}" srcOrd="1" destOrd="0" presId="urn:microsoft.com/office/officeart/2005/8/layout/process1"/>
    <dgm:cxn modelId="{F8C71562-C749-4FD3-8D55-7A03A7C4F6BF}" type="presParOf" srcId="{3B9284CD-92EB-41F3-A1A7-37F6C591B64E}" destId="{92E06401-8704-41E9-ADB2-8220487170DE}" srcOrd="0" destOrd="0" presId="urn:microsoft.com/office/officeart/2005/8/layout/process1"/>
    <dgm:cxn modelId="{FC279C11-27E2-4F3C-94F1-9DF727653ED5}" type="presParOf" srcId="{E9759816-B07B-4860-9268-F39626DA8588}" destId="{B45ED73E-F265-4777-B5B0-AF861D8FA2D9}" srcOrd="2" destOrd="0" presId="urn:microsoft.com/office/officeart/2005/8/layout/process1"/>
    <dgm:cxn modelId="{11E6ABF8-F0F6-4200-9C4C-F2D37400882A}" type="presParOf" srcId="{E9759816-B07B-4860-9268-F39626DA8588}" destId="{58CF3B10-35EF-4301-B392-506F2BC8BF50}" srcOrd="3" destOrd="0" presId="urn:microsoft.com/office/officeart/2005/8/layout/process1"/>
    <dgm:cxn modelId="{0D09A631-727C-47B5-A8C5-2D7C921C8559}" type="presParOf" srcId="{58CF3B10-35EF-4301-B392-506F2BC8BF50}" destId="{8B9A1B91-EAC2-44AC-8C74-38505670FC11}" srcOrd="0" destOrd="0" presId="urn:microsoft.com/office/officeart/2005/8/layout/process1"/>
    <dgm:cxn modelId="{C61E73FE-222A-498B-BC8E-D8B78DFE1C2C}" type="presParOf" srcId="{E9759816-B07B-4860-9268-F39626DA8588}" destId="{BEDA9FAD-210C-4306-BDAD-5BC87C79A05C}" srcOrd="4" destOrd="0" presId="urn:microsoft.com/office/officeart/2005/8/layout/process1"/>
    <dgm:cxn modelId="{18F55D3F-6D3A-457A-B91E-AA79F0067137}" type="presParOf" srcId="{E9759816-B07B-4860-9268-F39626DA8588}" destId="{A5F89504-B629-45AD-A96F-915CB27399C6}" srcOrd="5" destOrd="0" presId="urn:microsoft.com/office/officeart/2005/8/layout/process1"/>
    <dgm:cxn modelId="{7EFB755B-059C-47F0-A417-705A321D98E5}" type="presParOf" srcId="{A5F89504-B629-45AD-A96F-915CB27399C6}" destId="{2A73B276-2FF1-4453-AE05-F4FE8DC394BC}" srcOrd="0" destOrd="0" presId="urn:microsoft.com/office/officeart/2005/8/layout/process1"/>
    <dgm:cxn modelId="{C71DBB3C-B6B9-4268-87C6-D1019B8F2B91}" type="presParOf" srcId="{E9759816-B07B-4860-9268-F39626DA8588}" destId="{024D1159-B013-43E4-93C2-4D56DD51FE18}" srcOrd="6" destOrd="0" presId="urn:microsoft.com/office/officeart/2005/8/layout/process1"/>
    <dgm:cxn modelId="{98442F84-35B1-4B28-A737-C2B57C48EC02}" type="presParOf" srcId="{E9759816-B07B-4860-9268-F39626DA8588}" destId="{786FCF60-8220-432A-83DC-12AB92EA1F1A}" srcOrd="7" destOrd="0" presId="urn:microsoft.com/office/officeart/2005/8/layout/process1"/>
    <dgm:cxn modelId="{B1F08D17-FB2E-409E-A417-01F6066EB9AA}" type="presParOf" srcId="{786FCF60-8220-432A-83DC-12AB92EA1F1A}" destId="{0CEF52E6-3E6C-4D6A-93B5-D7C45B0FA47E}" srcOrd="0" destOrd="0" presId="urn:microsoft.com/office/officeart/2005/8/layout/process1"/>
    <dgm:cxn modelId="{E28962B7-7412-4365-8CE8-AED37DC64076}" type="presParOf" srcId="{E9759816-B07B-4860-9268-F39626DA8588}" destId="{AD673AA3-2A80-4806-B763-C9D37B974A31}" srcOrd="8"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12A395-D69E-46E9-92C8-CCD67990F999}" type="doc">
      <dgm:prSet loTypeId="urn:microsoft.com/office/officeart/2005/8/layout/venn2" loCatId="relationship" qsTypeId="urn:microsoft.com/office/officeart/2005/8/quickstyle/simple1" qsCatId="simple" csTypeId="urn:microsoft.com/office/officeart/2005/8/colors/accent1_2" csCatId="accent1" phldr="0"/>
      <dgm:spPr/>
      <dgm:t>
        <a:bodyPr/>
        <a:lstStyle/>
        <a:p>
          <a:endParaRPr lang="en-US"/>
        </a:p>
      </dgm:t>
    </dgm:pt>
    <dgm:pt modelId="{D6724587-8970-4CB4-8A41-B7E56B8C5AF5}" type="pres">
      <dgm:prSet presAssocID="{A612A395-D69E-46E9-92C8-CCD67990F999}" presName="Name0" presStyleCnt="0">
        <dgm:presLayoutVars>
          <dgm:chMax val="7"/>
          <dgm:resizeHandles val="exact"/>
        </dgm:presLayoutVars>
      </dgm:prSet>
      <dgm:spPr/>
    </dgm:pt>
  </dgm:ptLst>
  <dgm:cxnLst>
    <dgm:cxn modelId="{07CA1B48-6564-4B1B-85F2-4552A6772389}" type="presOf" srcId="{A612A395-D69E-46E9-92C8-CCD67990F999}" destId="{D6724587-8970-4CB4-8A41-B7E56B8C5AF5}" srcOrd="0"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4A5E-A98F-4DB2-9BA2-7102B08B0F8F}">
      <dsp:nvSpPr>
        <dsp:cNvPr id="0" name=""/>
        <dsp:cNvSpPr/>
      </dsp:nvSpPr>
      <dsp:spPr>
        <a:xfrm>
          <a:off x="5343" y="96470"/>
          <a:ext cx="1384377" cy="946948"/>
        </a:xfrm>
        <a:prstGeom prst="roundRect">
          <a:avLst>
            <a:gd name="adj" fmla="val 10000"/>
          </a:avLst>
        </a:prstGeom>
        <a:solidFill>
          <a:schemeClr val="accent1">
            <a:lumMod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latin typeface="Calibri" panose="020F0502020204030204"/>
              <a:ea typeface="+mn-ea"/>
              <a:cs typeface="+mn-cs"/>
            </a:rPr>
            <a:t>PIF submission</a:t>
          </a:r>
        </a:p>
      </dsp:txBody>
      <dsp:txXfrm>
        <a:off x="33078" y="124205"/>
        <a:ext cx="1328907" cy="891478"/>
      </dsp:txXfrm>
    </dsp:sp>
    <dsp:sp modelId="{E1D8627C-454E-42BC-8FD4-ABDB40979DC3}">
      <dsp:nvSpPr>
        <dsp:cNvPr id="0" name=""/>
        <dsp:cNvSpPr/>
      </dsp:nvSpPr>
      <dsp:spPr>
        <a:xfrm>
          <a:off x="1398362" y="559230"/>
          <a:ext cx="18318" cy="21429"/>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398362" y="563516"/>
        <a:ext cx="12823" cy="12857"/>
      </dsp:txXfrm>
    </dsp:sp>
    <dsp:sp modelId="{2A4FC9BB-F5FF-47F5-8C7A-930E5FD1A965}">
      <dsp:nvSpPr>
        <dsp:cNvPr id="0" name=""/>
        <dsp:cNvSpPr/>
      </dsp:nvSpPr>
      <dsp:spPr>
        <a:xfrm>
          <a:off x="1424285" y="96470"/>
          <a:ext cx="1118839" cy="946948"/>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Council Approval </a:t>
          </a:r>
        </a:p>
      </dsp:txBody>
      <dsp:txXfrm>
        <a:off x="1452020" y="124205"/>
        <a:ext cx="1063369" cy="891478"/>
      </dsp:txXfrm>
    </dsp:sp>
    <dsp:sp modelId="{C76A3B4C-7108-41B1-A5AE-866E7608CE8E}">
      <dsp:nvSpPr>
        <dsp:cNvPr id="0" name=""/>
        <dsp:cNvSpPr/>
      </dsp:nvSpPr>
      <dsp:spPr>
        <a:xfrm>
          <a:off x="2551765" y="559230"/>
          <a:ext cx="18318" cy="21429"/>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2551765" y="563516"/>
        <a:ext cx="12823" cy="12857"/>
      </dsp:txXfrm>
    </dsp:sp>
    <dsp:sp modelId="{D34AA50D-108D-41D4-9D65-CD19ED7CED9C}">
      <dsp:nvSpPr>
        <dsp:cNvPr id="0" name=""/>
        <dsp:cNvSpPr/>
      </dsp:nvSpPr>
      <dsp:spPr>
        <a:xfrm>
          <a:off x="2577688" y="96470"/>
          <a:ext cx="1659133" cy="946948"/>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CEO Endorsement submission</a:t>
          </a:r>
        </a:p>
      </dsp:txBody>
      <dsp:txXfrm>
        <a:off x="2605423" y="124205"/>
        <a:ext cx="1603663" cy="891478"/>
      </dsp:txXfrm>
    </dsp:sp>
    <dsp:sp modelId="{F20306D3-D16A-4E1C-ABB8-448896AEF6D1}">
      <dsp:nvSpPr>
        <dsp:cNvPr id="0" name=""/>
        <dsp:cNvSpPr/>
      </dsp:nvSpPr>
      <dsp:spPr>
        <a:xfrm>
          <a:off x="4245463" y="559230"/>
          <a:ext cx="18318" cy="21429"/>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4245463" y="563516"/>
        <a:ext cx="12823" cy="12857"/>
      </dsp:txXfrm>
    </dsp:sp>
    <dsp:sp modelId="{7B6FA5C8-EB96-46D4-8E41-56A26B6C46A0}">
      <dsp:nvSpPr>
        <dsp:cNvPr id="0" name=""/>
        <dsp:cNvSpPr/>
      </dsp:nvSpPr>
      <dsp:spPr>
        <a:xfrm>
          <a:off x="4271386" y="96470"/>
          <a:ext cx="1728207" cy="946948"/>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Actual CEO Endorsement</a:t>
          </a:r>
        </a:p>
      </dsp:txBody>
      <dsp:txXfrm>
        <a:off x="4299121" y="124205"/>
        <a:ext cx="1672737" cy="891478"/>
      </dsp:txXfrm>
    </dsp:sp>
    <dsp:sp modelId="{C3643045-043E-45D9-B157-E21DEE6F6D52}">
      <dsp:nvSpPr>
        <dsp:cNvPr id="0" name=""/>
        <dsp:cNvSpPr/>
      </dsp:nvSpPr>
      <dsp:spPr>
        <a:xfrm>
          <a:off x="6007651" y="559230"/>
          <a:ext cx="17082" cy="21429"/>
        </a:xfrm>
        <a:prstGeom prst="rightArrow">
          <a:avLst>
            <a:gd name="adj1" fmla="val 60000"/>
            <a:gd name="adj2" fmla="val 50000"/>
          </a:avLst>
        </a:prstGeom>
        <a:solidFill>
          <a:srgbClr val="4472C4">
            <a:hueOff val="-4201911"/>
            <a:satOff val="-5845"/>
            <a:lumOff val="-224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6007651" y="563516"/>
        <a:ext cx="11957" cy="12857"/>
      </dsp:txXfrm>
    </dsp:sp>
    <dsp:sp modelId="{3A896230-723E-41F4-9D51-A5C3DD445F68}">
      <dsp:nvSpPr>
        <dsp:cNvPr id="0" name=""/>
        <dsp:cNvSpPr/>
      </dsp:nvSpPr>
      <dsp:spPr>
        <a:xfrm>
          <a:off x="6031825" y="96470"/>
          <a:ext cx="1242381" cy="946948"/>
        </a:xfrm>
        <a:prstGeom prst="roundRect">
          <a:avLst>
            <a:gd name="adj" fmla="val 10000"/>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Agency internal approval</a:t>
          </a:r>
        </a:p>
      </dsp:txBody>
      <dsp:txXfrm>
        <a:off x="6059560" y="124205"/>
        <a:ext cx="1186911" cy="891478"/>
      </dsp:txXfrm>
    </dsp:sp>
    <dsp:sp modelId="{C63A9096-3EAF-428C-A924-DE85491530E9}">
      <dsp:nvSpPr>
        <dsp:cNvPr id="0" name=""/>
        <dsp:cNvSpPr/>
      </dsp:nvSpPr>
      <dsp:spPr>
        <a:xfrm>
          <a:off x="7283430" y="559230"/>
          <a:ext cx="19555" cy="21429"/>
        </a:xfrm>
        <a:prstGeom prst="rightArrow">
          <a:avLst>
            <a:gd name="adj1" fmla="val 60000"/>
            <a:gd name="adj2" fmla="val 50000"/>
          </a:avLst>
        </a:prstGeom>
        <a:solidFill>
          <a:srgbClr val="4472C4">
            <a:hueOff val="-5252389"/>
            <a:satOff val="-7306"/>
            <a:lumOff val="-280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7283430" y="563516"/>
        <a:ext cx="13689" cy="12857"/>
      </dsp:txXfrm>
    </dsp:sp>
    <dsp:sp modelId="{215B90E5-5F21-4B05-ACFB-844461BBBC44}">
      <dsp:nvSpPr>
        <dsp:cNvPr id="0" name=""/>
        <dsp:cNvSpPr/>
      </dsp:nvSpPr>
      <dsp:spPr>
        <a:xfrm>
          <a:off x="7311103" y="96470"/>
          <a:ext cx="1652738" cy="946948"/>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latin typeface="Calibri" panose="020F0502020204030204"/>
              <a:ea typeface="+mn-ea"/>
              <a:cs typeface="+mn-cs"/>
            </a:rPr>
            <a:t>1</a:t>
          </a:r>
          <a:r>
            <a:rPr lang="en-US" sz="1800" kern="1200" baseline="30000" dirty="0">
              <a:solidFill>
                <a:schemeClr val="bg1"/>
              </a:solidFill>
              <a:latin typeface="Calibri" panose="020F0502020204030204"/>
              <a:ea typeface="+mn-ea"/>
              <a:cs typeface="+mn-cs"/>
            </a:rPr>
            <a:t>st</a:t>
          </a:r>
          <a:r>
            <a:rPr lang="en-US" sz="1800" kern="1200" dirty="0">
              <a:solidFill>
                <a:schemeClr val="tx1"/>
              </a:solidFill>
              <a:latin typeface="Calibri" panose="020F0502020204030204"/>
              <a:ea typeface="+mn-ea"/>
              <a:cs typeface="+mn-cs"/>
            </a:rPr>
            <a:t> </a:t>
          </a:r>
          <a:r>
            <a:rPr lang="en-US" sz="1800" kern="1200" dirty="0">
              <a:solidFill>
                <a:schemeClr val="bg1"/>
              </a:solidFill>
              <a:latin typeface="Calibri" panose="020F0502020204030204"/>
              <a:ea typeface="+mn-ea"/>
              <a:cs typeface="+mn-cs"/>
            </a:rPr>
            <a:t>disbursement</a:t>
          </a:r>
        </a:p>
      </dsp:txBody>
      <dsp:txXfrm>
        <a:off x="7338838" y="124205"/>
        <a:ext cx="1597268" cy="8914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E1EAC-E61A-4F1D-8FBA-2B526D467540}">
      <dsp:nvSpPr>
        <dsp:cNvPr id="0" name=""/>
        <dsp:cNvSpPr/>
      </dsp:nvSpPr>
      <dsp:spPr>
        <a:xfrm>
          <a:off x="244804" y="297542"/>
          <a:ext cx="2187386" cy="2022090"/>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Project Financing</a:t>
          </a:r>
        </a:p>
        <a:p>
          <a:pPr marL="0" lvl="0" indent="0" algn="ctr" defTabSz="1244600">
            <a:lnSpc>
              <a:spcPct val="90000"/>
            </a:lnSpc>
            <a:spcBef>
              <a:spcPct val="0"/>
            </a:spcBef>
            <a:spcAft>
              <a:spcPct val="35000"/>
            </a:spcAft>
            <a:buNone/>
          </a:pPr>
          <a:r>
            <a:rPr lang="en-US" sz="2800" b="1" kern="1200" dirty="0"/>
            <a:t>Agency Fee</a:t>
          </a:r>
          <a:endParaRPr lang="en-US" sz="2800" kern="1200" dirty="0"/>
        </a:p>
      </dsp:txBody>
      <dsp:txXfrm>
        <a:off x="565139" y="593670"/>
        <a:ext cx="1546716" cy="1429834"/>
      </dsp:txXfrm>
    </dsp:sp>
    <dsp:sp modelId="{615C3212-DD8C-416D-9909-D7FD89721715}">
      <dsp:nvSpPr>
        <dsp:cNvPr id="0" name=""/>
        <dsp:cNvSpPr/>
      </dsp:nvSpPr>
      <dsp:spPr>
        <a:xfrm>
          <a:off x="953595" y="2427406"/>
          <a:ext cx="769804" cy="76980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055633" y="2721779"/>
        <a:ext cx="565728" cy="181058"/>
      </dsp:txXfrm>
    </dsp:sp>
    <dsp:sp modelId="{E431B912-F151-49C5-8FE5-FE5191C8A869}">
      <dsp:nvSpPr>
        <dsp:cNvPr id="0" name=""/>
        <dsp:cNvSpPr/>
      </dsp:nvSpPr>
      <dsp:spPr>
        <a:xfrm>
          <a:off x="2209" y="3304983"/>
          <a:ext cx="2672575" cy="1990236"/>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Project Preparation Grant  </a:t>
          </a:r>
        </a:p>
        <a:p>
          <a:pPr marL="0" lvl="0" indent="0" algn="ctr" defTabSz="1244600">
            <a:lnSpc>
              <a:spcPct val="90000"/>
            </a:lnSpc>
            <a:spcBef>
              <a:spcPct val="0"/>
            </a:spcBef>
            <a:spcAft>
              <a:spcPct val="35000"/>
            </a:spcAft>
            <a:buNone/>
          </a:pPr>
          <a:r>
            <a:rPr lang="en-US" sz="2800" b="1" kern="1200" dirty="0"/>
            <a:t>PPG Fee</a:t>
          </a:r>
          <a:endParaRPr lang="en-US" sz="2800" kern="1200" dirty="0"/>
        </a:p>
      </dsp:txBody>
      <dsp:txXfrm>
        <a:off x="393599" y="3596446"/>
        <a:ext cx="1889795" cy="1407310"/>
      </dsp:txXfrm>
    </dsp:sp>
    <dsp:sp modelId="{E2105BBD-0BE8-410B-9CD4-D991BFAE53BC}">
      <dsp:nvSpPr>
        <dsp:cNvPr id="0" name=""/>
        <dsp:cNvSpPr/>
      </dsp:nvSpPr>
      <dsp:spPr>
        <a:xfrm>
          <a:off x="2873872" y="2549513"/>
          <a:ext cx="422065" cy="4937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2873872" y="2648260"/>
        <a:ext cx="295446" cy="296242"/>
      </dsp:txXfrm>
    </dsp:sp>
    <dsp:sp modelId="{4B8D24E0-D92D-4E83-A066-D070EA1B7924}">
      <dsp:nvSpPr>
        <dsp:cNvPr id="0" name=""/>
        <dsp:cNvSpPr/>
      </dsp:nvSpPr>
      <dsp:spPr>
        <a:xfrm>
          <a:off x="3471134" y="1051314"/>
          <a:ext cx="3460855" cy="34901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US" sz="4300" b="1" kern="1200" dirty="0"/>
            <a:t>Total GEF Resources</a:t>
          </a:r>
          <a:endParaRPr lang="en-US" sz="4300" kern="1200" dirty="0"/>
        </a:p>
      </dsp:txBody>
      <dsp:txXfrm>
        <a:off x="3977964" y="1562432"/>
        <a:ext cx="2447195" cy="246789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4A5E-A98F-4DB2-9BA2-7102B08B0F8F}">
      <dsp:nvSpPr>
        <dsp:cNvPr id="0" name=""/>
        <dsp:cNvSpPr/>
      </dsp:nvSpPr>
      <dsp:spPr>
        <a:xfrm>
          <a:off x="7218" y="0"/>
          <a:ext cx="994266" cy="1139890"/>
        </a:xfrm>
        <a:prstGeom prst="roundRect">
          <a:avLst>
            <a:gd name="adj" fmla="val 10000"/>
          </a:avLst>
        </a:prstGeom>
        <a:solidFill>
          <a:schemeClr val="accent1">
            <a:lumMod val="50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latin typeface="Calibri" panose="020F0502020204030204"/>
              <a:ea typeface="+mn-ea"/>
              <a:cs typeface="+mn-cs"/>
            </a:rPr>
            <a:t>PIF submission</a:t>
          </a:r>
        </a:p>
      </dsp:txBody>
      <dsp:txXfrm>
        <a:off x="36339" y="29121"/>
        <a:ext cx="936024" cy="1081648"/>
      </dsp:txXfrm>
    </dsp:sp>
    <dsp:sp modelId="{E1D8627C-454E-42BC-8FD4-ABDB40979DC3}">
      <dsp:nvSpPr>
        <dsp:cNvPr id="0" name=""/>
        <dsp:cNvSpPr/>
      </dsp:nvSpPr>
      <dsp:spPr>
        <a:xfrm>
          <a:off x="1100911" y="446655"/>
          <a:ext cx="210784" cy="246578"/>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100911" y="495971"/>
        <a:ext cx="147549" cy="147946"/>
      </dsp:txXfrm>
    </dsp:sp>
    <dsp:sp modelId="{2A4FC9BB-F5FF-47F5-8C7A-930E5FD1A965}">
      <dsp:nvSpPr>
        <dsp:cNvPr id="0" name=""/>
        <dsp:cNvSpPr/>
      </dsp:nvSpPr>
      <dsp:spPr>
        <a:xfrm>
          <a:off x="1399191" y="-196157"/>
          <a:ext cx="1386404" cy="1532205"/>
        </a:xfrm>
        <a:prstGeom prst="roundRect">
          <a:avLst>
            <a:gd name="adj" fmla="val 10000"/>
          </a:avLst>
        </a:prstGeom>
        <a:solidFill>
          <a:schemeClr val="accent1">
            <a:lumMod val="60000"/>
            <a:lumOff val="40000"/>
          </a:schemeClr>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Council Approval </a:t>
          </a:r>
        </a:p>
      </dsp:txBody>
      <dsp:txXfrm>
        <a:off x="1439797" y="-155551"/>
        <a:ext cx="1305192" cy="1450993"/>
      </dsp:txXfrm>
    </dsp:sp>
    <dsp:sp modelId="{C76A3B4C-7108-41B1-A5AE-866E7608CE8E}">
      <dsp:nvSpPr>
        <dsp:cNvPr id="0" name=""/>
        <dsp:cNvSpPr/>
      </dsp:nvSpPr>
      <dsp:spPr>
        <a:xfrm>
          <a:off x="2885022" y="446655"/>
          <a:ext cx="210784" cy="246578"/>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2885022" y="495971"/>
        <a:ext cx="147549" cy="147946"/>
      </dsp:txXfrm>
    </dsp:sp>
    <dsp:sp modelId="{D34AA50D-108D-41D4-9D65-CD19ED7CED9C}">
      <dsp:nvSpPr>
        <dsp:cNvPr id="0" name=""/>
        <dsp:cNvSpPr/>
      </dsp:nvSpPr>
      <dsp:spPr>
        <a:xfrm>
          <a:off x="3183302" y="0"/>
          <a:ext cx="1191598" cy="1139890"/>
        </a:xfrm>
        <a:prstGeom prst="roundRect">
          <a:avLst>
            <a:gd name="adj" fmla="val 10000"/>
          </a:avLst>
        </a:prstGeom>
        <a:solidFill>
          <a:schemeClr val="accent4">
            <a:lumMod val="40000"/>
            <a:lumOff val="60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CEO Endorsement submission</a:t>
          </a:r>
        </a:p>
      </dsp:txBody>
      <dsp:txXfrm>
        <a:off x="3216688" y="33386"/>
        <a:ext cx="1124826" cy="1073118"/>
      </dsp:txXfrm>
    </dsp:sp>
    <dsp:sp modelId="{F20306D3-D16A-4E1C-ABB8-448896AEF6D1}">
      <dsp:nvSpPr>
        <dsp:cNvPr id="0" name=""/>
        <dsp:cNvSpPr/>
      </dsp:nvSpPr>
      <dsp:spPr>
        <a:xfrm>
          <a:off x="4474327" y="446655"/>
          <a:ext cx="210784" cy="246578"/>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4474327" y="495971"/>
        <a:ext cx="147549" cy="147946"/>
      </dsp:txXfrm>
    </dsp:sp>
    <dsp:sp modelId="{7B6FA5C8-EB96-46D4-8E41-56A26B6C46A0}">
      <dsp:nvSpPr>
        <dsp:cNvPr id="0" name=""/>
        <dsp:cNvSpPr/>
      </dsp:nvSpPr>
      <dsp:spPr>
        <a:xfrm>
          <a:off x="4772607" y="0"/>
          <a:ext cx="1314658" cy="1139890"/>
        </a:xfrm>
        <a:prstGeom prst="roundRect">
          <a:avLst>
            <a:gd name="adj" fmla="val 10000"/>
          </a:avLst>
        </a:prstGeom>
        <a:solidFill>
          <a:schemeClr val="accent4">
            <a:lumMod val="60000"/>
            <a:lumOff val="40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Actual CEO Endorsement</a:t>
          </a:r>
        </a:p>
      </dsp:txBody>
      <dsp:txXfrm>
        <a:off x="4805993" y="33386"/>
        <a:ext cx="1247886" cy="1073118"/>
      </dsp:txXfrm>
    </dsp:sp>
    <dsp:sp modelId="{C3643045-043E-45D9-B157-E21DEE6F6D52}">
      <dsp:nvSpPr>
        <dsp:cNvPr id="0" name=""/>
        <dsp:cNvSpPr/>
      </dsp:nvSpPr>
      <dsp:spPr>
        <a:xfrm>
          <a:off x="6179980" y="446655"/>
          <a:ext cx="196556" cy="246578"/>
        </a:xfrm>
        <a:prstGeom prst="rightArrow">
          <a:avLst>
            <a:gd name="adj1" fmla="val 60000"/>
            <a:gd name="adj2" fmla="val 50000"/>
          </a:avLst>
        </a:prstGeom>
        <a:solidFill>
          <a:srgbClr val="4472C4">
            <a:hueOff val="-4201911"/>
            <a:satOff val="-5845"/>
            <a:lumOff val="-224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6179980" y="495971"/>
        <a:ext cx="137589" cy="147946"/>
      </dsp:txXfrm>
    </dsp:sp>
    <dsp:sp modelId="{3A896230-723E-41F4-9D51-A5C3DD445F68}">
      <dsp:nvSpPr>
        <dsp:cNvPr id="0" name=""/>
        <dsp:cNvSpPr/>
      </dsp:nvSpPr>
      <dsp:spPr>
        <a:xfrm>
          <a:off x="6458126" y="0"/>
          <a:ext cx="892284" cy="1139890"/>
        </a:xfrm>
        <a:prstGeom prst="roundRect">
          <a:avLst>
            <a:gd name="adj" fmla="val 10000"/>
          </a:avLst>
        </a:prstGeom>
        <a:solidFill>
          <a:srgbClr val="92D050">
            <a:alpha val="5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Agency internal approval</a:t>
          </a:r>
        </a:p>
      </dsp:txBody>
      <dsp:txXfrm>
        <a:off x="6484260" y="26134"/>
        <a:ext cx="840016" cy="1087622"/>
      </dsp:txXfrm>
    </dsp:sp>
    <dsp:sp modelId="{C63A9096-3EAF-428C-A924-DE85491530E9}">
      <dsp:nvSpPr>
        <dsp:cNvPr id="0" name=""/>
        <dsp:cNvSpPr/>
      </dsp:nvSpPr>
      <dsp:spPr>
        <a:xfrm>
          <a:off x="7456548" y="446655"/>
          <a:ext cx="225012" cy="246578"/>
        </a:xfrm>
        <a:prstGeom prst="rightArrow">
          <a:avLst>
            <a:gd name="adj1" fmla="val 60000"/>
            <a:gd name="adj2" fmla="val 50000"/>
          </a:avLst>
        </a:prstGeom>
        <a:solidFill>
          <a:srgbClr val="4472C4">
            <a:hueOff val="-5252389"/>
            <a:satOff val="-7306"/>
            <a:lumOff val="-280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7456548" y="495971"/>
        <a:ext cx="157508" cy="147946"/>
      </dsp:txXfrm>
    </dsp:sp>
    <dsp:sp modelId="{215B90E5-5F21-4B05-ACFB-844461BBBC44}">
      <dsp:nvSpPr>
        <dsp:cNvPr id="0" name=""/>
        <dsp:cNvSpPr/>
      </dsp:nvSpPr>
      <dsp:spPr>
        <a:xfrm>
          <a:off x="7774962" y="-141135"/>
          <a:ext cx="1187004" cy="1422160"/>
        </a:xfrm>
        <a:prstGeom prst="roundRect">
          <a:avLst>
            <a:gd name="adj" fmla="val 10000"/>
          </a:avLst>
        </a:prstGeom>
        <a:solidFill>
          <a:schemeClr val="accent6">
            <a:lumMod val="75000"/>
          </a:schemeClr>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latin typeface="Calibri" panose="020F0502020204030204"/>
              <a:ea typeface="+mn-ea"/>
              <a:cs typeface="+mn-cs"/>
            </a:rPr>
            <a:t>1</a:t>
          </a:r>
          <a:r>
            <a:rPr lang="en-US" sz="2500" kern="1200" baseline="30000" dirty="0">
              <a:solidFill>
                <a:schemeClr val="bg1"/>
              </a:solidFill>
              <a:latin typeface="Calibri" panose="020F0502020204030204"/>
              <a:ea typeface="+mn-ea"/>
              <a:cs typeface="+mn-cs"/>
            </a:rPr>
            <a:t>st</a:t>
          </a:r>
          <a:r>
            <a:rPr lang="en-US" sz="2500" kern="1200" dirty="0">
              <a:solidFill>
                <a:schemeClr val="tx1"/>
              </a:solidFill>
              <a:latin typeface="Calibri" panose="020F0502020204030204"/>
              <a:ea typeface="+mn-ea"/>
              <a:cs typeface="+mn-cs"/>
            </a:rPr>
            <a:t> </a:t>
          </a:r>
          <a:r>
            <a:rPr lang="en-US" sz="2500" kern="1200" dirty="0">
              <a:solidFill>
                <a:schemeClr val="bg1"/>
              </a:solidFill>
              <a:latin typeface="Calibri" panose="020F0502020204030204"/>
              <a:ea typeface="+mn-ea"/>
              <a:cs typeface="+mn-cs"/>
            </a:rPr>
            <a:t>disbursement</a:t>
          </a:r>
        </a:p>
      </dsp:txBody>
      <dsp:txXfrm>
        <a:off x="7809728" y="-106369"/>
        <a:ext cx="1117472" cy="135262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22F76-988D-4CBD-916E-6FEB4C232EA3}">
      <dsp:nvSpPr>
        <dsp:cNvPr id="0" name=""/>
        <dsp:cNvSpPr/>
      </dsp:nvSpPr>
      <dsp:spPr>
        <a:xfrm>
          <a:off x="0" y="104517"/>
          <a:ext cx="1267521" cy="813994"/>
        </a:xfrm>
        <a:prstGeom prst="roundRect">
          <a:avLst>
            <a:gd name="adj" fmla="val 10000"/>
          </a:avLst>
        </a:prstGeom>
        <a:solidFill>
          <a:schemeClr val="accent6">
            <a:lumMod val="75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latin typeface="Calibri" panose="020F0502020204030204"/>
              <a:ea typeface="+mn-ea"/>
              <a:cs typeface="+mn-cs"/>
            </a:rPr>
            <a:t>1st disbursement</a:t>
          </a:r>
        </a:p>
      </dsp:txBody>
      <dsp:txXfrm>
        <a:off x="23841" y="128358"/>
        <a:ext cx="1219839" cy="766312"/>
      </dsp:txXfrm>
    </dsp:sp>
    <dsp:sp modelId="{3B9284CD-92EB-41F3-A1A7-37F6C591B64E}">
      <dsp:nvSpPr>
        <dsp:cNvPr id="0" name=""/>
        <dsp:cNvSpPr/>
      </dsp:nvSpPr>
      <dsp:spPr>
        <a:xfrm rot="21534086">
          <a:off x="1348181" y="360565"/>
          <a:ext cx="171064" cy="271218"/>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348186" y="415301"/>
        <a:ext cx="119745" cy="162730"/>
      </dsp:txXfrm>
    </dsp:sp>
    <dsp:sp modelId="{B45ED73E-F265-4777-B5B0-AF861D8FA2D9}">
      <dsp:nvSpPr>
        <dsp:cNvPr id="0" name=""/>
        <dsp:cNvSpPr/>
      </dsp:nvSpPr>
      <dsp:spPr>
        <a:xfrm>
          <a:off x="1590225" y="0"/>
          <a:ext cx="1409856" cy="959311"/>
        </a:xfrm>
        <a:prstGeom prst="roundRect">
          <a:avLst>
            <a:gd name="adj" fmla="val 10000"/>
          </a:avLst>
        </a:prstGeom>
        <a:solidFill>
          <a:schemeClr val="accent1">
            <a:lumMod val="40000"/>
            <a:lumOff val="60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Project Implementation Reports</a:t>
          </a:r>
        </a:p>
      </dsp:txBody>
      <dsp:txXfrm>
        <a:off x="1618322" y="28097"/>
        <a:ext cx="1353662" cy="903117"/>
      </dsp:txXfrm>
    </dsp:sp>
    <dsp:sp modelId="{58CF3B10-35EF-4301-B392-506F2BC8BF50}">
      <dsp:nvSpPr>
        <dsp:cNvPr id="0" name=""/>
        <dsp:cNvSpPr/>
      </dsp:nvSpPr>
      <dsp:spPr>
        <a:xfrm rot="52779">
          <a:off x="3108230" y="358291"/>
          <a:ext cx="229331" cy="271218"/>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3108234" y="412007"/>
        <a:ext cx="160532" cy="162730"/>
      </dsp:txXfrm>
    </dsp:sp>
    <dsp:sp modelId="{BEDA9FAD-210C-4306-BDAD-5BC87C79A05C}">
      <dsp:nvSpPr>
        <dsp:cNvPr id="0" name=""/>
        <dsp:cNvSpPr/>
      </dsp:nvSpPr>
      <dsp:spPr>
        <a:xfrm>
          <a:off x="3432732" y="-119587"/>
          <a:ext cx="953531" cy="1248059"/>
        </a:xfrm>
        <a:prstGeom prst="roundRect">
          <a:avLst>
            <a:gd name="adj" fmla="val 10000"/>
          </a:avLst>
        </a:prstGeom>
        <a:solidFill>
          <a:srgbClr val="FFCCCC"/>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Mid-term Review</a:t>
          </a:r>
        </a:p>
      </dsp:txBody>
      <dsp:txXfrm>
        <a:off x="3460660" y="-91659"/>
        <a:ext cx="897675" cy="1192203"/>
      </dsp:txXfrm>
    </dsp:sp>
    <dsp:sp modelId="{A5F89504-B629-45AD-A96F-915CB27399C6}">
      <dsp:nvSpPr>
        <dsp:cNvPr id="0" name=""/>
        <dsp:cNvSpPr/>
      </dsp:nvSpPr>
      <dsp:spPr>
        <a:xfrm>
          <a:off x="4589441" y="368833"/>
          <a:ext cx="176496" cy="271218"/>
        </a:xfrm>
        <a:prstGeom prst="rightArrow">
          <a:avLst>
            <a:gd name="adj1" fmla="val 60000"/>
            <a:gd name="adj2" fmla="val 50000"/>
          </a:avLst>
        </a:prstGeom>
        <a:solidFill>
          <a:schemeClr val="accent5">
            <a:hueOff val="-4505695"/>
            <a:satOff val="-11613"/>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p>
      </dsp:txBody>
      <dsp:txXfrm>
        <a:off x="4589441" y="423077"/>
        <a:ext cx="123547" cy="162730"/>
      </dsp:txXfrm>
    </dsp:sp>
    <dsp:sp modelId="{024D1159-B013-43E4-93C2-4D56DD51FE18}">
      <dsp:nvSpPr>
        <dsp:cNvPr id="0" name=""/>
        <dsp:cNvSpPr/>
      </dsp:nvSpPr>
      <dsp:spPr>
        <a:xfrm>
          <a:off x="4952140" y="107019"/>
          <a:ext cx="1750302" cy="794846"/>
        </a:xfrm>
        <a:prstGeom prst="roundRect">
          <a:avLst>
            <a:gd name="adj" fmla="val 10000"/>
          </a:avLst>
        </a:prstGeom>
        <a:solidFill>
          <a:srgbClr val="7030A0">
            <a:alpha val="5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latin typeface="Calibri" panose="020F0502020204030204"/>
              <a:ea typeface="+mn-ea"/>
              <a:cs typeface="+mn-cs"/>
            </a:rPr>
            <a:t>Terminal Evaluation</a:t>
          </a:r>
        </a:p>
        <a:p>
          <a:pPr marL="0" lvl="0" indent="0" algn="l" defTabSz="666750">
            <a:lnSpc>
              <a:spcPct val="90000"/>
            </a:lnSpc>
            <a:spcBef>
              <a:spcPct val="0"/>
            </a:spcBef>
            <a:spcAft>
              <a:spcPct val="35000"/>
            </a:spcAft>
            <a:buNone/>
          </a:pPr>
          <a:r>
            <a:rPr lang="en-US" sz="1000" kern="1200" dirty="0">
              <a:solidFill>
                <a:schemeClr val="bg1"/>
              </a:solidFill>
              <a:latin typeface="Calibri" panose="020F0502020204030204"/>
              <a:ea typeface="+mn-ea"/>
              <a:cs typeface="+mn-cs"/>
            </a:rPr>
            <a:t>(submitted to the GEF IEO)</a:t>
          </a:r>
        </a:p>
      </dsp:txBody>
      <dsp:txXfrm>
        <a:off x="4975420" y="130299"/>
        <a:ext cx="1703742" cy="748286"/>
      </dsp:txXfrm>
    </dsp:sp>
    <dsp:sp modelId="{786FCF60-8220-432A-83DC-12AB92EA1F1A}">
      <dsp:nvSpPr>
        <dsp:cNvPr id="0" name=""/>
        <dsp:cNvSpPr/>
      </dsp:nvSpPr>
      <dsp:spPr>
        <a:xfrm>
          <a:off x="6811804" y="368833"/>
          <a:ext cx="231848" cy="271218"/>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811804" y="423077"/>
        <a:ext cx="162294" cy="162730"/>
      </dsp:txXfrm>
    </dsp:sp>
    <dsp:sp modelId="{AD673AA3-2A80-4806-B763-C9D37B974A31}">
      <dsp:nvSpPr>
        <dsp:cNvPr id="0" name=""/>
        <dsp:cNvSpPr/>
      </dsp:nvSpPr>
      <dsp:spPr>
        <a:xfrm>
          <a:off x="7139892" y="24120"/>
          <a:ext cx="1093624" cy="960644"/>
        </a:xfrm>
        <a:prstGeom prst="roundRect">
          <a:avLst>
            <a:gd name="adj" fmla="val 10000"/>
          </a:avLst>
        </a:prstGeom>
        <a:solidFill>
          <a:scrgbClr r="0" g="0" b="0">
            <a:alpha val="50000"/>
          </a:sc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22300">
            <a:lnSpc>
              <a:spcPct val="90000"/>
            </a:lnSpc>
            <a:spcBef>
              <a:spcPct val="0"/>
            </a:spcBef>
            <a:spcAft>
              <a:spcPct val="35000"/>
            </a:spcAft>
            <a:buNone/>
          </a:pPr>
          <a:r>
            <a:rPr lang="en-US" sz="1500" kern="1200" dirty="0">
              <a:solidFill>
                <a:prstClr val="black"/>
              </a:solidFill>
              <a:latin typeface="Calibri" panose="020F0502020204030204"/>
              <a:ea typeface="+mn-ea"/>
              <a:cs typeface="+mn-cs"/>
            </a:rPr>
            <a:t>Project financial closure</a:t>
          </a:r>
        </a:p>
      </dsp:txBody>
      <dsp:txXfrm>
        <a:off x="7168028" y="52256"/>
        <a:ext cx="1037352" cy="9043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4A5E-A98F-4DB2-9BA2-7102B08B0F8F}">
      <dsp:nvSpPr>
        <dsp:cNvPr id="0" name=""/>
        <dsp:cNvSpPr/>
      </dsp:nvSpPr>
      <dsp:spPr>
        <a:xfrm>
          <a:off x="5197" y="65359"/>
          <a:ext cx="1000828" cy="1009171"/>
        </a:xfrm>
        <a:prstGeom prst="roundRect">
          <a:avLst>
            <a:gd name="adj" fmla="val 10000"/>
          </a:avLst>
        </a:prstGeom>
        <a:solidFill>
          <a:schemeClr val="accent1">
            <a:lumMod val="50000"/>
            <a:alpha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bg1"/>
              </a:solidFill>
              <a:latin typeface="Calibri" panose="020F0502020204030204"/>
              <a:ea typeface="+mn-ea"/>
              <a:cs typeface="+mn-cs"/>
            </a:rPr>
            <a:t>PIF submission</a:t>
          </a:r>
        </a:p>
      </dsp:txBody>
      <dsp:txXfrm>
        <a:off x="34510" y="94672"/>
        <a:ext cx="942202" cy="950545"/>
      </dsp:txXfrm>
    </dsp:sp>
    <dsp:sp modelId="{E1D8627C-454E-42BC-8FD4-ABDB40979DC3}">
      <dsp:nvSpPr>
        <dsp:cNvPr id="0" name=""/>
        <dsp:cNvSpPr/>
      </dsp:nvSpPr>
      <dsp:spPr>
        <a:xfrm>
          <a:off x="1106109" y="445842"/>
          <a:ext cx="212175" cy="248205"/>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106109" y="495483"/>
        <a:ext cx="148523" cy="148923"/>
      </dsp:txXfrm>
    </dsp:sp>
    <dsp:sp modelId="{2A4FC9BB-F5FF-47F5-8C7A-930E5FD1A965}">
      <dsp:nvSpPr>
        <dsp:cNvPr id="0" name=""/>
        <dsp:cNvSpPr/>
      </dsp:nvSpPr>
      <dsp:spPr>
        <a:xfrm>
          <a:off x="1406358" y="65359"/>
          <a:ext cx="808859" cy="1009171"/>
        </a:xfrm>
        <a:prstGeom prst="roundRect">
          <a:avLst>
            <a:gd name="adj" fmla="val 10000"/>
          </a:avLst>
        </a:prstGeom>
        <a:solidFill>
          <a:schemeClr val="accent1">
            <a:lumMod val="60000"/>
            <a:lumOff val="40000"/>
            <a:alpha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CEO Approval of the PIF </a:t>
          </a:r>
        </a:p>
      </dsp:txBody>
      <dsp:txXfrm>
        <a:off x="1430049" y="89050"/>
        <a:ext cx="761477" cy="961789"/>
      </dsp:txXfrm>
    </dsp:sp>
    <dsp:sp modelId="{C76A3B4C-7108-41B1-A5AE-866E7608CE8E}">
      <dsp:nvSpPr>
        <dsp:cNvPr id="0" name=""/>
        <dsp:cNvSpPr/>
      </dsp:nvSpPr>
      <dsp:spPr>
        <a:xfrm>
          <a:off x="2315301" y="445842"/>
          <a:ext cx="212175" cy="248205"/>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2315301" y="495483"/>
        <a:ext cx="148523" cy="148923"/>
      </dsp:txXfrm>
    </dsp:sp>
    <dsp:sp modelId="{D34AA50D-108D-41D4-9D65-CD19ED7CED9C}">
      <dsp:nvSpPr>
        <dsp:cNvPr id="0" name=""/>
        <dsp:cNvSpPr/>
      </dsp:nvSpPr>
      <dsp:spPr>
        <a:xfrm>
          <a:off x="2615549" y="65359"/>
          <a:ext cx="1199463" cy="1009171"/>
        </a:xfrm>
        <a:prstGeom prst="roundRect">
          <a:avLst>
            <a:gd name="adj" fmla="val 10000"/>
          </a:avLst>
        </a:prstGeom>
        <a:solidFill>
          <a:schemeClr val="accent4">
            <a:lumMod val="40000"/>
            <a:lumOff val="60000"/>
            <a:alpha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Project submission</a:t>
          </a:r>
        </a:p>
      </dsp:txBody>
      <dsp:txXfrm>
        <a:off x="2645107" y="94917"/>
        <a:ext cx="1140347" cy="950055"/>
      </dsp:txXfrm>
    </dsp:sp>
    <dsp:sp modelId="{F20306D3-D16A-4E1C-ABB8-448896AEF6D1}">
      <dsp:nvSpPr>
        <dsp:cNvPr id="0" name=""/>
        <dsp:cNvSpPr/>
      </dsp:nvSpPr>
      <dsp:spPr>
        <a:xfrm>
          <a:off x="3915096" y="445842"/>
          <a:ext cx="212175" cy="248205"/>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3915096" y="495483"/>
        <a:ext cx="148523" cy="148923"/>
      </dsp:txXfrm>
    </dsp:sp>
    <dsp:sp modelId="{7B6FA5C8-EB96-46D4-8E41-56A26B6C46A0}">
      <dsp:nvSpPr>
        <dsp:cNvPr id="0" name=""/>
        <dsp:cNvSpPr/>
      </dsp:nvSpPr>
      <dsp:spPr>
        <a:xfrm>
          <a:off x="4215344" y="65359"/>
          <a:ext cx="1323336" cy="1009171"/>
        </a:xfrm>
        <a:prstGeom prst="roundRect">
          <a:avLst>
            <a:gd name="adj" fmla="val 10000"/>
          </a:avLst>
        </a:prstGeom>
        <a:solidFill>
          <a:schemeClr val="accent4">
            <a:lumMod val="60000"/>
            <a:lumOff val="40000"/>
            <a:alpha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CEO approval of the Project</a:t>
          </a:r>
        </a:p>
      </dsp:txBody>
      <dsp:txXfrm>
        <a:off x="4244902" y="94917"/>
        <a:ext cx="1264220" cy="950055"/>
      </dsp:txXfrm>
    </dsp:sp>
    <dsp:sp modelId="{C3643045-043E-45D9-B157-E21DEE6F6D52}">
      <dsp:nvSpPr>
        <dsp:cNvPr id="0" name=""/>
        <dsp:cNvSpPr/>
      </dsp:nvSpPr>
      <dsp:spPr>
        <a:xfrm>
          <a:off x="5632008" y="445842"/>
          <a:ext cx="197853" cy="248205"/>
        </a:xfrm>
        <a:prstGeom prst="rightArrow">
          <a:avLst>
            <a:gd name="adj1" fmla="val 60000"/>
            <a:gd name="adj2" fmla="val 50000"/>
          </a:avLst>
        </a:prstGeom>
        <a:solidFill>
          <a:srgbClr val="4472C4">
            <a:hueOff val="-4201911"/>
            <a:satOff val="-5845"/>
            <a:lumOff val="-224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5632008" y="495483"/>
        <a:ext cx="138497" cy="148923"/>
      </dsp:txXfrm>
    </dsp:sp>
    <dsp:sp modelId="{3A896230-723E-41F4-9D51-A5C3DD445F68}">
      <dsp:nvSpPr>
        <dsp:cNvPr id="0" name=""/>
        <dsp:cNvSpPr/>
      </dsp:nvSpPr>
      <dsp:spPr>
        <a:xfrm>
          <a:off x="5911990" y="65359"/>
          <a:ext cx="898173" cy="1009171"/>
        </a:xfrm>
        <a:prstGeom prst="roundRect">
          <a:avLst>
            <a:gd name="adj" fmla="val 10000"/>
          </a:avLst>
        </a:prstGeom>
        <a:solidFill>
          <a:srgbClr val="92D050">
            <a:alpha val="4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Agency internal approval</a:t>
          </a:r>
        </a:p>
      </dsp:txBody>
      <dsp:txXfrm>
        <a:off x="5938297" y="91666"/>
        <a:ext cx="845559" cy="956557"/>
      </dsp:txXfrm>
    </dsp:sp>
    <dsp:sp modelId="{C63A9096-3EAF-428C-A924-DE85491530E9}">
      <dsp:nvSpPr>
        <dsp:cNvPr id="0" name=""/>
        <dsp:cNvSpPr/>
      </dsp:nvSpPr>
      <dsp:spPr>
        <a:xfrm rot="25614">
          <a:off x="6910074" y="450721"/>
          <a:ext cx="211823" cy="248205"/>
        </a:xfrm>
        <a:prstGeom prst="rightArrow">
          <a:avLst>
            <a:gd name="adj1" fmla="val 60000"/>
            <a:gd name="adj2" fmla="val 50000"/>
          </a:avLst>
        </a:prstGeom>
        <a:solidFill>
          <a:srgbClr val="4472C4">
            <a:hueOff val="-5252389"/>
            <a:satOff val="-7306"/>
            <a:lumOff val="-280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6910075" y="500125"/>
        <a:ext cx="148276" cy="148923"/>
      </dsp:txXfrm>
    </dsp:sp>
    <dsp:sp modelId="{215B90E5-5F21-4B05-ACFB-844461BBBC44}">
      <dsp:nvSpPr>
        <dsp:cNvPr id="0" name=""/>
        <dsp:cNvSpPr/>
      </dsp:nvSpPr>
      <dsp:spPr>
        <a:xfrm>
          <a:off x="7209819" y="78115"/>
          <a:ext cx="1726469" cy="1009171"/>
        </a:xfrm>
        <a:prstGeom prst="roundRect">
          <a:avLst>
            <a:gd name="adj" fmla="val 10000"/>
          </a:avLst>
        </a:prstGeom>
        <a:solidFill>
          <a:schemeClr val="accent6">
            <a:lumMod val="75000"/>
          </a:schemeClr>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latin typeface="Calibri" panose="020F0502020204030204"/>
              <a:ea typeface="+mn-ea"/>
              <a:cs typeface="+mn-cs"/>
            </a:rPr>
            <a:t>1</a:t>
          </a:r>
          <a:r>
            <a:rPr lang="en-US" sz="2000" kern="1200" baseline="30000" dirty="0">
              <a:solidFill>
                <a:schemeClr val="bg1"/>
              </a:solidFill>
              <a:latin typeface="Calibri" panose="020F0502020204030204"/>
              <a:ea typeface="+mn-ea"/>
              <a:cs typeface="+mn-cs"/>
            </a:rPr>
            <a:t>st</a:t>
          </a:r>
          <a:r>
            <a:rPr lang="en-US" sz="2000" kern="1200" dirty="0">
              <a:solidFill>
                <a:schemeClr val="tx1"/>
              </a:solidFill>
              <a:latin typeface="Calibri" panose="020F0502020204030204"/>
              <a:ea typeface="+mn-ea"/>
              <a:cs typeface="+mn-cs"/>
            </a:rPr>
            <a:t> </a:t>
          </a:r>
          <a:r>
            <a:rPr lang="en-US" sz="2000" kern="1200" dirty="0">
              <a:solidFill>
                <a:schemeClr val="bg1"/>
              </a:solidFill>
              <a:latin typeface="Calibri" panose="020F0502020204030204"/>
              <a:ea typeface="+mn-ea"/>
              <a:cs typeface="+mn-cs"/>
            </a:rPr>
            <a:t>disbursement</a:t>
          </a:r>
        </a:p>
      </dsp:txBody>
      <dsp:txXfrm>
        <a:off x="7239377" y="107673"/>
        <a:ext cx="1667353" cy="95005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4A5E-A98F-4DB2-9BA2-7102B08B0F8F}">
      <dsp:nvSpPr>
        <dsp:cNvPr id="0" name=""/>
        <dsp:cNvSpPr/>
      </dsp:nvSpPr>
      <dsp:spPr>
        <a:xfrm>
          <a:off x="5197" y="0"/>
          <a:ext cx="1000828" cy="1139890"/>
        </a:xfrm>
        <a:prstGeom prst="roundRect">
          <a:avLst>
            <a:gd name="adj" fmla="val 10000"/>
          </a:avLst>
        </a:prstGeom>
        <a:solidFill>
          <a:schemeClr val="accent1">
            <a:lumMod val="50000"/>
            <a:alpha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bg1"/>
              </a:solidFill>
              <a:latin typeface="Calibri" panose="020F0502020204030204"/>
              <a:ea typeface="+mn-ea"/>
              <a:cs typeface="+mn-cs"/>
            </a:rPr>
            <a:t>PIF submission</a:t>
          </a:r>
        </a:p>
      </dsp:txBody>
      <dsp:txXfrm>
        <a:off x="34510" y="29313"/>
        <a:ext cx="942202" cy="1081264"/>
      </dsp:txXfrm>
    </dsp:sp>
    <dsp:sp modelId="{E1D8627C-454E-42BC-8FD4-ABDB40979DC3}">
      <dsp:nvSpPr>
        <dsp:cNvPr id="0" name=""/>
        <dsp:cNvSpPr/>
      </dsp:nvSpPr>
      <dsp:spPr>
        <a:xfrm>
          <a:off x="1106109" y="445842"/>
          <a:ext cx="212175" cy="248205"/>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106109" y="495483"/>
        <a:ext cx="148523" cy="148923"/>
      </dsp:txXfrm>
    </dsp:sp>
    <dsp:sp modelId="{2A4FC9BB-F5FF-47F5-8C7A-930E5FD1A965}">
      <dsp:nvSpPr>
        <dsp:cNvPr id="0" name=""/>
        <dsp:cNvSpPr/>
      </dsp:nvSpPr>
      <dsp:spPr>
        <a:xfrm>
          <a:off x="1406358" y="0"/>
          <a:ext cx="808859" cy="1139890"/>
        </a:xfrm>
        <a:prstGeom prst="roundRect">
          <a:avLst>
            <a:gd name="adj" fmla="val 10000"/>
          </a:avLst>
        </a:prstGeom>
        <a:solidFill>
          <a:schemeClr val="accent1">
            <a:lumMod val="60000"/>
            <a:lumOff val="40000"/>
          </a:schemeClr>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800" kern="1200" dirty="0">
              <a:solidFill>
                <a:prstClr val="white"/>
              </a:solidFill>
              <a:latin typeface="Calibri" panose="020F0502020204030204"/>
              <a:ea typeface="+mn-ea"/>
              <a:cs typeface="+mn-cs"/>
            </a:rPr>
            <a:t>CEO PIF Approval</a:t>
          </a:r>
          <a:r>
            <a:rPr lang="en-US" sz="1500" kern="1200" dirty="0">
              <a:solidFill>
                <a:prstClr val="white"/>
              </a:solidFill>
              <a:latin typeface="Calibri" panose="020F0502020204030204"/>
              <a:ea typeface="+mn-ea"/>
              <a:cs typeface="+mn-cs"/>
            </a:rPr>
            <a:t> </a:t>
          </a:r>
        </a:p>
      </dsp:txBody>
      <dsp:txXfrm>
        <a:off x="1430049" y="23691"/>
        <a:ext cx="761477" cy="1092508"/>
      </dsp:txXfrm>
    </dsp:sp>
    <dsp:sp modelId="{C76A3B4C-7108-41B1-A5AE-866E7608CE8E}">
      <dsp:nvSpPr>
        <dsp:cNvPr id="0" name=""/>
        <dsp:cNvSpPr/>
      </dsp:nvSpPr>
      <dsp:spPr>
        <a:xfrm>
          <a:off x="2315301" y="445842"/>
          <a:ext cx="212175" cy="248205"/>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2315301" y="495483"/>
        <a:ext cx="148523" cy="148923"/>
      </dsp:txXfrm>
    </dsp:sp>
    <dsp:sp modelId="{D34AA50D-108D-41D4-9D65-CD19ED7CED9C}">
      <dsp:nvSpPr>
        <dsp:cNvPr id="0" name=""/>
        <dsp:cNvSpPr/>
      </dsp:nvSpPr>
      <dsp:spPr>
        <a:xfrm>
          <a:off x="2615549" y="0"/>
          <a:ext cx="1199463" cy="1139890"/>
        </a:xfrm>
        <a:prstGeom prst="roundRect">
          <a:avLst>
            <a:gd name="adj" fmla="val 10000"/>
          </a:avLst>
        </a:prstGeom>
        <a:solidFill>
          <a:schemeClr val="accent4">
            <a:lumMod val="40000"/>
            <a:lumOff val="60000"/>
            <a:alpha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Project submission</a:t>
          </a:r>
        </a:p>
      </dsp:txBody>
      <dsp:txXfrm>
        <a:off x="2648935" y="33386"/>
        <a:ext cx="1132691" cy="1073118"/>
      </dsp:txXfrm>
    </dsp:sp>
    <dsp:sp modelId="{F20306D3-D16A-4E1C-ABB8-448896AEF6D1}">
      <dsp:nvSpPr>
        <dsp:cNvPr id="0" name=""/>
        <dsp:cNvSpPr/>
      </dsp:nvSpPr>
      <dsp:spPr>
        <a:xfrm>
          <a:off x="3915096" y="445842"/>
          <a:ext cx="212175" cy="248205"/>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3915096" y="495483"/>
        <a:ext cx="148523" cy="148923"/>
      </dsp:txXfrm>
    </dsp:sp>
    <dsp:sp modelId="{7B6FA5C8-EB96-46D4-8E41-56A26B6C46A0}">
      <dsp:nvSpPr>
        <dsp:cNvPr id="0" name=""/>
        <dsp:cNvSpPr/>
      </dsp:nvSpPr>
      <dsp:spPr>
        <a:xfrm>
          <a:off x="4215344" y="0"/>
          <a:ext cx="1323336" cy="1139890"/>
        </a:xfrm>
        <a:prstGeom prst="roundRect">
          <a:avLst>
            <a:gd name="adj" fmla="val 10000"/>
          </a:avLst>
        </a:prstGeom>
        <a:solidFill>
          <a:schemeClr val="accent4">
            <a:lumMod val="60000"/>
            <a:lumOff val="40000"/>
            <a:alpha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CEO approval of the Project</a:t>
          </a:r>
        </a:p>
      </dsp:txBody>
      <dsp:txXfrm>
        <a:off x="4248730" y="33386"/>
        <a:ext cx="1256564" cy="1073118"/>
      </dsp:txXfrm>
    </dsp:sp>
    <dsp:sp modelId="{C3643045-043E-45D9-B157-E21DEE6F6D52}">
      <dsp:nvSpPr>
        <dsp:cNvPr id="0" name=""/>
        <dsp:cNvSpPr/>
      </dsp:nvSpPr>
      <dsp:spPr>
        <a:xfrm>
          <a:off x="5632008" y="445842"/>
          <a:ext cx="197853" cy="248205"/>
        </a:xfrm>
        <a:prstGeom prst="rightArrow">
          <a:avLst>
            <a:gd name="adj1" fmla="val 60000"/>
            <a:gd name="adj2" fmla="val 50000"/>
          </a:avLst>
        </a:prstGeom>
        <a:solidFill>
          <a:srgbClr val="4472C4">
            <a:hueOff val="-4201911"/>
            <a:satOff val="-5845"/>
            <a:lumOff val="-224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5632008" y="495483"/>
        <a:ext cx="138497" cy="148923"/>
      </dsp:txXfrm>
    </dsp:sp>
    <dsp:sp modelId="{3A896230-723E-41F4-9D51-A5C3DD445F68}">
      <dsp:nvSpPr>
        <dsp:cNvPr id="0" name=""/>
        <dsp:cNvSpPr/>
      </dsp:nvSpPr>
      <dsp:spPr>
        <a:xfrm>
          <a:off x="5911990" y="0"/>
          <a:ext cx="898173" cy="1139890"/>
        </a:xfrm>
        <a:prstGeom prst="roundRect">
          <a:avLst>
            <a:gd name="adj" fmla="val 10000"/>
          </a:avLst>
        </a:prstGeom>
        <a:solidFill>
          <a:srgbClr val="92D050">
            <a:alpha val="4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Agency internal approval</a:t>
          </a:r>
        </a:p>
      </dsp:txBody>
      <dsp:txXfrm>
        <a:off x="5938297" y="26307"/>
        <a:ext cx="845559" cy="1087276"/>
      </dsp:txXfrm>
    </dsp:sp>
    <dsp:sp modelId="{C63A9096-3EAF-428C-A924-DE85491530E9}">
      <dsp:nvSpPr>
        <dsp:cNvPr id="0" name=""/>
        <dsp:cNvSpPr/>
      </dsp:nvSpPr>
      <dsp:spPr>
        <a:xfrm>
          <a:off x="6910077" y="445842"/>
          <a:ext cx="211817" cy="248205"/>
        </a:xfrm>
        <a:prstGeom prst="rightArrow">
          <a:avLst>
            <a:gd name="adj1" fmla="val 60000"/>
            <a:gd name="adj2" fmla="val 50000"/>
          </a:avLst>
        </a:prstGeom>
        <a:solidFill>
          <a:srgbClr val="4472C4">
            <a:hueOff val="-5252389"/>
            <a:satOff val="-7306"/>
            <a:lumOff val="-280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6910077" y="495483"/>
        <a:ext cx="148272" cy="148923"/>
      </dsp:txXfrm>
    </dsp:sp>
    <dsp:sp modelId="{215B90E5-5F21-4B05-ACFB-844461BBBC44}">
      <dsp:nvSpPr>
        <dsp:cNvPr id="0" name=""/>
        <dsp:cNvSpPr/>
      </dsp:nvSpPr>
      <dsp:spPr>
        <a:xfrm>
          <a:off x="7209819" y="0"/>
          <a:ext cx="1726469" cy="1139890"/>
        </a:xfrm>
        <a:prstGeom prst="roundRect">
          <a:avLst>
            <a:gd name="adj" fmla="val 10000"/>
          </a:avLst>
        </a:prstGeom>
        <a:solidFill>
          <a:schemeClr val="accent6">
            <a:lumMod val="75000"/>
          </a:schemeClr>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latin typeface="Calibri" panose="020F0502020204030204"/>
              <a:ea typeface="+mn-ea"/>
              <a:cs typeface="+mn-cs"/>
            </a:rPr>
            <a:t>1</a:t>
          </a:r>
          <a:r>
            <a:rPr lang="en-US" sz="1500" kern="1200" baseline="30000" dirty="0">
              <a:solidFill>
                <a:schemeClr val="bg1"/>
              </a:solidFill>
              <a:latin typeface="Calibri" panose="020F0502020204030204"/>
              <a:ea typeface="+mn-ea"/>
              <a:cs typeface="+mn-cs"/>
            </a:rPr>
            <a:t>st</a:t>
          </a:r>
          <a:r>
            <a:rPr lang="en-US" sz="1500" kern="1200" dirty="0">
              <a:solidFill>
                <a:schemeClr val="tx1"/>
              </a:solidFill>
              <a:latin typeface="Calibri" panose="020F0502020204030204"/>
              <a:ea typeface="+mn-ea"/>
              <a:cs typeface="+mn-cs"/>
            </a:rPr>
            <a:t> </a:t>
          </a:r>
          <a:r>
            <a:rPr lang="en-US" sz="1500" kern="1200" dirty="0">
              <a:solidFill>
                <a:schemeClr val="bg1"/>
              </a:solidFill>
              <a:latin typeface="Calibri" panose="020F0502020204030204"/>
              <a:ea typeface="+mn-ea"/>
              <a:cs typeface="+mn-cs"/>
            </a:rPr>
            <a:t>disbursement</a:t>
          </a:r>
        </a:p>
      </dsp:txBody>
      <dsp:txXfrm>
        <a:off x="7243205" y="33386"/>
        <a:ext cx="1659697" cy="107311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4A5E-A98F-4DB2-9BA2-7102B08B0F8F}">
      <dsp:nvSpPr>
        <dsp:cNvPr id="0" name=""/>
        <dsp:cNvSpPr/>
      </dsp:nvSpPr>
      <dsp:spPr>
        <a:xfrm>
          <a:off x="7057" y="42580"/>
          <a:ext cx="1024892" cy="1054729"/>
        </a:xfrm>
        <a:prstGeom prst="roundRect">
          <a:avLst>
            <a:gd name="adj" fmla="val 10000"/>
          </a:avLst>
        </a:prstGeom>
        <a:solidFill>
          <a:schemeClr val="accent1">
            <a:lumMod val="50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latin typeface="Calibri" panose="020F0502020204030204"/>
              <a:ea typeface="+mn-ea"/>
              <a:cs typeface="+mn-cs"/>
            </a:rPr>
            <a:t>PFD submission</a:t>
          </a:r>
        </a:p>
      </dsp:txBody>
      <dsp:txXfrm>
        <a:off x="37075" y="72598"/>
        <a:ext cx="964856" cy="994693"/>
      </dsp:txXfrm>
    </dsp:sp>
    <dsp:sp modelId="{E1D8627C-454E-42BC-8FD4-ABDB40979DC3}">
      <dsp:nvSpPr>
        <dsp:cNvPr id="0" name=""/>
        <dsp:cNvSpPr/>
      </dsp:nvSpPr>
      <dsp:spPr>
        <a:xfrm>
          <a:off x="1134439" y="442858"/>
          <a:ext cx="217277" cy="254173"/>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134439" y="493693"/>
        <a:ext cx="152094" cy="152503"/>
      </dsp:txXfrm>
    </dsp:sp>
    <dsp:sp modelId="{2A4FC9BB-F5FF-47F5-8C7A-930E5FD1A965}">
      <dsp:nvSpPr>
        <dsp:cNvPr id="0" name=""/>
        <dsp:cNvSpPr/>
      </dsp:nvSpPr>
      <dsp:spPr>
        <a:xfrm>
          <a:off x="1441907" y="42580"/>
          <a:ext cx="1153598" cy="1054729"/>
        </a:xfrm>
        <a:prstGeom prst="roundRect">
          <a:avLst>
            <a:gd name="adj" fmla="val 10000"/>
          </a:avLst>
        </a:prstGeom>
        <a:solidFill>
          <a:schemeClr val="accent1">
            <a:lumMod val="60000"/>
            <a:lumOff val="40000"/>
          </a:schemeClr>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Council Approval </a:t>
          </a:r>
        </a:p>
      </dsp:txBody>
      <dsp:txXfrm>
        <a:off x="1472799" y="73472"/>
        <a:ext cx="1091814" cy="992945"/>
      </dsp:txXfrm>
    </dsp:sp>
    <dsp:sp modelId="{C76A3B4C-7108-41B1-A5AE-866E7608CE8E}">
      <dsp:nvSpPr>
        <dsp:cNvPr id="0" name=""/>
        <dsp:cNvSpPr/>
      </dsp:nvSpPr>
      <dsp:spPr>
        <a:xfrm>
          <a:off x="2697995" y="442858"/>
          <a:ext cx="217277" cy="254173"/>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2697995" y="493693"/>
        <a:ext cx="152094" cy="152503"/>
      </dsp:txXfrm>
    </dsp:sp>
    <dsp:sp modelId="{D34AA50D-108D-41D4-9D65-CD19ED7CED9C}">
      <dsp:nvSpPr>
        <dsp:cNvPr id="0" name=""/>
        <dsp:cNvSpPr/>
      </dsp:nvSpPr>
      <dsp:spPr>
        <a:xfrm>
          <a:off x="3005462" y="42580"/>
          <a:ext cx="1228303" cy="1054729"/>
        </a:xfrm>
        <a:prstGeom prst="roundRect">
          <a:avLst>
            <a:gd name="adj" fmla="val 10000"/>
          </a:avLst>
        </a:prstGeom>
        <a:solidFill>
          <a:schemeClr val="accent4">
            <a:lumMod val="40000"/>
            <a:lumOff val="60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Child Project CEO Endorsement submissions</a:t>
          </a:r>
        </a:p>
      </dsp:txBody>
      <dsp:txXfrm>
        <a:off x="3036354" y="73472"/>
        <a:ext cx="1166519" cy="992945"/>
      </dsp:txXfrm>
    </dsp:sp>
    <dsp:sp modelId="{F20306D3-D16A-4E1C-ABB8-448896AEF6D1}">
      <dsp:nvSpPr>
        <dsp:cNvPr id="0" name=""/>
        <dsp:cNvSpPr/>
      </dsp:nvSpPr>
      <dsp:spPr>
        <a:xfrm>
          <a:off x="4336255" y="442858"/>
          <a:ext cx="217277" cy="254173"/>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4336255" y="493693"/>
        <a:ext cx="152094" cy="152503"/>
      </dsp:txXfrm>
    </dsp:sp>
    <dsp:sp modelId="{7B6FA5C8-EB96-46D4-8E41-56A26B6C46A0}">
      <dsp:nvSpPr>
        <dsp:cNvPr id="0" name=""/>
        <dsp:cNvSpPr/>
      </dsp:nvSpPr>
      <dsp:spPr>
        <a:xfrm>
          <a:off x="4643722" y="42580"/>
          <a:ext cx="1355153" cy="1054729"/>
        </a:xfrm>
        <a:prstGeom prst="roundRect">
          <a:avLst>
            <a:gd name="adj" fmla="val 10000"/>
          </a:avLst>
        </a:prstGeom>
        <a:solidFill>
          <a:schemeClr val="accent4">
            <a:lumMod val="60000"/>
            <a:lumOff val="40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Child Project actual CEO Endorsement</a:t>
          </a:r>
        </a:p>
      </dsp:txBody>
      <dsp:txXfrm>
        <a:off x="4674614" y="73472"/>
        <a:ext cx="1293369" cy="992945"/>
      </dsp:txXfrm>
    </dsp:sp>
    <dsp:sp modelId="{C3643045-043E-45D9-B157-E21DEE6F6D52}">
      <dsp:nvSpPr>
        <dsp:cNvPr id="0" name=""/>
        <dsp:cNvSpPr/>
      </dsp:nvSpPr>
      <dsp:spPr>
        <a:xfrm>
          <a:off x="6094448" y="442858"/>
          <a:ext cx="202611" cy="254173"/>
        </a:xfrm>
        <a:prstGeom prst="rightArrow">
          <a:avLst>
            <a:gd name="adj1" fmla="val 60000"/>
            <a:gd name="adj2" fmla="val 50000"/>
          </a:avLst>
        </a:prstGeom>
        <a:solidFill>
          <a:srgbClr val="4472C4">
            <a:hueOff val="-4201911"/>
            <a:satOff val="-5845"/>
            <a:lumOff val="-224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6094448" y="493693"/>
        <a:ext cx="141828" cy="152503"/>
      </dsp:txXfrm>
    </dsp:sp>
    <dsp:sp modelId="{3A896230-723E-41F4-9D51-A5C3DD445F68}">
      <dsp:nvSpPr>
        <dsp:cNvPr id="0" name=""/>
        <dsp:cNvSpPr/>
      </dsp:nvSpPr>
      <dsp:spPr>
        <a:xfrm>
          <a:off x="6381161" y="42580"/>
          <a:ext cx="919769" cy="1054729"/>
        </a:xfrm>
        <a:prstGeom prst="roundRect">
          <a:avLst>
            <a:gd name="adj" fmla="val 10000"/>
          </a:avLst>
        </a:prstGeom>
        <a:solidFill>
          <a:srgbClr val="92D050">
            <a:alpha val="5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Agency internal approval</a:t>
          </a:r>
        </a:p>
      </dsp:txBody>
      <dsp:txXfrm>
        <a:off x="6408100" y="69519"/>
        <a:ext cx="865891" cy="1000851"/>
      </dsp:txXfrm>
    </dsp:sp>
    <dsp:sp modelId="{C63A9096-3EAF-428C-A924-DE85491530E9}">
      <dsp:nvSpPr>
        <dsp:cNvPr id="0" name=""/>
        <dsp:cNvSpPr/>
      </dsp:nvSpPr>
      <dsp:spPr>
        <a:xfrm>
          <a:off x="7410338" y="442858"/>
          <a:ext cx="231943" cy="254173"/>
        </a:xfrm>
        <a:prstGeom prst="rightArrow">
          <a:avLst>
            <a:gd name="adj1" fmla="val 60000"/>
            <a:gd name="adj2" fmla="val 50000"/>
          </a:avLst>
        </a:prstGeom>
        <a:solidFill>
          <a:srgbClr val="4472C4">
            <a:hueOff val="-5252389"/>
            <a:satOff val="-7306"/>
            <a:lumOff val="-280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7410338" y="493693"/>
        <a:ext cx="162360" cy="152503"/>
      </dsp:txXfrm>
    </dsp:sp>
    <dsp:sp modelId="{215B90E5-5F21-4B05-ACFB-844461BBBC44}">
      <dsp:nvSpPr>
        <dsp:cNvPr id="0" name=""/>
        <dsp:cNvSpPr/>
      </dsp:nvSpPr>
      <dsp:spPr>
        <a:xfrm>
          <a:off x="7738560" y="42580"/>
          <a:ext cx="1223568" cy="1054729"/>
        </a:xfrm>
        <a:prstGeom prst="roundRect">
          <a:avLst>
            <a:gd name="adj" fmla="val 10000"/>
          </a:avLst>
        </a:prstGeom>
        <a:solidFill>
          <a:schemeClr val="accent6">
            <a:lumMod val="75000"/>
          </a:schemeClr>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latin typeface="Calibri" panose="020F0502020204030204"/>
              <a:ea typeface="+mn-ea"/>
              <a:cs typeface="+mn-cs"/>
            </a:rPr>
            <a:t>1</a:t>
          </a:r>
          <a:r>
            <a:rPr lang="en-US" sz="2000" kern="1200" baseline="30000" dirty="0">
              <a:solidFill>
                <a:schemeClr val="bg1"/>
              </a:solidFill>
              <a:latin typeface="Calibri" panose="020F0502020204030204"/>
              <a:ea typeface="+mn-ea"/>
              <a:cs typeface="+mn-cs"/>
            </a:rPr>
            <a:t>st</a:t>
          </a:r>
          <a:r>
            <a:rPr lang="en-US" sz="2000" kern="1200" dirty="0">
              <a:solidFill>
                <a:schemeClr val="tx1"/>
              </a:solidFill>
              <a:latin typeface="Calibri" panose="020F0502020204030204"/>
              <a:ea typeface="+mn-ea"/>
              <a:cs typeface="+mn-cs"/>
            </a:rPr>
            <a:t> </a:t>
          </a:r>
          <a:r>
            <a:rPr lang="en-US" sz="2000" kern="1200" dirty="0">
              <a:solidFill>
                <a:schemeClr val="bg1"/>
              </a:solidFill>
              <a:latin typeface="Calibri" panose="020F0502020204030204"/>
              <a:ea typeface="+mn-ea"/>
              <a:cs typeface="+mn-cs"/>
            </a:rPr>
            <a:t>disbursement</a:t>
          </a:r>
        </a:p>
      </dsp:txBody>
      <dsp:txXfrm>
        <a:off x="7769452" y="73472"/>
        <a:ext cx="1161784" cy="99294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22F76-988D-4CBD-916E-6FEB4C232EA3}">
      <dsp:nvSpPr>
        <dsp:cNvPr id="0" name=""/>
        <dsp:cNvSpPr/>
      </dsp:nvSpPr>
      <dsp:spPr>
        <a:xfrm>
          <a:off x="0" y="145160"/>
          <a:ext cx="1323097" cy="1130529"/>
        </a:xfrm>
        <a:prstGeom prst="roundRect">
          <a:avLst>
            <a:gd name="adj" fmla="val 10000"/>
          </a:avLst>
        </a:prstGeom>
        <a:solidFill>
          <a:schemeClr val="accent6">
            <a:lumMod val="75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latin typeface="Calibri" panose="020F0502020204030204"/>
              <a:ea typeface="+mn-ea"/>
              <a:cs typeface="+mn-cs"/>
            </a:rPr>
            <a:t>1st disbursement</a:t>
          </a:r>
        </a:p>
      </dsp:txBody>
      <dsp:txXfrm>
        <a:off x="33112" y="178272"/>
        <a:ext cx="1256873" cy="1064305"/>
      </dsp:txXfrm>
    </dsp:sp>
    <dsp:sp modelId="{3B9284CD-92EB-41F3-A1A7-37F6C591B64E}">
      <dsp:nvSpPr>
        <dsp:cNvPr id="0" name=""/>
        <dsp:cNvSpPr/>
      </dsp:nvSpPr>
      <dsp:spPr>
        <a:xfrm rot="21509411">
          <a:off x="1396654" y="564477"/>
          <a:ext cx="156054" cy="249032"/>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396662" y="614900"/>
        <a:ext cx="109238" cy="149420"/>
      </dsp:txXfrm>
    </dsp:sp>
    <dsp:sp modelId="{B45ED73E-F265-4777-B5B0-AF861D8FA2D9}">
      <dsp:nvSpPr>
        <dsp:cNvPr id="0" name=""/>
        <dsp:cNvSpPr/>
      </dsp:nvSpPr>
      <dsp:spPr>
        <a:xfrm>
          <a:off x="1617436" y="0"/>
          <a:ext cx="1445765" cy="1332355"/>
        </a:xfrm>
        <a:prstGeom prst="roundRect">
          <a:avLst>
            <a:gd name="adj" fmla="val 10000"/>
          </a:avLst>
        </a:prstGeom>
        <a:solidFill>
          <a:schemeClr val="accent1">
            <a:lumMod val="40000"/>
            <a:lumOff val="60000"/>
            <a:alpha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lumMod val="65000"/>
                </a:schemeClr>
              </a:solidFill>
              <a:latin typeface="Calibri" panose="020F0502020204030204"/>
              <a:ea typeface="+mn-ea"/>
              <a:cs typeface="+mn-cs"/>
            </a:rPr>
            <a:t>Child Project Implementation Reports</a:t>
          </a:r>
        </a:p>
      </dsp:txBody>
      <dsp:txXfrm>
        <a:off x="1656459" y="39023"/>
        <a:ext cx="1367719" cy="1254309"/>
      </dsp:txXfrm>
    </dsp:sp>
    <dsp:sp modelId="{58CF3B10-35EF-4301-B392-506F2BC8BF50}">
      <dsp:nvSpPr>
        <dsp:cNvPr id="0" name=""/>
        <dsp:cNvSpPr/>
      </dsp:nvSpPr>
      <dsp:spPr>
        <a:xfrm rot="67937">
          <a:off x="3162496" y="559992"/>
          <a:ext cx="210588" cy="249032"/>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3162502" y="609174"/>
        <a:ext cx="147412" cy="149420"/>
      </dsp:txXfrm>
    </dsp:sp>
    <dsp:sp modelId="{BEDA9FAD-210C-4306-BDAD-5BC87C79A05C}">
      <dsp:nvSpPr>
        <dsp:cNvPr id="0" name=""/>
        <dsp:cNvSpPr/>
      </dsp:nvSpPr>
      <dsp:spPr>
        <a:xfrm>
          <a:off x="3460461" y="-4491"/>
          <a:ext cx="1243205" cy="1410189"/>
        </a:xfrm>
        <a:prstGeom prst="roundRect">
          <a:avLst>
            <a:gd name="adj" fmla="val 10000"/>
          </a:avLst>
        </a:prstGeom>
        <a:solidFill>
          <a:srgbClr val="FFCCCC"/>
        </a:solidFill>
        <a:ln w="254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Mid-term Reviews for FSP Child Projects</a:t>
          </a:r>
        </a:p>
      </dsp:txBody>
      <dsp:txXfrm>
        <a:off x="3496873" y="31921"/>
        <a:ext cx="1170381" cy="1337365"/>
      </dsp:txXfrm>
    </dsp:sp>
    <dsp:sp modelId="{A5F89504-B629-45AD-A96F-915CB27399C6}">
      <dsp:nvSpPr>
        <dsp:cNvPr id="0" name=""/>
        <dsp:cNvSpPr/>
      </dsp:nvSpPr>
      <dsp:spPr>
        <a:xfrm>
          <a:off x="4890224" y="576086"/>
          <a:ext cx="162059" cy="249032"/>
        </a:xfrm>
        <a:prstGeom prst="rightArrow">
          <a:avLst>
            <a:gd name="adj1" fmla="val 60000"/>
            <a:gd name="adj2" fmla="val 50000"/>
          </a:avLst>
        </a:prstGeom>
        <a:solidFill>
          <a:schemeClr val="accent5">
            <a:hueOff val="-4505695"/>
            <a:satOff val="-11613"/>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p>
      </dsp:txBody>
      <dsp:txXfrm>
        <a:off x="4890224" y="625892"/>
        <a:ext cx="113441" cy="149420"/>
      </dsp:txXfrm>
    </dsp:sp>
    <dsp:sp modelId="{024D1159-B013-43E4-93C2-4D56DD51FE18}">
      <dsp:nvSpPr>
        <dsp:cNvPr id="0" name=""/>
        <dsp:cNvSpPr/>
      </dsp:nvSpPr>
      <dsp:spPr>
        <a:xfrm>
          <a:off x="5223254" y="148635"/>
          <a:ext cx="1607124" cy="1103935"/>
        </a:xfrm>
        <a:prstGeom prst="roundRect">
          <a:avLst>
            <a:gd name="adj" fmla="val 10000"/>
          </a:avLst>
        </a:prstGeom>
        <a:solidFill>
          <a:srgbClr val="7030A0">
            <a:alpha val="5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latin typeface="Calibri" panose="020F0502020204030204"/>
              <a:ea typeface="+mn-ea"/>
              <a:cs typeface="+mn-cs"/>
            </a:rPr>
            <a:t>Terminal Evaluations</a:t>
          </a:r>
        </a:p>
        <a:p>
          <a:pPr marL="0" lvl="0" indent="0" algn="l" defTabSz="666750">
            <a:lnSpc>
              <a:spcPct val="90000"/>
            </a:lnSpc>
            <a:spcBef>
              <a:spcPct val="0"/>
            </a:spcBef>
            <a:spcAft>
              <a:spcPct val="35000"/>
            </a:spcAft>
            <a:buNone/>
          </a:pPr>
          <a:r>
            <a:rPr lang="en-US" sz="1000" kern="1200" dirty="0">
              <a:solidFill>
                <a:schemeClr val="bg1"/>
              </a:solidFill>
              <a:latin typeface="Calibri" panose="020F0502020204030204"/>
              <a:ea typeface="+mn-ea"/>
              <a:cs typeface="+mn-cs"/>
            </a:rPr>
            <a:t>(submitted to the GEF IEO)</a:t>
          </a:r>
        </a:p>
      </dsp:txBody>
      <dsp:txXfrm>
        <a:off x="5255587" y="180968"/>
        <a:ext cx="1542458" cy="1039269"/>
      </dsp:txXfrm>
    </dsp:sp>
    <dsp:sp modelId="{786FCF60-8220-432A-83DC-12AB92EA1F1A}">
      <dsp:nvSpPr>
        <dsp:cNvPr id="0" name=""/>
        <dsp:cNvSpPr/>
      </dsp:nvSpPr>
      <dsp:spPr>
        <a:xfrm>
          <a:off x="6930795" y="576086"/>
          <a:ext cx="212882" cy="249032"/>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930795" y="625892"/>
        <a:ext cx="149017" cy="149420"/>
      </dsp:txXfrm>
    </dsp:sp>
    <dsp:sp modelId="{AD673AA3-2A80-4806-B763-C9D37B974A31}">
      <dsp:nvSpPr>
        <dsp:cNvPr id="0" name=""/>
        <dsp:cNvSpPr/>
      </dsp:nvSpPr>
      <dsp:spPr>
        <a:xfrm>
          <a:off x="7232044" y="33499"/>
          <a:ext cx="1004164" cy="1334206"/>
        </a:xfrm>
        <a:prstGeom prst="roundRect">
          <a:avLst>
            <a:gd name="adj" fmla="val 10000"/>
          </a:avLst>
        </a:prstGeom>
        <a:solidFill>
          <a:scrgbClr r="0" g="0" b="0">
            <a:alpha val="50000"/>
          </a:sc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22300">
            <a:lnSpc>
              <a:spcPct val="90000"/>
            </a:lnSpc>
            <a:spcBef>
              <a:spcPct val="0"/>
            </a:spcBef>
            <a:spcAft>
              <a:spcPct val="35000"/>
            </a:spcAft>
            <a:buNone/>
          </a:pPr>
          <a:r>
            <a:rPr lang="en-US" sz="1500" kern="1200" dirty="0">
              <a:solidFill>
                <a:prstClr val="black"/>
              </a:solidFill>
              <a:latin typeface="Calibri" panose="020F0502020204030204"/>
              <a:ea typeface="+mn-ea"/>
              <a:cs typeface="+mn-cs"/>
            </a:rPr>
            <a:t>Project financial closure</a:t>
          </a:r>
        </a:p>
      </dsp:txBody>
      <dsp:txXfrm>
        <a:off x="7261455" y="62910"/>
        <a:ext cx="945342" cy="127538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DDF20-9D30-4B59-ABED-AF316C12E0BD}">
      <dsp:nvSpPr>
        <dsp:cNvPr id="0" name=""/>
        <dsp:cNvSpPr/>
      </dsp:nvSpPr>
      <dsp:spPr>
        <a:xfrm>
          <a:off x="0" y="-637457"/>
          <a:ext cx="8218265" cy="1494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marL="0" lvl="0" indent="0" algn="ctr" defTabSz="1778000">
            <a:lnSpc>
              <a:spcPct val="90000"/>
            </a:lnSpc>
            <a:spcBef>
              <a:spcPct val="0"/>
            </a:spcBef>
            <a:spcAft>
              <a:spcPct val="35000"/>
            </a:spcAft>
            <a:buNone/>
          </a:pPr>
          <a:r>
            <a:rPr lang="en-US" sz="4000" b="1" kern="1200" dirty="0">
              <a:solidFill>
                <a:schemeClr val="bg1">
                  <a:lumMod val="95000"/>
                </a:schemeClr>
              </a:solidFill>
              <a:latin typeface="Calibri" panose="020F0502020204030204" pitchFamily="34" charset="0"/>
              <a:cs typeface="Calibri" panose="020F0502020204030204" pitchFamily="34" charset="0"/>
            </a:rPr>
            <a:t>Project cycle management services</a:t>
          </a:r>
          <a:endParaRPr lang="en-US" sz="4000" kern="1200" dirty="0">
            <a:solidFill>
              <a:schemeClr val="bg1">
                <a:lumMod val="95000"/>
              </a:schemeClr>
            </a:solidFill>
          </a:endParaRPr>
        </a:p>
      </dsp:txBody>
      <dsp:txXfrm>
        <a:off x="0" y="-637457"/>
        <a:ext cx="8218265" cy="1494000"/>
      </dsp:txXfrm>
    </dsp:sp>
    <dsp:sp modelId="{5281E19B-4759-46EF-B8E7-785B6833C3ED}">
      <dsp:nvSpPr>
        <dsp:cNvPr id="0" name=""/>
        <dsp:cNvSpPr/>
      </dsp:nvSpPr>
      <dsp:spPr>
        <a:xfrm>
          <a:off x="5667" y="800099"/>
          <a:ext cx="8218265" cy="53040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Font typeface="Wingdings" panose="05000000000000000000" pitchFamily="2" charset="2"/>
            <a:buChar char="q"/>
          </a:pPr>
          <a:r>
            <a:rPr lang="en-US" sz="2100" kern="1200" dirty="0"/>
            <a:t>    </a:t>
          </a:r>
          <a:r>
            <a:rPr lang="en-US" sz="3600" kern="1200" dirty="0"/>
            <a:t>Includes activities such as:</a:t>
          </a:r>
        </a:p>
        <a:p>
          <a:pPr marL="571500" lvl="2" indent="-285750" algn="l" defTabSz="1600200">
            <a:lnSpc>
              <a:spcPct val="90000"/>
            </a:lnSpc>
            <a:spcBef>
              <a:spcPct val="0"/>
            </a:spcBef>
            <a:spcAft>
              <a:spcPct val="15000"/>
            </a:spcAft>
            <a:buChar char="•"/>
          </a:pPr>
          <a:r>
            <a:rPr lang="en-US" sz="3600" kern="1200" dirty="0"/>
            <a:t>project identification</a:t>
          </a:r>
        </a:p>
        <a:p>
          <a:pPr marL="571500" lvl="2" indent="-285750" algn="l" defTabSz="1600200">
            <a:lnSpc>
              <a:spcPct val="90000"/>
            </a:lnSpc>
            <a:spcBef>
              <a:spcPct val="0"/>
            </a:spcBef>
            <a:spcAft>
              <a:spcPct val="15000"/>
            </a:spcAft>
            <a:buChar char="•"/>
          </a:pPr>
          <a:r>
            <a:rPr lang="en-US" sz="3600" kern="1200" dirty="0"/>
            <a:t>preparation of the project concept</a:t>
          </a:r>
        </a:p>
        <a:p>
          <a:pPr marL="571500" lvl="2" indent="-285750" algn="l" defTabSz="1600200">
            <a:lnSpc>
              <a:spcPct val="90000"/>
            </a:lnSpc>
            <a:spcBef>
              <a:spcPct val="0"/>
            </a:spcBef>
            <a:spcAft>
              <a:spcPct val="15000"/>
            </a:spcAft>
            <a:buChar char="•"/>
          </a:pPr>
          <a:r>
            <a:rPr lang="en-US" sz="3600" kern="1200" dirty="0"/>
            <a:t>preparation of the detailed project document </a:t>
          </a:r>
        </a:p>
        <a:p>
          <a:pPr marL="571500" lvl="2" indent="-285750" algn="l" defTabSz="1600200">
            <a:lnSpc>
              <a:spcPct val="90000"/>
            </a:lnSpc>
            <a:spcBef>
              <a:spcPct val="0"/>
            </a:spcBef>
            <a:spcAft>
              <a:spcPct val="15000"/>
            </a:spcAft>
            <a:buChar char="•"/>
          </a:pPr>
          <a:r>
            <a:rPr lang="en-US" sz="3600" kern="1200" dirty="0"/>
            <a:t>internal approval, initiation, and implementation of projects</a:t>
          </a:r>
        </a:p>
        <a:p>
          <a:pPr marL="571500" lvl="2" indent="-285750" algn="l" defTabSz="1600200">
            <a:lnSpc>
              <a:spcPct val="90000"/>
            </a:lnSpc>
            <a:spcBef>
              <a:spcPct val="0"/>
            </a:spcBef>
            <a:spcAft>
              <a:spcPct val="15000"/>
            </a:spcAft>
            <a:buChar char="•"/>
          </a:pPr>
          <a:r>
            <a:rPr lang="en-US" sz="3600" kern="1200" dirty="0"/>
            <a:t>project completion and evaluation</a:t>
          </a:r>
        </a:p>
        <a:p>
          <a:pPr marL="571500" lvl="2" indent="-285750" algn="l" defTabSz="1600200">
            <a:lnSpc>
              <a:spcPct val="90000"/>
            </a:lnSpc>
            <a:spcBef>
              <a:spcPct val="0"/>
            </a:spcBef>
            <a:spcAft>
              <a:spcPct val="15000"/>
            </a:spcAft>
            <a:buChar char="•"/>
          </a:pPr>
          <a:r>
            <a:rPr lang="en-US" sz="3600" kern="1200" dirty="0"/>
            <a:t>financial closure </a:t>
          </a:r>
        </a:p>
      </dsp:txBody>
      <dsp:txXfrm>
        <a:off x="5667" y="800099"/>
        <a:ext cx="8218265" cy="530400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4FC9BB-F5FF-47F5-8C7A-930E5FD1A965}">
      <dsp:nvSpPr>
        <dsp:cNvPr id="0" name=""/>
        <dsp:cNvSpPr/>
      </dsp:nvSpPr>
      <dsp:spPr>
        <a:xfrm>
          <a:off x="4522" y="0"/>
          <a:ext cx="1753855" cy="1139890"/>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Council Approval </a:t>
          </a:r>
        </a:p>
      </dsp:txBody>
      <dsp:txXfrm>
        <a:off x="37908" y="33386"/>
        <a:ext cx="1687083" cy="1073118"/>
      </dsp:txXfrm>
    </dsp:sp>
    <dsp:sp modelId="{C76A3B4C-7108-41B1-A5AE-866E7608CE8E}">
      <dsp:nvSpPr>
        <dsp:cNvPr id="0" name=""/>
        <dsp:cNvSpPr/>
      </dsp:nvSpPr>
      <dsp:spPr>
        <a:xfrm>
          <a:off x="1975389" y="300852"/>
          <a:ext cx="460061" cy="538185"/>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975389" y="408489"/>
        <a:ext cx="322043" cy="322911"/>
      </dsp:txXfrm>
    </dsp:sp>
    <dsp:sp modelId="{D34AA50D-108D-41D4-9D65-CD19ED7CED9C}">
      <dsp:nvSpPr>
        <dsp:cNvPr id="0" name=""/>
        <dsp:cNvSpPr/>
      </dsp:nvSpPr>
      <dsp:spPr>
        <a:xfrm>
          <a:off x="2626420" y="0"/>
          <a:ext cx="2600803" cy="1139890"/>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CEO Endorsement submission</a:t>
          </a:r>
        </a:p>
      </dsp:txBody>
      <dsp:txXfrm>
        <a:off x="2659806" y="33386"/>
        <a:ext cx="2534031" cy="1073118"/>
      </dsp:txXfrm>
    </dsp:sp>
    <dsp:sp modelId="{F20306D3-D16A-4E1C-ABB8-448896AEF6D1}">
      <dsp:nvSpPr>
        <dsp:cNvPr id="0" name=""/>
        <dsp:cNvSpPr/>
      </dsp:nvSpPr>
      <dsp:spPr>
        <a:xfrm>
          <a:off x="5444234" y="300852"/>
          <a:ext cx="460061" cy="538185"/>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5444234" y="408489"/>
        <a:ext cx="322043" cy="322911"/>
      </dsp:txXfrm>
    </dsp:sp>
    <dsp:sp modelId="{7B6FA5C8-EB96-46D4-8E41-56A26B6C46A0}">
      <dsp:nvSpPr>
        <dsp:cNvPr id="0" name=""/>
        <dsp:cNvSpPr/>
      </dsp:nvSpPr>
      <dsp:spPr>
        <a:xfrm>
          <a:off x="6095265" y="0"/>
          <a:ext cx="2869397" cy="1139890"/>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Actual CEO Endorsement</a:t>
          </a:r>
        </a:p>
      </dsp:txBody>
      <dsp:txXfrm>
        <a:off x="6128651" y="33386"/>
        <a:ext cx="2802625" cy="107311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4FC9BB-F5FF-47F5-8C7A-930E5FD1A965}">
      <dsp:nvSpPr>
        <dsp:cNvPr id="0" name=""/>
        <dsp:cNvSpPr/>
      </dsp:nvSpPr>
      <dsp:spPr>
        <a:xfrm>
          <a:off x="4522" y="0"/>
          <a:ext cx="1753855" cy="1139890"/>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latin typeface="Calibri" panose="020F0502020204030204"/>
              <a:ea typeface="+mn-ea"/>
              <a:cs typeface="+mn-cs"/>
            </a:rPr>
            <a:t>CEO Approval of the PIF </a:t>
          </a:r>
        </a:p>
      </dsp:txBody>
      <dsp:txXfrm>
        <a:off x="37908" y="33386"/>
        <a:ext cx="1687083" cy="1073118"/>
      </dsp:txXfrm>
    </dsp:sp>
    <dsp:sp modelId="{C76A3B4C-7108-41B1-A5AE-866E7608CE8E}">
      <dsp:nvSpPr>
        <dsp:cNvPr id="0" name=""/>
        <dsp:cNvSpPr/>
      </dsp:nvSpPr>
      <dsp:spPr>
        <a:xfrm>
          <a:off x="1975389" y="300852"/>
          <a:ext cx="460061" cy="538185"/>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975389" y="408489"/>
        <a:ext cx="322043" cy="322911"/>
      </dsp:txXfrm>
    </dsp:sp>
    <dsp:sp modelId="{D34AA50D-108D-41D4-9D65-CD19ED7CED9C}">
      <dsp:nvSpPr>
        <dsp:cNvPr id="0" name=""/>
        <dsp:cNvSpPr/>
      </dsp:nvSpPr>
      <dsp:spPr>
        <a:xfrm>
          <a:off x="2626420" y="0"/>
          <a:ext cx="2600803" cy="1139890"/>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latin typeface="Calibri" panose="020F0502020204030204"/>
              <a:ea typeface="+mn-ea"/>
              <a:cs typeface="+mn-cs"/>
            </a:rPr>
            <a:t>CEO Approval submission</a:t>
          </a:r>
        </a:p>
      </dsp:txBody>
      <dsp:txXfrm>
        <a:off x="2659806" y="33386"/>
        <a:ext cx="2534031" cy="1073118"/>
      </dsp:txXfrm>
    </dsp:sp>
    <dsp:sp modelId="{F20306D3-D16A-4E1C-ABB8-448896AEF6D1}">
      <dsp:nvSpPr>
        <dsp:cNvPr id="0" name=""/>
        <dsp:cNvSpPr/>
      </dsp:nvSpPr>
      <dsp:spPr>
        <a:xfrm>
          <a:off x="5444234" y="300852"/>
          <a:ext cx="460061" cy="538185"/>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5444234" y="408489"/>
        <a:ext cx="322043" cy="322911"/>
      </dsp:txXfrm>
    </dsp:sp>
    <dsp:sp modelId="{7B6FA5C8-EB96-46D4-8E41-56A26B6C46A0}">
      <dsp:nvSpPr>
        <dsp:cNvPr id="0" name=""/>
        <dsp:cNvSpPr/>
      </dsp:nvSpPr>
      <dsp:spPr>
        <a:xfrm>
          <a:off x="6095265" y="0"/>
          <a:ext cx="2869397" cy="1139890"/>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latin typeface="Calibri" panose="020F0502020204030204"/>
              <a:ea typeface="+mn-ea"/>
              <a:cs typeface="+mn-cs"/>
            </a:rPr>
            <a:t>CEO approval of the Project</a:t>
          </a:r>
        </a:p>
      </dsp:txBody>
      <dsp:txXfrm>
        <a:off x="6128651" y="33386"/>
        <a:ext cx="2802625" cy="10731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22F76-988D-4CBD-916E-6FEB4C232EA3}">
      <dsp:nvSpPr>
        <dsp:cNvPr id="0" name=""/>
        <dsp:cNvSpPr/>
      </dsp:nvSpPr>
      <dsp:spPr>
        <a:xfrm>
          <a:off x="0" y="150191"/>
          <a:ext cx="1620835" cy="721030"/>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latin typeface="Calibri" panose="020F0502020204030204"/>
              <a:ea typeface="+mn-ea"/>
              <a:cs typeface="+mn-cs"/>
            </a:rPr>
            <a:t>1st disbursement</a:t>
          </a:r>
        </a:p>
      </dsp:txBody>
      <dsp:txXfrm>
        <a:off x="21118" y="171309"/>
        <a:ext cx="1578599" cy="678794"/>
      </dsp:txXfrm>
    </dsp:sp>
    <dsp:sp modelId="{3B9284CD-92EB-41F3-A1A7-37F6C591B64E}">
      <dsp:nvSpPr>
        <dsp:cNvPr id="0" name=""/>
        <dsp:cNvSpPr/>
      </dsp:nvSpPr>
      <dsp:spPr>
        <a:xfrm rot="21540840">
          <a:off x="1627717" y="486466"/>
          <a:ext cx="14593" cy="20098"/>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627717" y="490524"/>
        <a:ext cx="10215" cy="12058"/>
      </dsp:txXfrm>
    </dsp:sp>
    <dsp:sp modelId="{B45ED73E-F265-4777-B5B0-AF861D8FA2D9}">
      <dsp:nvSpPr>
        <dsp:cNvPr id="0" name=""/>
        <dsp:cNvSpPr/>
      </dsp:nvSpPr>
      <dsp:spPr>
        <a:xfrm>
          <a:off x="1648367" y="57461"/>
          <a:ext cx="1620835" cy="849751"/>
        </a:xfrm>
        <a:prstGeom prst="roundRect">
          <a:avLst>
            <a:gd name="adj" fmla="val 1000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Project Implementation Reports</a:t>
          </a:r>
        </a:p>
      </dsp:txBody>
      <dsp:txXfrm>
        <a:off x="1673255" y="82349"/>
        <a:ext cx="1571059" cy="799975"/>
      </dsp:txXfrm>
    </dsp:sp>
    <dsp:sp modelId="{58CF3B10-35EF-4301-B392-506F2BC8BF50}">
      <dsp:nvSpPr>
        <dsp:cNvPr id="0" name=""/>
        <dsp:cNvSpPr/>
      </dsp:nvSpPr>
      <dsp:spPr>
        <a:xfrm rot="48163">
          <a:off x="3277217" y="483874"/>
          <a:ext cx="16994" cy="20098"/>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3277217" y="487858"/>
        <a:ext cx="11896" cy="12058"/>
      </dsp:txXfrm>
    </dsp:sp>
    <dsp:sp modelId="{BEDA9FAD-210C-4306-BDAD-5BC87C79A05C}">
      <dsp:nvSpPr>
        <dsp:cNvPr id="0" name=""/>
        <dsp:cNvSpPr/>
      </dsp:nvSpPr>
      <dsp:spPr>
        <a:xfrm>
          <a:off x="3301264" y="182415"/>
          <a:ext cx="1620835" cy="646161"/>
        </a:xfrm>
        <a:prstGeom prst="roundRect">
          <a:avLst>
            <a:gd name="adj" fmla="val 10000"/>
          </a:avLst>
        </a:prstGeom>
        <a:solidFill>
          <a:srgbClr val="FFCCCC"/>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Mid-term Review</a:t>
          </a:r>
        </a:p>
      </dsp:txBody>
      <dsp:txXfrm>
        <a:off x="3320189" y="201340"/>
        <a:ext cx="1582985" cy="608311"/>
      </dsp:txXfrm>
    </dsp:sp>
    <dsp:sp modelId="{A5F89504-B629-45AD-A96F-915CB27399C6}">
      <dsp:nvSpPr>
        <dsp:cNvPr id="0" name=""/>
        <dsp:cNvSpPr/>
      </dsp:nvSpPr>
      <dsp:spPr>
        <a:xfrm rot="21597821">
          <a:off x="4937156" y="494919"/>
          <a:ext cx="13079" cy="20098"/>
        </a:xfrm>
        <a:prstGeom prst="rightArrow">
          <a:avLst>
            <a:gd name="adj1" fmla="val 60000"/>
            <a:gd name="adj2" fmla="val 50000"/>
          </a:avLst>
        </a:prstGeom>
        <a:solidFill>
          <a:schemeClr val="accent5">
            <a:hueOff val="-4505695"/>
            <a:satOff val="-11613"/>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p>
      </dsp:txBody>
      <dsp:txXfrm>
        <a:off x="4937156" y="498940"/>
        <a:ext cx="9155" cy="12058"/>
      </dsp:txXfrm>
    </dsp:sp>
    <dsp:sp modelId="{024D1159-B013-43E4-93C2-4D56DD51FE18}">
      <dsp:nvSpPr>
        <dsp:cNvPr id="0" name=""/>
        <dsp:cNvSpPr/>
      </dsp:nvSpPr>
      <dsp:spPr>
        <a:xfrm>
          <a:off x="4964033" y="161165"/>
          <a:ext cx="1620835" cy="686554"/>
        </a:xfrm>
        <a:prstGeom prst="roundRect">
          <a:avLst>
            <a:gd name="adj" fmla="val 10000"/>
          </a:avLst>
        </a:prstGeom>
        <a:solidFill>
          <a:srgbClr val="7030A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latin typeface="Calibri" panose="020F0502020204030204"/>
              <a:ea typeface="+mn-ea"/>
              <a:cs typeface="+mn-cs"/>
            </a:rPr>
            <a:t>Terminal Evaluation</a:t>
          </a:r>
        </a:p>
      </dsp:txBody>
      <dsp:txXfrm>
        <a:off x="4984141" y="181273"/>
        <a:ext cx="1580619" cy="646338"/>
      </dsp:txXfrm>
    </dsp:sp>
    <dsp:sp modelId="{786FCF60-8220-432A-83DC-12AB92EA1F1A}">
      <dsp:nvSpPr>
        <dsp:cNvPr id="0" name=""/>
        <dsp:cNvSpPr/>
      </dsp:nvSpPr>
      <dsp:spPr>
        <a:xfrm>
          <a:off x="6592973" y="494393"/>
          <a:ext cx="17180" cy="20098"/>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592973" y="498413"/>
        <a:ext cx="12026" cy="12058"/>
      </dsp:txXfrm>
    </dsp:sp>
    <dsp:sp modelId="{AD673AA3-2A80-4806-B763-C9D37B974A31}">
      <dsp:nvSpPr>
        <dsp:cNvPr id="0" name=""/>
        <dsp:cNvSpPr/>
      </dsp:nvSpPr>
      <dsp:spPr>
        <a:xfrm>
          <a:off x="6617286" y="89561"/>
          <a:ext cx="1620835" cy="829762"/>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622300">
            <a:lnSpc>
              <a:spcPct val="90000"/>
            </a:lnSpc>
            <a:spcBef>
              <a:spcPct val="0"/>
            </a:spcBef>
            <a:spcAft>
              <a:spcPct val="35000"/>
            </a:spcAft>
            <a:buNone/>
          </a:pPr>
          <a:r>
            <a:rPr lang="en-US" sz="1800" kern="1200" dirty="0">
              <a:solidFill>
                <a:prstClr val="black"/>
              </a:solidFill>
              <a:latin typeface="Calibri" panose="020F0502020204030204"/>
              <a:ea typeface="+mn-ea"/>
              <a:cs typeface="+mn-cs"/>
            </a:rPr>
            <a:t>Project financial closure</a:t>
          </a:r>
        </a:p>
      </dsp:txBody>
      <dsp:txXfrm>
        <a:off x="6641589" y="113864"/>
        <a:ext cx="1572229" cy="78115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4FC9BB-F5FF-47F5-8C7A-930E5FD1A965}">
      <dsp:nvSpPr>
        <dsp:cNvPr id="0" name=""/>
        <dsp:cNvSpPr/>
      </dsp:nvSpPr>
      <dsp:spPr>
        <a:xfrm>
          <a:off x="4522" y="0"/>
          <a:ext cx="1753855" cy="1139890"/>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Council Approval </a:t>
          </a:r>
        </a:p>
      </dsp:txBody>
      <dsp:txXfrm>
        <a:off x="37908" y="33386"/>
        <a:ext cx="1687083" cy="1073118"/>
      </dsp:txXfrm>
    </dsp:sp>
    <dsp:sp modelId="{C76A3B4C-7108-41B1-A5AE-866E7608CE8E}">
      <dsp:nvSpPr>
        <dsp:cNvPr id="0" name=""/>
        <dsp:cNvSpPr/>
      </dsp:nvSpPr>
      <dsp:spPr>
        <a:xfrm>
          <a:off x="1975389" y="300852"/>
          <a:ext cx="460061" cy="538185"/>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975389" y="408489"/>
        <a:ext cx="322043" cy="322911"/>
      </dsp:txXfrm>
    </dsp:sp>
    <dsp:sp modelId="{D34AA50D-108D-41D4-9D65-CD19ED7CED9C}">
      <dsp:nvSpPr>
        <dsp:cNvPr id="0" name=""/>
        <dsp:cNvSpPr/>
      </dsp:nvSpPr>
      <dsp:spPr>
        <a:xfrm>
          <a:off x="2626420" y="0"/>
          <a:ext cx="2600803" cy="1139890"/>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Child Project CEO Endorsement submissions</a:t>
          </a:r>
        </a:p>
      </dsp:txBody>
      <dsp:txXfrm>
        <a:off x="2659806" y="33386"/>
        <a:ext cx="2534031" cy="1073118"/>
      </dsp:txXfrm>
    </dsp:sp>
    <dsp:sp modelId="{F20306D3-D16A-4E1C-ABB8-448896AEF6D1}">
      <dsp:nvSpPr>
        <dsp:cNvPr id="0" name=""/>
        <dsp:cNvSpPr/>
      </dsp:nvSpPr>
      <dsp:spPr>
        <a:xfrm>
          <a:off x="5444234" y="300852"/>
          <a:ext cx="460061" cy="538185"/>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5444234" y="408489"/>
        <a:ext cx="322043" cy="322911"/>
      </dsp:txXfrm>
    </dsp:sp>
    <dsp:sp modelId="{7B6FA5C8-EB96-46D4-8E41-56A26B6C46A0}">
      <dsp:nvSpPr>
        <dsp:cNvPr id="0" name=""/>
        <dsp:cNvSpPr/>
      </dsp:nvSpPr>
      <dsp:spPr>
        <a:xfrm>
          <a:off x="6095265" y="0"/>
          <a:ext cx="2869397" cy="1139890"/>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Child Project actual CEO Endorsement</a:t>
          </a:r>
        </a:p>
      </dsp:txBody>
      <dsp:txXfrm>
        <a:off x="6128651" y="33386"/>
        <a:ext cx="2802625" cy="10731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4A5E-A98F-4DB2-9BA2-7102B08B0F8F}">
      <dsp:nvSpPr>
        <dsp:cNvPr id="0" name=""/>
        <dsp:cNvSpPr/>
      </dsp:nvSpPr>
      <dsp:spPr>
        <a:xfrm>
          <a:off x="4652" y="41699"/>
          <a:ext cx="1763755" cy="1056491"/>
        </a:xfrm>
        <a:prstGeom prst="roundRect">
          <a:avLst>
            <a:gd name="adj" fmla="val 10000"/>
          </a:avLst>
        </a:prstGeom>
        <a:solidFill>
          <a:schemeClr val="accent1">
            <a:lumMod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latin typeface="Calibri" panose="020F0502020204030204"/>
              <a:ea typeface="+mn-ea"/>
              <a:cs typeface="+mn-cs"/>
            </a:rPr>
            <a:t>PIF submission</a:t>
          </a:r>
        </a:p>
      </dsp:txBody>
      <dsp:txXfrm>
        <a:off x="35596" y="72643"/>
        <a:ext cx="1701867" cy="994603"/>
      </dsp:txXfrm>
    </dsp:sp>
    <dsp:sp modelId="{E1D8627C-454E-42BC-8FD4-ABDB40979DC3}">
      <dsp:nvSpPr>
        <dsp:cNvPr id="0" name=""/>
        <dsp:cNvSpPr/>
      </dsp:nvSpPr>
      <dsp:spPr>
        <a:xfrm>
          <a:off x="1777227" y="559009"/>
          <a:ext cx="18695" cy="21870"/>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777227" y="563383"/>
        <a:ext cx="13087" cy="13122"/>
      </dsp:txXfrm>
    </dsp:sp>
    <dsp:sp modelId="{2A4FC9BB-F5FF-47F5-8C7A-930E5FD1A965}">
      <dsp:nvSpPr>
        <dsp:cNvPr id="0" name=""/>
        <dsp:cNvSpPr/>
      </dsp:nvSpPr>
      <dsp:spPr>
        <a:xfrm>
          <a:off x="1803683" y="41699"/>
          <a:ext cx="1763755" cy="1056491"/>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CEO Approval of the PIF </a:t>
          </a:r>
        </a:p>
      </dsp:txBody>
      <dsp:txXfrm>
        <a:off x="1834627" y="72643"/>
        <a:ext cx="1701867" cy="994603"/>
      </dsp:txXfrm>
    </dsp:sp>
    <dsp:sp modelId="{C76A3B4C-7108-41B1-A5AE-866E7608CE8E}">
      <dsp:nvSpPr>
        <dsp:cNvPr id="0" name=""/>
        <dsp:cNvSpPr/>
      </dsp:nvSpPr>
      <dsp:spPr>
        <a:xfrm>
          <a:off x="3576258" y="559009"/>
          <a:ext cx="18695" cy="21870"/>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3576258" y="563383"/>
        <a:ext cx="13087" cy="13122"/>
      </dsp:txXfrm>
    </dsp:sp>
    <dsp:sp modelId="{D34AA50D-108D-41D4-9D65-CD19ED7CED9C}">
      <dsp:nvSpPr>
        <dsp:cNvPr id="0" name=""/>
        <dsp:cNvSpPr/>
      </dsp:nvSpPr>
      <dsp:spPr>
        <a:xfrm>
          <a:off x="3602715" y="41699"/>
          <a:ext cx="1763755" cy="1056491"/>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CEO Approval submission</a:t>
          </a:r>
        </a:p>
      </dsp:txBody>
      <dsp:txXfrm>
        <a:off x="3633659" y="72643"/>
        <a:ext cx="1701867" cy="994603"/>
      </dsp:txXfrm>
    </dsp:sp>
    <dsp:sp modelId="{F20306D3-D16A-4E1C-ABB8-448896AEF6D1}">
      <dsp:nvSpPr>
        <dsp:cNvPr id="0" name=""/>
        <dsp:cNvSpPr/>
      </dsp:nvSpPr>
      <dsp:spPr>
        <a:xfrm>
          <a:off x="5375289" y="559009"/>
          <a:ext cx="18695" cy="21870"/>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5375289" y="563383"/>
        <a:ext cx="13087" cy="13122"/>
      </dsp:txXfrm>
    </dsp:sp>
    <dsp:sp modelId="{7B6FA5C8-EB96-46D4-8E41-56A26B6C46A0}">
      <dsp:nvSpPr>
        <dsp:cNvPr id="0" name=""/>
        <dsp:cNvSpPr/>
      </dsp:nvSpPr>
      <dsp:spPr>
        <a:xfrm>
          <a:off x="5401746" y="41699"/>
          <a:ext cx="1763755" cy="1056491"/>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CEO approval of the Project</a:t>
          </a:r>
        </a:p>
      </dsp:txBody>
      <dsp:txXfrm>
        <a:off x="5432690" y="72643"/>
        <a:ext cx="1701867" cy="994603"/>
      </dsp:txXfrm>
    </dsp:sp>
    <dsp:sp modelId="{C3643045-043E-45D9-B157-E21DEE6F6D52}">
      <dsp:nvSpPr>
        <dsp:cNvPr id="0" name=""/>
        <dsp:cNvSpPr/>
      </dsp:nvSpPr>
      <dsp:spPr>
        <a:xfrm>
          <a:off x="7173725" y="559009"/>
          <a:ext cx="17433" cy="21870"/>
        </a:xfrm>
        <a:prstGeom prst="rightArrow">
          <a:avLst>
            <a:gd name="adj1" fmla="val 60000"/>
            <a:gd name="adj2" fmla="val 50000"/>
          </a:avLst>
        </a:prstGeom>
        <a:solidFill>
          <a:srgbClr val="4472C4">
            <a:hueOff val="-4201911"/>
            <a:satOff val="-5845"/>
            <a:lumOff val="-224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7173725" y="563383"/>
        <a:ext cx="12203" cy="13122"/>
      </dsp:txXfrm>
    </dsp:sp>
    <dsp:sp modelId="{3A896230-723E-41F4-9D51-A5C3DD445F68}">
      <dsp:nvSpPr>
        <dsp:cNvPr id="0" name=""/>
        <dsp:cNvSpPr/>
      </dsp:nvSpPr>
      <dsp:spPr>
        <a:xfrm>
          <a:off x="7198396" y="41699"/>
          <a:ext cx="1763755" cy="1056491"/>
        </a:xfrm>
        <a:prstGeom prst="roundRect">
          <a:avLst>
            <a:gd name="adj" fmla="val 10000"/>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Agency internal approval</a:t>
          </a:r>
        </a:p>
      </dsp:txBody>
      <dsp:txXfrm>
        <a:off x="7229340" y="72643"/>
        <a:ext cx="1701867" cy="9946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22F76-988D-4CBD-916E-6FEB4C232EA3}">
      <dsp:nvSpPr>
        <dsp:cNvPr id="0" name=""/>
        <dsp:cNvSpPr/>
      </dsp:nvSpPr>
      <dsp:spPr>
        <a:xfrm>
          <a:off x="0" y="113960"/>
          <a:ext cx="1959361" cy="794775"/>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latin typeface="Calibri" panose="020F0502020204030204"/>
              <a:ea typeface="+mn-ea"/>
              <a:cs typeface="+mn-cs"/>
            </a:rPr>
            <a:t>1st disbursement</a:t>
          </a:r>
        </a:p>
      </dsp:txBody>
      <dsp:txXfrm>
        <a:off x="23278" y="137238"/>
        <a:ext cx="1912805" cy="748219"/>
      </dsp:txXfrm>
    </dsp:sp>
    <dsp:sp modelId="{3B9284CD-92EB-41F3-A1A7-37F6C591B64E}">
      <dsp:nvSpPr>
        <dsp:cNvPr id="0" name=""/>
        <dsp:cNvSpPr/>
      </dsp:nvSpPr>
      <dsp:spPr>
        <a:xfrm rot="21555124">
          <a:off x="2048635" y="344593"/>
          <a:ext cx="189293" cy="303126"/>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2048637" y="405589"/>
        <a:ext cx="132505" cy="181876"/>
      </dsp:txXfrm>
    </dsp:sp>
    <dsp:sp modelId="{B45ED73E-F265-4777-B5B0-AF861D8FA2D9}">
      <dsp:nvSpPr>
        <dsp:cNvPr id="0" name=""/>
        <dsp:cNvSpPr/>
      </dsp:nvSpPr>
      <dsp:spPr>
        <a:xfrm>
          <a:off x="2316488" y="41736"/>
          <a:ext cx="2117158" cy="876680"/>
        </a:xfrm>
        <a:prstGeom prst="roundRect">
          <a:avLst>
            <a:gd name="adj" fmla="val 1000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Project Implementation Reports</a:t>
          </a:r>
        </a:p>
      </dsp:txBody>
      <dsp:txXfrm>
        <a:off x="2342165" y="67413"/>
        <a:ext cx="2065804" cy="825326"/>
      </dsp:txXfrm>
    </dsp:sp>
    <dsp:sp modelId="{58CF3B10-35EF-4301-B392-506F2BC8BF50}">
      <dsp:nvSpPr>
        <dsp:cNvPr id="0" name=""/>
        <dsp:cNvSpPr/>
      </dsp:nvSpPr>
      <dsp:spPr>
        <a:xfrm rot="34645">
          <a:off x="4590410" y="342436"/>
          <a:ext cx="332372" cy="303126"/>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4590412" y="402603"/>
        <a:ext cx="241434" cy="181876"/>
      </dsp:txXfrm>
    </dsp:sp>
    <dsp:sp modelId="{024D1159-B013-43E4-93C2-4D56DD51FE18}">
      <dsp:nvSpPr>
        <dsp:cNvPr id="0" name=""/>
        <dsp:cNvSpPr/>
      </dsp:nvSpPr>
      <dsp:spPr>
        <a:xfrm>
          <a:off x="5060733" y="20736"/>
          <a:ext cx="1464078" cy="967411"/>
        </a:xfrm>
        <a:prstGeom prst="roundRect">
          <a:avLst>
            <a:gd name="adj" fmla="val 10000"/>
          </a:avLst>
        </a:prstGeom>
        <a:solidFill>
          <a:srgbClr val="7030A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latin typeface="Calibri" panose="020F0502020204030204"/>
              <a:ea typeface="+mn-ea"/>
              <a:cs typeface="+mn-cs"/>
            </a:rPr>
            <a:t>Terminal Evaluation</a:t>
          </a:r>
        </a:p>
      </dsp:txBody>
      <dsp:txXfrm>
        <a:off x="5089068" y="49071"/>
        <a:ext cx="1407408" cy="910741"/>
      </dsp:txXfrm>
    </dsp:sp>
    <dsp:sp modelId="{786FCF60-8220-432A-83DC-12AB92EA1F1A}">
      <dsp:nvSpPr>
        <dsp:cNvPr id="0" name=""/>
        <dsp:cNvSpPr/>
      </dsp:nvSpPr>
      <dsp:spPr>
        <a:xfrm>
          <a:off x="6647041" y="352879"/>
          <a:ext cx="259124" cy="303126"/>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647041" y="413504"/>
        <a:ext cx="181387" cy="181876"/>
      </dsp:txXfrm>
    </dsp:sp>
    <dsp:sp modelId="{AD673AA3-2A80-4806-B763-C9D37B974A31}">
      <dsp:nvSpPr>
        <dsp:cNvPr id="0" name=""/>
        <dsp:cNvSpPr/>
      </dsp:nvSpPr>
      <dsp:spPr>
        <a:xfrm>
          <a:off x="7013726" y="47128"/>
          <a:ext cx="1222286" cy="914628"/>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622300">
            <a:lnSpc>
              <a:spcPct val="90000"/>
            </a:lnSpc>
            <a:spcBef>
              <a:spcPct val="0"/>
            </a:spcBef>
            <a:spcAft>
              <a:spcPct val="35000"/>
            </a:spcAft>
            <a:buNone/>
          </a:pPr>
          <a:r>
            <a:rPr lang="en-US" sz="2000" kern="1200" dirty="0">
              <a:solidFill>
                <a:prstClr val="black"/>
              </a:solidFill>
              <a:latin typeface="Calibri" panose="020F0502020204030204"/>
              <a:ea typeface="+mn-ea"/>
              <a:cs typeface="+mn-cs"/>
            </a:rPr>
            <a:t>Project financial closure</a:t>
          </a:r>
        </a:p>
      </dsp:txBody>
      <dsp:txXfrm>
        <a:off x="7040515" y="73917"/>
        <a:ext cx="1168708" cy="861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AA50D-108D-41D4-9D65-CD19ED7CED9C}">
      <dsp:nvSpPr>
        <dsp:cNvPr id="0" name=""/>
        <dsp:cNvSpPr/>
      </dsp:nvSpPr>
      <dsp:spPr>
        <a:xfrm>
          <a:off x="4582" y="0"/>
          <a:ext cx="2545746" cy="1139890"/>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EA submission</a:t>
          </a:r>
        </a:p>
      </dsp:txBody>
      <dsp:txXfrm>
        <a:off x="37968" y="33386"/>
        <a:ext cx="2478974" cy="1073118"/>
      </dsp:txXfrm>
    </dsp:sp>
    <dsp:sp modelId="{F20306D3-D16A-4E1C-ABB8-448896AEF6D1}">
      <dsp:nvSpPr>
        <dsp:cNvPr id="0" name=""/>
        <dsp:cNvSpPr/>
      </dsp:nvSpPr>
      <dsp:spPr>
        <a:xfrm>
          <a:off x="2762745" y="306548"/>
          <a:ext cx="450322" cy="526792"/>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2762745" y="411906"/>
        <a:ext cx="315225" cy="316076"/>
      </dsp:txXfrm>
    </dsp:sp>
    <dsp:sp modelId="{7B6FA5C8-EB96-46D4-8E41-56A26B6C46A0}">
      <dsp:nvSpPr>
        <dsp:cNvPr id="0" name=""/>
        <dsp:cNvSpPr/>
      </dsp:nvSpPr>
      <dsp:spPr>
        <a:xfrm>
          <a:off x="3399994" y="0"/>
          <a:ext cx="2808654" cy="1139890"/>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CEO approval of the EA</a:t>
          </a:r>
        </a:p>
      </dsp:txBody>
      <dsp:txXfrm>
        <a:off x="3433380" y="33386"/>
        <a:ext cx="2741882" cy="1073118"/>
      </dsp:txXfrm>
    </dsp:sp>
    <dsp:sp modelId="{C3643045-043E-45D9-B157-E21DEE6F6D52}">
      <dsp:nvSpPr>
        <dsp:cNvPr id="0" name=""/>
        <dsp:cNvSpPr/>
      </dsp:nvSpPr>
      <dsp:spPr>
        <a:xfrm>
          <a:off x="6406727" y="306548"/>
          <a:ext cx="419925" cy="526792"/>
        </a:xfrm>
        <a:prstGeom prst="rightArrow">
          <a:avLst>
            <a:gd name="adj1" fmla="val 60000"/>
            <a:gd name="adj2" fmla="val 50000"/>
          </a:avLst>
        </a:prstGeom>
        <a:solidFill>
          <a:srgbClr val="4472C4">
            <a:hueOff val="-4201911"/>
            <a:satOff val="-5845"/>
            <a:lumOff val="-224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6406727" y="411906"/>
        <a:ext cx="293948" cy="316076"/>
      </dsp:txXfrm>
    </dsp:sp>
    <dsp:sp modelId="{3A896230-723E-41F4-9D51-A5C3DD445F68}">
      <dsp:nvSpPr>
        <dsp:cNvPr id="0" name=""/>
        <dsp:cNvSpPr/>
      </dsp:nvSpPr>
      <dsp:spPr>
        <a:xfrm>
          <a:off x="7000962" y="0"/>
          <a:ext cx="1906288" cy="1139890"/>
        </a:xfrm>
        <a:prstGeom prst="roundRect">
          <a:avLst>
            <a:gd name="adj" fmla="val 10000"/>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alibri" panose="020F0502020204030204"/>
              <a:ea typeface="+mn-ea"/>
              <a:cs typeface="+mn-cs"/>
            </a:rPr>
            <a:t>Agency internal approval</a:t>
          </a:r>
        </a:p>
      </dsp:txBody>
      <dsp:txXfrm>
        <a:off x="7034348" y="33386"/>
        <a:ext cx="1839516" cy="10731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22F76-988D-4CBD-916E-6FEB4C232EA3}">
      <dsp:nvSpPr>
        <dsp:cNvPr id="0" name=""/>
        <dsp:cNvSpPr/>
      </dsp:nvSpPr>
      <dsp:spPr>
        <a:xfrm>
          <a:off x="0" y="73719"/>
          <a:ext cx="2474463" cy="876680"/>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Calibri" panose="020F0502020204030204"/>
              <a:ea typeface="+mn-ea"/>
              <a:cs typeface="+mn-cs"/>
            </a:rPr>
            <a:t>1st disbursement</a:t>
          </a:r>
        </a:p>
      </dsp:txBody>
      <dsp:txXfrm>
        <a:off x="25677" y="99396"/>
        <a:ext cx="2423109" cy="825326"/>
      </dsp:txXfrm>
    </dsp:sp>
    <dsp:sp modelId="{3B9284CD-92EB-41F3-A1A7-37F6C591B64E}">
      <dsp:nvSpPr>
        <dsp:cNvPr id="0" name=""/>
        <dsp:cNvSpPr/>
      </dsp:nvSpPr>
      <dsp:spPr>
        <a:xfrm rot="21591425">
          <a:off x="2690040" y="243128"/>
          <a:ext cx="457026" cy="529475"/>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2690040" y="349194"/>
        <a:ext cx="319918" cy="317685"/>
      </dsp:txXfrm>
    </dsp:sp>
    <dsp:sp modelId="{024D1159-B013-43E4-93C2-4D56DD51FE18}">
      <dsp:nvSpPr>
        <dsp:cNvPr id="0" name=""/>
        <dsp:cNvSpPr/>
      </dsp:nvSpPr>
      <dsp:spPr>
        <a:xfrm>
          <a:off x="3336775" y="116087"/>
          <a:ext cx="1908330" cy="776710"/>
        </a:xfrm>
        <a:prstGeom prst="roundRect">
          <a:avLst>
            <a:gd name="adj" fmla="val 10000"/>
          </a:avLst>
        </a:prstGeom>
        <a:solidFill>
          <a:srgbClr val="7030A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Calibri" panose="020F0502020204030204"/>
              <a:ea typeface="+mn-ea"/>
              <a:cs typeface="+mn-cs"/>
            </a:rPr>
            <a:t>Final Report </a:t>
          </a:r>
        </a:p>
      </dsp:txBody>
      <dsp:txXfrm>
        <a:off x="3359524" y="138836"/>
        <a:ext cx="1862832" cy="731212"/>
      </dsp:txXfrm>
    </dsp:sp>
    <dsp:sp modelId="{786FCF60-8220-432A-83DC-12AB92EA1F1A}">
      <dsp:nvSpPr>
        <dsp:cNvPr id="0" name=""/>
        <dsp:cNvSpPr/>
      </dsp:nvSpPr>
      <dsp:spPr>
        <a:xfrm>
          <a:off x="5458603" y="239704"/>
          <a:ext cx="452615" cy="529475"/>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458603" y="345599"/>
        <a:ext cx="316831" cy="317685"/>
      </dsp:txXfrm>
    </dsp:sp>
    <dsp:sp modelId="{AD673AA3-2A80-4806-B763-C9D37B974A31}">
      <dsp:nvSpPr>
        <dsp:cNvPr id="0" name=""/>
        <dsp:cNvSpPr/>
      </dsp:nvSpPr>
      <dsp:spPr>
        <a:xfrm>
          <a:off x="6099097" y="0"/>
          <a:ext cx="2134980" cy="1008885"/>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622300">
            <a:lnSpc>
              <a:spcPct val="90000"/>
            </a:lnSpc>
            <a:spcBef>
              <a:spcPct val="0"/>
            </a:spcBef>
            <a:spcAft>
              <a:spcPct val="35000"/>
            </a:spcAft>
            <a:buNone/>
          </a:pPr>
          <a:r>
            <a:rPr lang="en-US" sz="2800" kern="1200" dirty="0">
              <a:solidFill>
                <a:prstClr val="black"/>
              </a:solidFill>
              <a:latin typeface="Calibri" panose="020F0502020204030204"/>
              <a:ea typeface="+mn-ea"/>
              <a:cs typeface="+mn-cs"/>
            </a:rPr>
            <a:t>EA financial closure</a:t>
          </a:r>
        </a:p>
      </dsp:txBody>
      <dsp:txXfrm>
        <a:off x="6128646" y="29549"/>
        <a:ext cx="2075882" cy="9497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4A5E-A98F-4DB2-9BA2-7102B08B0F8F}">
      <dsp:nvSpPr>
        <dsp:cNvPr id="0" name=""/>
        <dsp:cNvSpPr/>
      </dsp:nvSpPr>
      <dsp:spPr>
        <a:xfrm>
          <a:off x="6781" y="0"/>
          <a:ext cx="1655376" cy="1139890"/>
        </a:xfrm>
        <a:prstGeom prst="roundRect">
          <a:avLst>
            <a:gd name="adj" fmla="val 10000"/>
          </a:avLst>
        </a:prstGeom>
        <a:solidFill>
          <a:schemeClr val="accent1">
            <a:lumMod val="5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latin typeface="Calibri" panose="020F0502020204030204"/>
              <a:ea typeface="+mn-ea"/>
              <a:cs typeface="+mn-cs"/>
            </a:rPr>
            <a:t>PFD submission</a:t>
          </a:r>
        </a:p>
      </dsp:txBody>
      <dsp:txXfrm>
        <a:off x="40167" y="33386"/>
        <a:ext cx="1588604" cy="1073118"/>
      </dsp:txXfrm>
    </dsp:sp>
    <dsp:sp modelId="{E1D8627C-454E-42BC-8FD4-ABDB40979DC3}">
      <dsp:nvSpPr>
        <dsp:cNvPr id="0" name=""/>
        <dsp:cNvSpPr/>
      </dsp:nvSpPr>
      <dsp:spPr>
        <a:xfrm>
          <a:off x="1681162" y="546379"/>
          <a:ext cx="40290" cy="47131"/>
        </a:xfrm>
        <a:prstGeom prst="rightArrow">
          <a:avLst>
            <a:gd name="adj1" fmla="val 60000"/>
            <a:gd name="adj2" fmla="val 50000"/>
          </a:avLst>
        </a:prstGeom>
        <a:solidFill>
          <a:srgbClr val="4472C4">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681162" y="555805"/>
        <a:ext cx="28203" cy="28279"/>
      </dsp:txXfrm>
    </dsp:sp>
    <dsp:sp modelId="{2A4FC9BB-F5FF-47F5-8C7A-930E5FD1A965}">
      <dsp:nvSpPr>
        <dsp:cNvPr id="0" name=""/>
        <dsp:cNvSpPr/>
      </dsp:nvSpPr>
      <dsp:spPr>
        <a:xfrm>
          <a:off x="1738177" y="0"/>
          <a:ext cx="1337858" cy="1139890"/>
        </a:xfrm>
        <a:prstGeom prst="roundRect">
          <a:avLst>
            <a:gd name="adj" fmla="val 10000"/>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Council Approval </a:t>
          </a:r>
        </a:p>
      </dsp:txBody>
      <dsp:txXfrm>
        <a:off x="1771563" y="33386"/>
        <a:ext cx="1271086" cy="1073118"/>
      </dsp:txXfrm>
    </dsp:sp>
    <dsp:sp modelId="{C76A3B4C-7108-41B1-A5AE-866E7608CE8E}">
      <dsp:nvSpPr>
        <dsp:cNvPr id="0" name=""/>
        <dsp:cNvSpPr/>
      </dsp:nvSpPr>
      <dsp:spPr>
        <a:xfrm>
          <a:off x="3095040" y="546379"/>
          <a:ext cx="40290" cy="47131"/>
        </a:xfrm>
        <a:prstGeom prst="rightArrow">
          <a:avLst>
            <a:gd name="adj1" fmla="val 60000"/>
            <a:gd name="adj2" fmla="val 50000"/>
          </a:avLst>
        </a:prstGeom>
        <a:solidFill>
          <a:srgbClr val="4472C4">
            <a:hueOff val="-2100956"/>
            <a:satOff val="-2922"/>
            <a:lumOff val="-112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3095040" y="555805"/>
        <a:ext cx="28203" cy="28279"/>
      </dsp:txXfrm>
    </dsp:sp>
    <dsp:sp modelId="{D34AA50D-108D-41D4-9D65-CD19ED7CED9C}">
      <dsp:nvSpPr>
        <dsp:cNvPr id="0" name=""/>
        <dsp:cNvSpPr/>
      </dsp:nvSpPr>
      <dsp:spPr>
        <a:xfrm>
          <a:off x="3152055" y="0"/>
          <a:ext cx="1983919" cy="1139890"/>
        </a:xfrm>
        <a:prstGeom prst="roundRect">
          <a:avLst>
            <a:gd name="adj" fmla="val 10000"/>
          </a:avLst>
        </a:prstGeom>
        <a:solidFill>
          <a:schemeClr val="accent4">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Child Project CEO Endor/</a:t>
          </a:r>
          <a:r>
            <a:rPr lang="en-US" sz="2000" kern="1200" dirty="0" err="1">
              <a:solidFill>
                <a:schemeClr val="tx1"/>
              </a:solidFill>
              <a:latin typeface="Calibri" panose="020F0502020204030204"/>
              <a:ea typeface="+mn-ea"/>
              <a:cs typeface="+mn-cs"/>
            </a:rPr>
            <a:t>Appro</a:t>
          </a:r>
          <a:r>
            <a:rPr lang="en-US" sz="2000" kern="1200" dirty="0">
              <a:solidFill>
                <a:schemeClr val="tx1"/>
              </a:solidFill>
              <a:latin typeface="Calibri" panose="020F0502020204030204"/>
              <a:ea typeface="+mn-ea"/>
              <a:cs typeface="+mn-cs"/>
            </a:rPr>
            <a:t> submissions</a:t>
          </a:r>
        </a:p>
      </dsp:txBody>
      <dsp:txXfrm>
        <a:off x="3185441" y="33386"/>
        <a:ext cx="1917147" cy="1073118"/>
      </dsp:txXfrm>
    </dsp:sp>
    <dsp:sp modelId="{F20306D3-D16A-4E1C-ABB8-448896AEF6D1}">
      <dsp:nvSpPr>
        <dsp:cNvPr id="0" name=""/>
        <dsp:cNvSpPr/>
      </dsp:nvSpPr>
      <dsp:spPr>
        <a:xfrm>
          <a:off x="5154980" y="546379"/>
          <a:ext cx="40290" cy="47131"/>
        </a:xfrm>
        <a:prstGeom prst="rightArrow">
          <a:avLst>
            <a:gd name="adj1" fmla="val 60000"/>
            <a:gd name="adj2" fmla="val 50000"/>
          </a:avLst>
        </a:prstGeom>
        <a:solidFill>
          <a:srgbClr val="4472C4">
            <a:hueOff val="-3151433"/>
            <a:satOff val="-4383"/>
            <a:lumOff val="-168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5154980" y="555805"/>
        <a:ext cx="28203" cy="28279"/>
      </dsp:txXfrm>
    </dsp:sp>
    <dsp:sp modelId="{7B6FA5C8-EB96-46D4-8E41-56A26B6C46A0}">
      <dsp:nvSpPr>
        <dsp:cNvPr id="0" name=""/>
        <dsp:cNvSpPr/>
      </dsp:nvSpPr>
      <dsp:spPr>
        <a:xfrm>
          <a:off x="5211994" y="0"/>
          <a:ext cx="2188805" cy="1139890"/>
        </a:xfrm>
        <a:prstGeom prst="roundRect">
          <a:avLst>
            <a:gd name="adj" fmla="val 10000"/>
          </a:avLst>
        </a:prstGeom>
        <a:solidFill>
          <a:schemeClr val="accent4">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Child Project actual CEO Endorsement/App</a:t>
          </a:r>
        </a:p>
      </dsp:txBody>
      <dsp:txXfrm>
        <a:off x="5245380" y="33386"/>
        <a:ext cx="2122033" cy="1073118"/>
      </dsp:txXfrm>
    </dsp:sp>
    <dsp:sp modelId="{C3643045-043E-45D9-B157-E21DEE6F6D52}">
      <dsp:nvSpPr>
        <dsp:cNvPr id="0" name=""/>
        <dsp:cNvSpPr/>
      </dsp:nvSpPr>
      <dsp:spPr>
        <a:xfrm>
          <a:off x="7418521" y="546379"/>
          <a:ext cx="37570" cy="47131"/>
        </a:xfrm>
        <a:prstGeom prst="rightArrow">
          <a:avLst>
            <a:gd name="adj1" fmla="val 60000"/>
            <a:gd name="adj2" fmla="val 50000"/>
          </a:avLst>
        </a:prstGeom>
        <a:solidFill>
          <a:srgbClr val="4472C4">
            <a:hueOff val="-4201911"/>
            <a:satOff val="-5845"/>
            <a:lumOff val="-2241"/>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7418521" y="555805"/>
        <a:ext cx="26299" cy="28279"/>
      </dsp:txXfrm>
    </dsp:sp>
    <dsp:sp modelId="{3A896230-723E-41F4-9D51-A5C3DD445F68}">
      <dsp:nvSpPr>
        <dsp:cNvPr id="0" name=""/>
        <dsp:cNvSpPr/>
      </dsp:nvSpPr>
      <dsp:spPr>
        <a:xfrm>
          <a:off x="7471687" y="0"/>
          <a:ext cx="1485585" cy="1139890"/>
        </a:xfrm>
        <a:prstGeom prst="roundRect">
          <a:avLst>
            <a:gd name="adj" fmla="val 10000"/>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Calibri" panose="020F0502020204030204"/>
              <a:ea typeface="+mn-ea"/>
              <a:cs typeface="+mn-cs"/>
            </a:rPr>
            <a:t>Agency internal approval</a:t>
          </a:r>
        </a:p>
      </dsp:txBody>
      <dsp:txXfrm>
        <a:off x="7505073" y="33386"/>
        <a:ext cx="1418813" cy="10731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22F76-988D-4CBD-916E-6FEB4C232EA3}">
      <dsp:nvSpPr>
        <dsp:cNvPr id="0" name=""/>
        <dsp:cNvSpPr/>
      </dsp:nvSpPr>
      <dsp:spPr>
        <a:xfrm>
          <a:off x="0" y="100372"/>
          <a:ext cx="1536927" cy="822431"/>
        </a:xfrm>
        <a:prstGeom prst="roundRect">
          <a:avLst>
            <a:gd name="adj" fmla="val 10000"/>
          </a:avLst>
        </a:prstGeom>
        <a:solidFill>
          <a:schemeClr val="accent6">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latin typeface="Calibri" panose="020F0502020204030204"/>
              <a:ea typeface="+mn-ea"/>
              <a:cs typeface="+mn-cs"/>
            </a:rPr>
            <a:t>1st disbursement</a:t>
          </a:r>
        </a:p>
      </dsp:txBody>
      <dsp:txXfrm>
        <a:off x="24088" y="124460"/>
        <a:ext cx="1488751" cy="774255"/>
      </dsp:txXfrm>
    </dsp:sp>
    <dsp:sp modelId="{3B9284CD-92EB-41F3-A1A7-37F6C591B64E}">
      <dsp:nvSpPr>
        <dsp:cNvPr id="0" name=""/>
        <dsp:cNvSpPr/>
      </dsp:nvSpPr>
      <dsp:spPr>
        <a:xfrm rot="21545827">
          <a:off x="1562568" y="457139"/>
          <a:ext cx="54374" cy="83010"/>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1562569" y="473870"/>
        <a:ext cx="38062" cy="49806"/>
      </dsp:txXfrm>
    </dsp:sp>
    <dsp:sp modelId="{B45ED73E-F265-4777-B5B0-AF861D8FA2D9}">
      <dsp:nvSpPr>
        <dsp:cNvPr id="0" name=""/>
        <dsp:cNvSpPr/>
      </dsp:nvSpPr>
      <dsp:spPr>
        <a:xfrm>
          <a:off x="1639507" y="0"/>
          <a:ext cx="1679421" cy="969254"/>
        </a:xfrm>
        <a:prstGeom prst="roundRect">
          <a:avLst>
            <a:gd name="adj" fmla="val 10000"/>
          </a:avLst>
        </a:prstGeom>
        <a:solidFill>
          <a:schemeClr val="accent1">
            <a:lumMod val="40000"/>
            <a:lumOff val="6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Child Project Implementation Reports</a:t>
          </a:r>
        </a:p>
      </dsp:txBody>
      <dsp:txXfrm>
        <a:off x="1667895" y="28388"/>
        <a:ext cx="1622645" cy="912478"/>
      </dsp:txXfrm>
    </dsp:sp>
    <dsp:sp modelId="{58CF3B10-35EF-4301-B392-506F2BC8BF50}">
      <dsp:nvSpPr>
        <dsp:cNvPr id="0" name=""/>
        <dsp:cNvSpPr/>
      </dsp:nvSpPr>
      <dsp:spPr>
        <a:xfrm rot="40206">
          <a:off x="3352031" y="453740"/>
          <a:ext cx="70187" cy="83010"/>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solidFill>
              <a:sysClr val="window" lastClr="FFFFFF"/>
            </a:solidFill>
            <a:latin typeface="Calibri" panose="020F0502020204030204"/>
            <a:ea typeface="+mn-ea"/>
            <a:cs typeface="+mn-cs"/>
          </a:endParaRPr>
        </a:p>
      </dsp:txBody>
      <dsp:txXfrm>
        <a:off x="3352032" y="470219"/>
        <a:ext cx="49131" cy="49806"/>
      </dsp:txXfrm>
    </dsp:sp>
    <dsp:sp modelId="{BEDA9FAD-210C-4306-BDAD-5BC87C79A05C}">
      <dsp:nvSpPr>
        <dsp:cNvPr id="0" name=""/>
        <dsp:cNvSpPr/>
      </dsp:nvSpPr>
      <dsp:spPr>
        <a:xfrm>
          <a:off x="3451348" y="-1"/>
          <a:ext cx="1444125" cy="1008887"/>
        </a:xfrm>
        <a:prstGeom prst="roundRect">
          <a:avLst>
            <a:gd name="adj" fmla="val 10000"/>
          </a:avLst>
        </a:prstGeom>
        <a:solidFill>
          <a:srgbClr val="FFCCCC"/>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Calibri" panose="020F0502020204030204"/>
              <a:ea typeface="+mn-ea"/>
              <a:cs typeface="+mn-cs"/>
            </a:rPr>
            <a:t>Mid-term Reviews for FSP Child Projects</a:t>
          </a:r>
        </a:p>
      </dsp:txBody>
      <dsp:txXfrm>
        <a:off x="3480897" y="29548"/>
        <a:ext cx="1385027" cy="949789"/>
      </dsp:txXfrm>
    </dsp:sp>
    <dsp:sp modelId="{A5F89504-B629-45AD-A96F-915CB27399C6}">
      <dsp:nvSpPr>
        <dsp:cNvPr id="0" name=""/>
        <dsp:cNvSpPr/>
      </dsp:nvSpPr>
      <dsp:spPr>
        <a:xfrm>
          <a:off x="4957660" y="462937"/>
          <a:ext cx="54019" cy="83010"/>
        </a:xfrm>
        <a:prstGeom prst="rightArrow">
          <a:avLst>
            <a:gd name="adj1" fmla="val 60000"/>
            <a:gd name="adj2" fmla="val 50000"/>
          </a:avLst>
        </a:prstGeom>
        <a:solidFill>
          <a:schemeClr val="accent5">
            <a:hueOff val="-4505695"/>
            <a:satOff val="-11613"/>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endParaRPr lang="en-US" sz="1500" kern="1200"/>
        </a:p>
      </dsp:txBody>
      <dsp:txXfrm>
        <a:off x="4957660" y="479539"/>
        <a:ext cx="37813" cy="49806"/>
      </dsp:txXfrm>
    </dsp:sp>
    <dsp:sp modelId="{024D1159-B013-43E4-93C2-4D56DD51FE18}">
      <dsp:nvSpPr>
        <dsp:cNvPr id="0" name=""/>
        <dsp:cNvSpPr/>
      </dsp:nvSpPr>
      <dsp:spPr>
        <a:xfrm>
          <a:off x="5068669" y="107019"/>
          <a:ext cx="1866858" cy="794846"/>
        </a:xfrm>
        <a:prstGeom prst="roundRect">
          <a:avLst>
            <a:gd name="adj" fmla="val 10000"/>
          </a:avLst>
        </a:prstGeom>
        <a:solidFill>
          <a:srgbClr val="7030A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latin typeface="Calibri" panose="020F0502020204030204"/>
              <a:ea typeface="+mn-ea"/>
              <a:cs typeface="+mn-cs"/>
            </a:rPr>
            <a:t>Terminal Evaluations</a:t>
          </a:r>
        </a:p>
      </dsp:txBody>
      <dsp:txXfrm>
        <a:off x="5091949" y="130299"/>
        <a:ext cx="1820298" cy="748286"/>
      </dsp:txXfrm>
    </dsp:sp>
    <dsp:sp modelId="{786FCF60-8220-432A-83DC-12AB92EA1F1A}">
      <dsp:nvSpPr>
        <dsp:cNvPr id="0" name=""/>
        <dsp:cNvSpPr/>
      </dsp:nvSpPr>
      <dsp:spPr>
        <a:xfrm>
          <a:off x="6969000" y="462937"/>
          <a:ext cx="70960" cy="83010"/>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969000" y="479539"/>
        <a:ext cx="49672" cy="49806"/>
      </dsp:txXfrm>
    </dsp:sp>
    <dsp:sp modelId="{AD673AA3-2A80-4806-B763-C9D37B974A31}">
      <dsp:nvSpPr>
        <dsp:cNvPr id="0" name=""/>
        <dsp:cNvSpPr/>
      </dsp:nvSpPr>
      <dsp:spPr>
        <a:xfrm>
          <a:off x="7069417" y="24120"/>
          <a:ext cx="1166450" cy="960644"/>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622300">
            <a:lnSpc>
              <a:spcPct val="90000"/>
            </a:lnSpc>
            <a:spcBef>
              <a:spcPct val="0"/>
            </a:spcBef>
            <a:spcAft>
              <a:spcPct val="35000"/>
            </a:spcAft>
            <a:buNone/>
          </a:pPr>
          <a:r>
            <a:rPr lang="en-US" sz="1800" kern="1200" dirty="0">
              <a:solidFill>
                <a:prstClr val="black"/>
              </a:solidFill>
              <a:latin typeface="Calibri" panose="020F0502020204030204"/>
              <a:ea typeface="+mn-ea"/>
              <a:cs typeface="+mn-cs"/>
            </a:rPr>
            <a:t>Project financial closure</a:t>
          </a:r>
        </a:p>
      </dsp:txBody>
      <dsp:txXfrm>
        <a:off x="7097553" y="52256"/>
        <a:ext cx="1110178" cy="90437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96C535-D3F9-446D-A8BF-A64DA56CD079}"/>
              </a:ext>
            </a:extLst>
          </p:cNvPr>
          <p:cNvSpPr>
            <a:spLocks noGrp="1"/>
          </p:cNvSpPr>
          <p:nvPr>
            <p:ph type="hdr" sz="quarter"/>
          </p:nvPr>
        </p:nvSpPr>
        <p:spPr>
          <a:xfrm>
            <a:off x="0" y="0"/>
            <a:ext cx="2973388" cy="458788"/>
          </a:xfrm>
          <a:prstGeom prst="rect">
            <a:avLst/>
          </a:prstGeom>
        </p:spPr>
        <p:txBody>
          <a:bodyPr vert="horz" lIns="90416" tIns="45208" rIns="90416" bIns="45208"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BABB5D9-DE1D-4ECD-A1A1-FF8D15790B40}"/>
              </a:ext>
            </a:extLst>
          </p:cNvPr>
          <p:cNvSpPr>
            <a:spLocks noGrp="1"/>
          </p:cNvSpPr>
          <p:nvPr>
            <p:ph type="dt" idx="1"/>
          </p:nvPr>
        </p:nvSpPr>
        <p:spPr>
          <a:xfrm>
            <a:off x="3883025" y="0"/>
            <a:ext cx="2973388" cy="458788"/>
          </a:xfrm>
          <a:prstGeom prst="rect">
            <a:avLst/>
          </a:prstGeom>
        </p:spPr>
        <p:txBody>
          <a:bodyPr vert="horz" lIns="90416" tIns="45208" rIns="90416" bIns="45208" rtlCol="0"/>
          <a:lstStyle>
            <a:lvl1pPr algn="r" eaLnBrk="1" fontAlgn="auto" hangingPunct="1">
              <a:spcBef>
                <a:spcPts val="0"/>
              </a:spcBef>
              <a:spcAft>
                <a:spcPts val="0"/>
              </a:spcAft>
              <a:defRPr sz="1200">
                <a:latin typeface="+mn-lt"/>
              </a:defRPr>
            </a:lvl1pPr>
          </a:lstStyle>
          <a:p>
            <a:pPr>
              <a:defRPr/>
            </a:pPr>
            <a:fld id="{EAB14DC4-0727-4220-9B8B-DA2DCAA917B8}" type="datetimeFigureOut">
              <a:rPr lang="en-US"/>
              <a:pPr>
                <a:defRPr/>
              </a:pPr>
              <a:t>7/21/2019</a:t>
            </a:fld>
            <a:endParaRPr lang="en-US"/>
          </a:p>
        </p:txBody>
      </p:sp>
      <p:sp>
        <p:nvSpPr>
          <p:cNvPr id="4" name="Slide Image Placeholder 3">
            <a:extLst>
              <a:ext uri="{FF2B5EF4-FFF2-40B4-BE49-F238E27FC236}">
                <a16:creationId xmlns:a16="http://schemas.microsoft.com/office/drawing/2014/main" id="{BB952A1C-7534-48E4-8779-C11E67BA2E43}"/>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0416" tIns="45208" rIns="90416" bIns="45208" rtlCol="0" anchor="ctr"/>
          <a:lstStyle/>
          <a:p>
            <a:pPr lvl="0"/>
            <a:endParaRPr lang="en-US" noProof="0"/>
          </a:p>
        </p:txBody>
      </p:sp>
      <p:sp>
        <p:nvSpPr>
          <p:cNvPr id="5" name="Notes Placeholder 4">
            <a:extLst>
              <a:ext uri="{FF2B5EF4-FFF2-40B4-BE49-F238E27FC236}">
                <a16:creationId xmlns:a16="http://schemas.microsoft.com/office/drawing/2014/main" id="{B10BC7B4-B7CA-402E-8DFF-C9DBFB7C44E8}"/>
              </a:ext>
            </a:extLst>
          </p:cNvPr>
          <p:cNvSpPr>
            <a:spLocks noGrp="1"/>
          </p:cNvSpPr>
          <p:nvPr>
            <p:ph type="body" sz="quarter" idx="3"/>
          </p:nvPr>
        </p:nvSpPr>
        <p:spPr>
          <a:xfrm>
            <a:off x="685800" y="4400550"/>
            <a:ext cx="5486400" cy="3600450"/>
          </a:xfrm>
          <a:prstGeom prst="rect">
            <a:avLst/>
          </a:prstGeom>
        </p:spPr>
        <p:txBody>
          <a:bodyPr vert="horz" lIns="90416" tIns="45208" rIns="90416" bIns="4520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9A6A2CC-5B22-4D98-9B4C-07338A5124C1}"/>
              </a:ext>
            </a:extLst>
          </p:cNvPr>
          <p:cNvSpPr>
            <a:spLocks noGrp="1"/>
          </p:cNvSpPr>
          <p:nvPr>
            <p:ph type="ftr" sz="quarter" idx="4"/>
          </p:nvPr>
        </p:nvSpPr>
        <p:spPr>
          <a:xfrm>
            <a:off x="0" y="8685213"/>
            <a:ext cx="2973388" cy="458787"/>
          </a:xfrm>
          <a:prstGeom prst="rect">
            <a:avLst/>
          </a:prstGeom>
        </p:spPr>
        <p:txBody>
          <a:bodyPr vert="horz" lIns="90416" tIns="45208" rIns="90416" bIns="45208"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C0A3142-BF3C-4159-8297-91631F5F6B49}"/>
              </a:ext>
            </a:extLst>
          </p:cNvPr>
          <p:cNvSpPr>
            <a:spLocks noGrp="1"/>
          </p:cNvSpPr>
          <p:nvPr>
            <p:ph type="sldNum" sz="quarter" idx="5"/>
          </p:nvPr>
        </p:nvSpPr>
        <p:spPr>
          <a:xfrm>
            <a:off x="3883025" y="8685213"/>
            <a:ext cx="2973388" cy="458787"/>
          </a:xfrm>
          <a:prstGeom prst="rect">
            <a:avLst/>
          </a:prstGeom>
        </p:spPr>
        <p:txBody>
          <a:bodyPr vert="horz" lIns="90416" tIns="45208" rIns="90416" bIns="45208" rtlCol="0" anchor="b"/>
          <a:lstStyle>
            <a:lvl1pPr algn="r" eaLnBrk="1" fontAlgn="auto" hangingPunct="1">
              <a:spcBef>
                <a:spcPts val="0"/>
              </a:spcBef>
              <a:spcAft>
                <a:spcPts val="0"/>
              </a:spcAft>
              <a:defRPr sz="1200">
                <a:latin typeface="+mn-lt"/>
              </a:defRPr>
            </a:lvl1pPr>
          </a:lstStyle>
          <a:p>
            <a:pPr>
              <a:defRPr/>
            </a:pPr>
            <a:fld id="{A80D222D-C20A-4B04-AEC8-3B517014C9B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24239E8-D6FC-45BF-8117-C08FABA7FB83}"/>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8A88B177-2002-4D17-BBF8-60D8385CC8E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presentations are supported on documents accessible through our website: the GEF Project and Program Cycle Policy and associated Guidelines, the Agency Fee Policy and the Cancellation Policy. Today I will present the main steps and key details of each policy – however, please feel free to contact me in case you have questions either via email whenever you are back to your countries. </a:t>
            </a:r>
          </a:p>
          <a:p>
            <a:endParaRPr lang="en-US" altLang="en-US"/>
          </a:p>
          <a:p>
            <a:r>
              <a:rPr lang="en-US" altLang="en-US"/>
              <a:t>This Project and Program Cycle Policy presentation only has 5 slides but the amount of information is substantive: so please allow me to finalize the presentation before asking questions (unless is a short clarification question)</a:t>
            </a:r>
          </a:p>
          <a:p>
            <a:endParaRPr lang="en-US" altLang="en-US"/>
          </a:p>
          <a:p>
            <a:endParaRPr lang="en-US" altLang="en-US"/>
          </a:p>
        </p:txBody>
      </p:sp>
      <p:sp>
        <p:nvSpPr>
          <p:cNvPr id="4100" name="Slide Number Placeholder 3">
            <a:extLst>
              <a:ext uri="{FF2B5EF4-FFF2-40B4-BE49-F238E27FC236}">
                <a16:creationId xmlns:a16="http://schemas.microsoft.com/office/drawing/2014/main" id="{540B99DC-B4D8-4596-A8AA-EB338320973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5E80370-8860-4256-B0D4-AA60CCF2882D}" type="slidenum">
              <a:rPr lang="en-US" altLang="en-US" smtClean="0">
                <a:latin typeface="Arial" panose="020B0604020202020204" pitchFamily="34" charset="0"/>
              </a:rPr>
              <a:pPr fontAlgn="base">
                <a:spcBef>
                  <a:spcPct val="0"/>
                </a:spcBef>
                <a:spcAft>
                  <a:spcPct val="0"/>
                </a:spcAft>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53D3EE0-A5F1-4B71-A9FF-A0D382C81341}"/>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F2C28052-2CCE-4285-BFED-CB7D2FFD736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4CC71BE-23C7-4F94-889F-5248E6893B72}"/>
              </a:ext>
            </a:extLst>
          </p:cNvPr>
          <p:cNvSpPr>
            <a:spLocks noGrp="1"/>
          </p:cNvSpPr>
          <p:nvPr>
            <p:ph type="sldNum" sz="quarter" idx="5"/>
          </p:nvPr>
        </p:nvSpPr>
        <p:spPr/>
        <p:txBody>
          <a:bodyPr/>
          <a:lstStyle/>
          <a:p>
            <a:pPr>
              <a:defRPr/>
            </a:pPr>
            <a:fld id="{50EFD756-46C8-4916-9071-D96581011DB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A099929D-8DA2-4833-82FE-7AB6B16668AF}"/>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E4274DB1-934D-4E38-962D-6B26744C0A0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D3E77A0-820D-4DC5-AE86-AB213CF03E76}"/>
              </a:ext>
            </a:extLst>
          </p:cNvPr>
          <p:cNvSpPr>
            <a:spLocks noGrp="1"/>
          </p:cNvSpPr>
          <p:nvPr>
            <p:ph type="sldNum" sz="quarter" idx="5"/>
          </p:nvPr>
        </p:nvSpPr>
        <p:spPr/>
        <p:txBody>
          <a:bodyPr/>
          <a:lstStyle/>
          <a:p>
            <a:pPr>
              <a:defRPr/>
            </a:pPr>
            <a:fld id="{562D7B13-87A9-4422-BDB7-7C78394BD0F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63CA25E-4C53-4C5C-BDE2-93B81C4532E5}"/>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852B06AC-B431-48DE-B65C-F5AFE4ED24A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2F15C11-9C26-451B-8772-0351A35FCAF9}"/>
              </a:ext>
            </a:extLst>
          </p:cNvPr>
          <p:cNvSpPr>
            <a:spLocks noGrp="1"/>
          </p:cNvSpPr>
          <p:nvPr>
            <p:ph type="sldNum" sz="quarter" idx="5"/>
          </p:nvPr>
        </p:nvSpPr>
        <p:spPr/>
        <p:txBody>
          <a:bodyPr/>
          <a:lstStyle/>
          <a:p>
            <a:pPr>
              <a:defRPr/>
            </a:pPr>
            <a:fld id="{49F72655-7DBF-46E9-B3BE-01E5B88435E9}"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AFCD427-5AF0-45A1-BE20-AAD885BC3B64}"/>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FC145F40-F401-45D6-8288-7440303723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A81B838-7709-408A-957F-5ACADA8CA75A}"/>
              </a:ext>
            </a:extLst>
          </p:cNvPr>
          <p:cNvSpPr>
            <a:spLocks noGrp="1"/>
          </p:cNvSpPr>
          <p:nvPr>
            <p:ph type="sldNum" sz="quarter" idx="5"/>
          </p:nvPr>
        </p:nvSpPr>
        <p:spPr/>
        <p:txBody>
          <a:bodyPr/>
          <a:lstStyle/>
          <a:p>
            <a:pPr>
              <a:defRPr/>
            </a:pPr>
            <a:fld id="{162170C8-B70C-4851-A071-038DD3D72E78}"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BED9996F-3679-428E-A085-049C6B029D2F}"/>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4912B63-7B5F-45F0-8FBC-1AE947A28B8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E782D5D-8963-4CD2-B9AA-471444A7C7B2}"/>
              </a:ext>
            </a:extLst>
          </p:cNvPr>
          <p:cNvSpPr>
            <a:spLocks noGrp="1"/>
          </p:cNvSpPr>
          <p:nvPr>
            <p:ph type="sldNum" sz="quarter" idx="5"/>
          </p:nvPr>
        </p:nvSpPr>
        <p:spPr/>
        <p:txBody>
          <a:bodyPr/>
          <a:lstStyle/>
          <a:p>
            <a:pPr>
              <a:defRPr/>
            </a:pPr>
            <a:fld id="{367C4E7F-9E9A-44B6-9584-0CCD2388E1D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377177F2-AA1C-447E-929D-6765BE97C374}"/>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F815EE0B-7C68-4669-98F4-8802B355D5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3D11ED4-D835-41FE-9D2C-750C49782502}"/>
              </a:ext>
            </a:extLst>
          </p:cNvPr>
          <p:cNvSpPr>
            <a:spLocks noGrp="1"/>
          </p:cNvSpPr>
          <p:nvPr>
            <p:ph type="sldNum" sz="quarter" idx="5"/>
          </p:nvPr>
        </p:nvSpPr>
        <p:spPr/>
        <p:txBody>
          <a:bodyPr/>
          <a:lstStyle/>
          <a:p>
            <a:pPr>
              <a:defRPr/>
            </a:pPr>
            <a:fld id="{5F782F9E-6CC1-46FC-AE57-E239FBD2E4C3}"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283BE22-ADDB-4D40-9510-573F13D59CD6}"/>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74EC0BEC-7927-49A4-9E5D-E7DADCF2CF1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6D3297B-4027-4FA1-A090-8112ADCD18AE}"/>
              </a:ext>
            </a:extLst>
          </p:cNvPr>
          <p:cNvSpPr>
            <a:spLocks noGrp="1"/>
          </p:cNvSpPr>
          <p:nvPr>
            <p:ph type="sldNum" sz="quarter" idx="5"/>
          </p:nvPr>
        </p:nvSpPr>
        <p:spPr/>
        <p:txBody>
          <a:bodyPr/>
          <a:lstStyle/>
          <a:p>
            <a:pPr>
              <a:defRPr/>
            </a:pPr>
            <a:fld id="{2C2D146F-15AD-4261-8F33-7CE1699CE075}"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6C32433B-DA2D-4E09-8E44-C080DEC5A2B3}"/>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2D95425C-0CCA-4567-87C7-9B3C089EFD1A}"/>
              </a:ext>
            </a:extLst>
          </p:cNvPr>
          <p:cNvSpPr>
            <a:spLocks noGrp="1"/>
          </p:cNvSpPr>
          <p:nvPr>
            <p:ph type="body" idx="1"/>
          </p:nvPr>
        </p:nvSpPr>
        <p:spPr/>
        <p:txBody>
          <a:bodyPr>
            <a:normAutofit fontScale="70000" lnSpcReduction="20000"/>
          </a:bodyPr>
          <a:lstStyle/>
          <a:p>
            <a:pPr marL="800100" lvl="1" indent="-400050">
              <a:spcBef>
                <a:spcPts val="1200"/>
              </a:spcBef>
              <a:spcAft>
                <a:spcPts val="1200"/>
              </a:spcAft>
              <a:buFont typeface="+mj-lt"/>
              <a:buAutoNum type="romanLcPeriod"/>
              <a:defRPr/>
            </a:pPr>
            <a:r>
              <a:rPr lang="en-US" sz="1300" dirty="0"/>
              <a:t>After </a:t>
            </a:r>
            <a:r>
              <a:rPr lang="en-US" sz="1300" b="1" dirty="0"/>
              <a:t>8 months </a:t>
            </a:r>
            <a:r>
              <a:rPr lang="en-US" sz="1300" dirty="0"/>
              <a:t>from the date of Council approval of a PIF, if a project has not been submitted for CEO endorsement (with the required documentation), the Secretariat notifies the Agency and recipient country Operational Focal Points in writing of the Secretariat’s expectation to receive the project for endorsement within the next four months.</a:t>
            </a:r>
          </a:p>
          <a:p>
            <a:pPr marL="857250" lvl="1" indent="-400050">
              <a:spcBef>
                <a:spcPts val="1200"/>
              </a:spcBef>
              <a:spcAft>
                <a:spcPts val="1200"/>
              </a:spcAft>
              <a:buFont typeface="+mj-lt"/>
              <a:buAutoNum type="romanLcPeriod"/>
              <a:defRPr/>
            </a:pPr>
            <a:r>
              <a:rPr lang="en-US" sz="1300" dirty="0"/>
              <a:t>If the project (with the required documentation) cannot be submitted for CEO endorsement within </a:t>
            </a:r>
            <a:r>
              <a:rPr lang="en-US" sz="1300" b="1" dirty="0"/>
              <a:t>12 months </a:t>
            </a:r>
            <a:r>
              <a:rPr lang="en-US" sz="1300" dirty="0"/>
              <a:t>of the date of Council approval, the country Operational Focal Point (or the Partner Agency for global and regional projects) notifies the CEO. If such notification is not received within 12 months of the date of Council approval, the CEO notifies the Partner Agency, the recipient country Operational Focal Point, and the Trustee informing them of the cancellation of the project stating an effective date for the cancellation.</a:t>
            </a:r>
          </a:p>
          <a:p>
            <a:pPr marL="857250" lvl="1" indent="-400050">
              <a:spcBef>
                <a:spcPts val="1200"/>
              </a:spcBef>
              <a:spcAft>
                <a:spcPts val="1200"/>
              </a:spcAft>
              <a:buFont typeface="+mj-lt"/>
              <a:buAutoNum type="romanLcPeriod"/>
              <a:defRPr/>
            </a:pPr>
            <a:r>
              <a:rPr lang="en-US" sz="1300" dirty="0"/>
              <a:t>After </a:t>
            </a:r>
            <a:r>
              <a:rPr lang="en-US" sz="1300" b="1" dirty="0"/>
              <a:t>18 months </a:t>
            </a:r>
            <a:r>
              <a:rPr lang="en-US" sz="1300" dirty="0"/>
              <a:t>from the date of Council approval of the PIF, if the project has not been CEO endorsed, the CEO notifies the Partner Agency, the recipient country Operational Focal Point, and the Trustee informing them of the cancellation of the project stating an effective date for the cancellation. </a:t>
            </a:r>
          </a:p>
          <a:p>
            <a:pPr marL="857250" lvl="1" indent="-400050">
              <a:spcBef>
                <a:spcPts val="1200"/>
              </a:spcBef>
              <a:spcAft>
                <a:spcPts val="1200"/>
              </a:spcAft>
              <a:buFont typeface="+mj-lt"/>
              <a:buAutoNum type="romanLcPeriod"/>
              <a:defRPr/>
            </a:pPr>
            <a:r>
              <a:rPr lang="en-US" sz="1300" dirty="0"/>
              <a:t>Country Operational Focal Points (or the Partner Agencies for global and regional projects) may request an exception from the CEO to the cancellation of a project before this 18-month deadline for CEO endorsement only in cases of an extraordinary event or circumstances clearly beyond the control of the parties, such as a war, flood, earthquake or epidemic, or similar circumstances which prevents them from meeting the business standards. </a:t>
            </a:r>
          </a:p>
          <a:p>
            <a:pPr>
              <a:defRPr/>
            </a:pPr>
            <a:endParaRPr lang="en-US" dirty="0"/>
          </a:p>
        </p:txBody>
      </p:sp>
      <p:sp>
        <p:nvSpPr>
          <p:cNvPr id="4" name="Header Placeholder 3">
            <a:extLst>
              <a:ext uri="{FF2B5EF4-FFF2-40B4-BE49-F238E27FC236}">
                <a16:creationId xmlns:a16="http://schemas.microsoft.com/office/drawing/2014/main" id="{BAD08E11-2179-409D-BF51-977A710A1806}"/>
              </a:ext>
            </a:extLst>
          </p:cNvPr>
          <p:cNvSpPr>
            <a:spLocks noGrp="1"/>
          </p:cNvSpPr>
          <p:nvPr>
            <p:ph type="hdr" sz="quarter"/>
          </p:nvPr>
        </p:nvSpPr>
        <p:spPr/>
        <p:txBody>
          <a:bodyPr/>
          <a:lstStyle/>
          <a:p>
            <a:pPr>
              <a:defRPr/>
            </a:pPr>
            <a:endParaRPr lang="en-US"/>
          </a:p>
        </p:txBody>
      </p:sp>
      <p:sp>
        <p:nvSpPr>
          <p:cNvPr id="5" name="Date Placeholder 4">
            <a:extLst>
              <a:ext uri="{FF2B5EF4-FFF2-40B4-BE49-F238E27FC236}">
                <a16:creationId xmlns:a16="http://schemas.microsoft.com/office/drawing/2014/main" id="{1482FFF1-F81F-4CD6-B841-AEA5D4BE279E}"/>
              </a:ext>
            </a:extLst>
          </p:cNvPr>
          <p:cNvSpPr>
            <a:spLocks noGrp="1"/>
          </p:cNvSpPr>
          <p:nvPr>
            <p:ph type="dt" sz="quarter" idx="1"/>
          </p:nvPr>
        </p:nvSpPr>
        <p:spPr/>
        <p:txBody>
          <a:bodyPr/>
          <a:lstStyle/>
          <a:p>
            <a:pPr>
              <a:defRPr/>
            </a:pPr>
            <a:endParaRPr lang="en-US"/>
          </a:p>
        </p:txBody>
      </p:sp>
      <p:sp>
        <p:nvSpPr>
          <p:cNvPr id="6" name="Footer Placeholder 5">
            <a:extLst>
              <a:ext uri="{FF2B5EF4-FFF2-40B4-BE49-F238E27FC236}">
                <a16:creationId xmlns:a16="http://schemas.microsoft.com/office/drawing/2014/main" id="{63B98847-BDAD-4E58-B443-9817C52D343A}"/>
              </a:ext>
            </a:extLst>
          </p:cNvPr>
          <p:cNvSpPr>
            <a:spLocks noGrp="1"/>
          </p:cNvSpPr>
          <p:nvPr>
            <p:ph type="ftr" sz="quarter" idx="4"/>
          </p:nvPr>
        </p:nvSpPr>
        <p:spPr/>
        <p:txBody>
          <a:bodyPr/>
          <a:lstStyle/>
          <a:p>
            <a:pPr>
              <a:defRPr/>
            </a:pPr>
            <a:endParaRPr lang="en-US"/>
          </a:p>
        </p:txBody>
      </p:sp>
      <p:sp>
        <p:nvSpPr>
          <p:cNvPr id="7" name="Slide Number Placeholder 6">
            <a:extLst>
              <a:ext uri="{FF2B5EF4-FFF2-40B4-BE49-F238E27FC236}">
                <a16:creationId xmlns:a16="http://schemas.microsoft.com/office/drawing/2014/main" id="{07E76D46-DC1B-451D-9270-169A5B12DFD5}"/>
              </a:ext>
            </a:extLst>
          </p:cNvPr>
          <p:cNvSpPr>
            <a:spLocks noGrp="1"/>
          </p:cNvSpPr>
          <p:nvPr>
            <p:ph type="sldNum" sz="quarter" idx="5"/>
          </p:nvPr>
        </p:nvSpPr>
        <p:spPr/>
        <p:txBody>
          <a:bodyPr/>
          <a:lstStyle/>
          <a:p>
            <a:pPr>
              <a:defRPr/>
            </a:pPr>
            <a:fld id="{A67F1869-7493-4F79-A1DD-07398033FCF9}"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A2FDC501-99D1-47E3-8DF4-42DB57DBCC02}"/>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438A3473-77F5-4928-B4A7-96572469A6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Quizz – why the cancellation policy doesn’t apply to MSPs 1-step?</a:t>
            </a:r>
          </a:p>
        </p:txBody>
      </p:sp>
      <p:sp>
        <p:nvSpPr>
          <p:cNvPr id="4" name="Header Placeholder 3">
            <a:extLst>
              <a:ext uri="{FF2B5EF4-FFF2-40B4-BE49-F238E27FC236}">
                <a16:creationId xmlns:a16="http://schemas.microsoft.com/office/drawing/2014/main" id="{E403437F-1518-48DC-8C0F-A63A6B3F15A8}"/>
              </a:ext>
            </a:extLst>
          </p:cNvPr>
          <p:cNvSpPr>
            <a:spLocks noGrp="1"/>
          </p:cNvSpPr>
          <p:nvPr>
            <p:ph type="hdr" sz="quarter"/>
          </p:nvPr>
        </p:nvSpPr>
        <p:spPr/>
        <p:txBody>
          <a:bodyPr/>
          <a:lstStyle/>
          <a:p>
            <a:pPr>
              <a:defRPr/>
            </a:pPr>
            <a:endParaRPr lang="en-US"/>
          </a:p>
        </p:txBody>
      </p:sp>
      <p:sp>
        <p:nvSpPr>
          <p:cNvPr id="5" name="Date Placeholder 4">
            <a:extLst>
              <a:ext uri="{FF2B5EF4-FFF2-40B4-BE49-F238E27FC236}">
                <a16:creationId xmlns:a16="http://schemas.microsoft.com/office/drawing/2014/main" id="{079D9CA1-6315-423B-8022-B2797100A3FA}"/>
              </a:ext>
            </a:extLst>
          </p:cNvPr>
          <p:cNvSpPr>
            <a:spLocks noGrp="1"/>
          </p:cNvSpPr>
          <p:nvPr>
            <p:ph type="dt" sz="quarter" idx="1"/>
          </p:nvPr>
        </p:nvSpPr>
        <p:spPr/>
        <p:txBody>
          <a:bodyPr/>
          <a:lstStyle/>
          <a:p>
            <a:pPr>
              <a:defRPr/>
            </a:pPr>
            <a:endParaRPr lang="en-US"/>
          </a:p>
        </p:txBody>
      </p:sp>
      <p:sp>
        <p:nvSpPr>
          <p:cNvPr id="6" name="Footer Placeholder 5">
            <a:extLst>
              <a:ext uri="{FF2B5EF4-FFF2-40B4-BE49-F238E27FC236}">
                <a16:creationId xmlns:a16="http://schemas.microsoft.com/office/drawing/2014/main" id="{792BD095-1E7C-47BE-A6CC-F46276204CB9}"/>
              </a:ext>
            </a:extLst>
          </p:cNvPr>
          <p:cNvSpPr>
            <a:spLocks noGrp="1"/>
          </p:cNvSpPr>
          <p:nvPr>
            <p:ph type="ftr" sz="quarter" idx="4"/>
          </p:nvPr>
        </p:nvSpPr>
        <p:spPr/>
        <p:txBody>
          <a:bodyPr/>
          <a:lstStyle/>
          <a:p>
            <a:pPr>
              <a:defRPr/>
            </a:pPr>
            <a:endParaRPr lang="en-US"/>
          </a:p>
        </p:txBody>
      </p:sp>
      <p:sp>
        <p:nvSpPr>
          <p:cNvPr id="7" name="Slide Number Placeholder 6">
            <a:extLst>
              <a:ext uri="{FF2B5EF4-FFF2-40B4-BE49-F238E27FC236}">
                <a16:creationId xmlns:a16="http://schemas.microsoft.com/office/drawing/2014/main" id="{27149867-D622-4D1A-95EE-8D7EF7927CA4}"/>
              </a:ext>
            </a:extLst>
          </p:cNvPr>
          <p:cNvSpPr>
            <a:spLocks noGrp="1"/>
          </p:cNvSpPr>
          <p:nvPr>
            <p:ph type="sldNum" sz="quarter" idx="5"/>
          </p:nvPr>
        </p:nvSpPr>
        <p:spPr/>
        <p:txBody>
          <a:bodyPr/>
          <a:lstStyle/>
          <a:p>
            <a:pPr>
              <a:defRPr/>
            </a:pPr>
            <a:fld id="{9E96BF65-F336-487A-80D2-EDEE385578A0}"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1EC81FEE-E883-48DA-924C-E335DFD77F74}"/>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DA2FF89-604F-4464-95E1-CD0DBABC9145}"/>
              </a:ext>
            </a:extLst>
          </p:cNvPr>
          <p:cNvSpPr>
            <a:spLocks noGrp="1"/>
          </p:cNvSpPr>
          <p:nvPr>
            <p:ph type="body" idx="1"/>
          </p:nvPr>
        </p:nvSpPr>
        <p:spPr/>
        <p:txBody>
          <a:bodyPr>
            <a:normAutofit fontScale="77500" lnSpcReduction="20000"/>
          </a:bodyPr>
          <a:lstStyle/>
          <a:p>
            <a:pPr>
              <a:defRPr/>
            </a:pPr>
            <a:r>
              <a:rPr lang="en-US" sz="1350" dirty="0"/>
              <a:t>Program Framework Documents (PFD) for programs include a </a:t>
            </a:r>
            <a:r>
              <a:rPr lang="en-US" sz="1350" u="sng" dirty="0"/>
              <a:t>Program Commitment Deadline not exceeding 18 months</a:t>
            </a:r>
            <a:r>
              <a:rPr lang="en-US" sz="1350" dirty="0"/>
              <a:t>, before which the participating GEF Agencies are required to submit CEO endorsement request for child project . Program Commitment Deadline is to be agreed with the Lead Agency </a:t>
            </a:r>
            <a:r>
              <a:rPr lang="en-US" sz="1350" b="1" dirty="0"/>
              <a:t>prior</a:t>
            </a:r>
            <a:r>
              <a:rPr lang="en-US" sz="1350" dirty="0"/>
              <a:t> to submission of the PFD for Council approval. </a:t>
            </a:r>
          </a:p>
          <a:p>
            <a:pPr>
              <a:defRPr/>
            </a:pPr>
            <a:endParaRPr lang="en-US" sz="1350" dirty="0"/>
          </a:p>
          <a:p>
            <a:pPr marL="800100" lvl="1" indent="-400050">
              <a:spcBef>
                <a:spcPts val="600"/>
              </a:spcBef>
              <a:spcAft>
                <a:spcPts val="600"/>
              </a:spcAft>
              <a:buFont typeface="+mj-lt"/>
              <a:buAutoNum type="romanLcPeriod"/>
              <a:defRPr/>
            </a:pPr>
            <a:r>
              <a:rPr lang="en-US" sz="1350" b="1" dirty="0"/>
              <a:t>Ten months before the Program Commitment Deadline</a:t>
            </a:r>
            <a:r>
              <a:rPr lang="en-US" sz="1350" dirty="0"/>
              <a:t>, if there are still program funds that are awaiting submission of Child Projects for CEO endorsement / approval, the Secretariat sends a notification to the Lead Agency notifying it of the upcoming cancellation of such Program funds.</a:t>
            </a:r>
          </a:p>
          <a:p>
            <a:pPr marL="800100" lvl="1" indent="-400050">
              <a:spcBef>
                <a:spcPts val="600"/>
              </a:spcBef>
              <a:spcAft>
                <a:spcPts val="600"/>
              </a:spcAft>
              <a:buFont typeface="+mj-lt"/>
              <a:buAutoNum type="romanLcPeriod"/>
              <a:defRPr/>
            </a:pPr>
            <a:r>
              <a:rPr lang="en-US" sz="1350" dirty="0"/>
              <a:t>If there are still program funds that are awaiting submission of Child Projects (with the required documentation) for CEO endorsement / approval </a:t>
            </a:r>
            <a:r>
              <a:rPr lang="en-US" sz="1350" b="1" dirty="0"/>
              <a:t>six months before the Program Commitment Deadline</a:t>
            </a:r>
            <a:r>
              <a:rPr lang="en-US" sz="1350" dirty="0"/>
              <a:t>, the country Operational Focal Point (or the Partner Agency for global and regional Child Projects) notifies the CEO. If such notification is not received no later than six months before the Program Commitment Deadline, the CEO notifies the Partner Agency, the recipient country Operational Focal Point, and the Trustee informing them of the cancellation of the Child Project stating an effective date for the cancellation. </a:t>
            </a:r>
          </a:p>
          <a:p>
            <a:pPr marL="800100" lvl="1" indent="-400050">
              <a:spcBef>
                <a:spcPts val="600"/>
              </a:spcBef>
              <a:spcAft>
                <a:spcPts val="600"/>
              </a:spcAft>
              <a:buFont typeface="+mj-lt"/>
              <a:buAutoNum type="romanLcPeriod"/>
              <a:defRPr/>
            </a:pPr>
            <a:r>
              <a:rPr lang="en-US" sz="1350" dirty="0"/>
              <a:t>After the passing of the Program Commitment Deadline (not exceeding 18 months from PFD Council approval), if the Child Project has not been CEO endorsed / approved, the CEO notifies the relevant Lead Agency and the Trustee in writing of the cancellation of the remaining Program funds stating an effective date for the cancellation. The Lead Agency informs all relevant stakeholders engaged in the Program of the cancellation.</a:t>
            </a:r>
          </a:p>
          <a:p>
            <a:pPr>
              <a:defRPr/>
            </a:pPr>
            <a:endParaRPr lang="en-US" dirty="0"/>
          </a:p>
        </p:txBody>
      </p:sp>
      <p:sp>
        <p:nvSpPr>
          <p:cNvPr id="4" name="Header Placeholder 3">
            <a:extLst>
              <a:ext uri="{FF2B5EF4-FFF2-40B4-BE49-F238E27FC236}">
                <a16:creationId xmlns:a16="http://schemas.microsoft.com/office/drawing/2014/main" id="{D0550B6B-6527-4773-A399-D813995069FC}"/>
              </a:ext>
            </a:extLst>
          </p:cNvPr>
          <p:cNvSpPr>
            <a:spLocks noGrp="1"/>
          </p:cNvSpPr>
          <p:nvPr>
            <p:ph type="hdr" sz="quarter"/>
          </p:nvPr>
        </p:nvSpPr>
        <p:spPr/>
        <p:txBody>
          <a:bodyPr/>
          <a:lstStyle/>
          <a:p>
            <a:pPr>
              <a:defRPr/>
            </a:pPr>
            <a:endParaRPr lang="en-US"/>
          </a:p>
        </p:txBody>
      </p:sp>
      <p:sp>
        <p:nvSpPr>
          <p:cNvPr id="5" name="Date Placeholder 4">
            <a:extLst>
              <a:ext uri="{FF2B5EF4-FFF2-40B4-BE49-F238E27FC236}">
                <a16:creationId xmlns:a16="http://schemas.microsoft.com/office/drawing/2014/main" id="{EDF0D97E-D37A-448A-886B-BB28364F3F1E}"/>
              </a:ext>
            </a:extLst>
          </p:cNvPr>
          <p:cNvSpPr>
            <a:spLocks noGrp="1"/>
          </p:cNvSpPr>
          <p:nvPr>
            <p:ph type="dt" sz="quarter" idx="1"/>
          </p:nvPr>
        </p:nvSpPr>
        <p:spPr/>
        <p:txBody>
          <a:bodyPr/>
          <a:lstStyle/>
          <a:p>
            <a:pPr>
              <a:defRPr/>
            </a:pPr>
            <a:endParaRPr lang="en-US"/>
          </a:p>
        </p:txBody>
      </p:sp>
      <p:sp>
        <p:nvSpPr>
          <p:cNvPr id="6" name="Footer Placeholder 5">
            <a:extLst>
              <a:ext uri="{FF2B5EF4-FFF2-40B4-BE49-F238E27FC236}">
                <a16:creationId xmlns:a16="http://schemas.microsoft.com/office/drawing/2014/main" id="{DD7BD013-A4DE-4E5E-BEB4-7A98A849CBA3}"/>
              </a:ext>
            </a:extLst>
          </p:cNvPr>
          <p:cNvSpPr>
            <a:spLocks noGrp="1"/>
          </p:cNvSpPr>
          <p:nvPr>
            <p:ph type="ftr" sz="quarter" idx="4"/>
          </p:nvPr>
        </p:nvSpPr>
        <p:spPr/>
        <p:txBody>
          <a:bodyPr/>
          <a:lstStyle/>
          <a:p>
            <a:pPr>
              <a:defRPr/>
            </a:pPr>
            <a:endParaRPr lang="en-US"/>
          </a:p>
        </p:txBody>
      </p:sp>
      <p:sp>
        <p:nvSpPr>
          <p:cNvPr id="7" name="Slide Number Placeholder 6">
            <a:extLst>
              <a:ext uri="{FF2B5EF4-FFF2-40B4-BE49-F238E27FC236}">
                <a16:creationId xmlns:a16="http://schemas.microsoft.com/office/drawing/2014/main" id="{2E80118C-867E-424E-A64F-60FF7F9E962B}"/>
              </a:ext>
            </a:extLst>
          </p:cNvPr>
          <p:cNvSpPr>
            <a:spLocks noGrp="1"/>
          </p:cNvSpPr>
          <p:nvPr>
            <p:ph type="sldNum" sz="quarter" idx="5"/>
          </p:nvPr>
        </p:nvSpPr>
        <p:spPr/>
        <p:txBody>
          <a:bodyPr/>
          <a:lstStyle/>
          <a:p>
            <a:pPr>
              <a:defRPr/>
            </a:pPr>
            <a:fld id="{0C1C2936-FB0F-413B-B229-EAA5F664CEA4}"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5342012C-2A48-48E0-9354-BF0DFDCF2CBC}"/>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8268D39E-88FB-411A-BF03-D896E0F655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Policy is structured around the Modalities, that were presented yesterday – hence my presentation will go through each of these modalities.</a:t>
            </a:r>
          </a:p>
        </p:txBody>
      </p:sp>
      <p:sp>
        <p:nvSpPr>
          <p:cNvPr id="6148" name="Slide Number Placeholder 3">
            <a:extLst>
              <a:ext uri="{FF2B5EF4-FFF2-40B4-BE49-F238E27FC236}">
                <a16:creationId xmlns:a16="http://schemas.microsoft.com/office/drawing/2014/main" id="{F92C98AE-2FAC-4964-B0F9-C997ACC52E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5DCEA9E-28C3-4968-A587-A6C6D8D536E6}" type="slidenum">
              <a:rPr lang="en-US" altLang="en-US" smtClean="0">
                <a:latin typeface="Arial" panose="020B0604020202020204" pitchFamily="34" charset="0"/>
              </a:rPr>
              <a:pPr fontAlgn="base">
                <a:spcBef>
                  <a:spcPct val="0"/>
                </a:spcBef>
                <a:spcAft>
                  <a:spcPct val="0"/>
                </a:spcAft>
              </a:pPr>
              <a:t>2</a:t>
            </a:fld>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19DD2EAE-D13E-47D2-BF52-B4C0216B11C0}"/>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D5DD3CDF-DCF5-4195-B6A4-40362661663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CB745B4-B58A-4363-A9DE-A609CF138D5F}"/>
              </a:ext>
            </a:extLst>
          </p:cNvPr>
          <p:cNvSpPr>
            <a:spLocks noGrp="1"/>
          </p:cNvSpPr>
          <p:nvPr>
            <p:ph type="sldNum" sz="quarter" idx="5"/>
          </p:nvPr>
        </p:nvSpPr>
        <p:spPr/>
        <p:txBody>
          <a:bodyPr/>
          <a:lstStyle/>
          <a:p>
            <a:pPr>
              <a:defRPr/>
            </a:pPr>
            <a:fld id="{7C53A4B0-8C78-448F-A80D-F1881B625E2D}"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9FF1D7F-7BE8-4DD8-ABFF-F02550343A8B}"/>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639E2017-14B7-4F48-9C7F-D479C96B69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537B8A2-C6B7-4FD4-BF67-736262C2E540}"/>
              </a:ext>
            </a:extLst>
          </p:cNvPr>
          <p:cNvSpPr>
            <a:spLocks noGrp="1"/>
          </p:cNvSpPr>
          <p:nvPr>
            <p:ph type="sldNum" sz="quarter" idx="5"/>
          </p:nvPr>
        </p:nvSpPr>
        <p:spPr/>
        <p:txBody>
          <a:bodyPr/>
          <a:lstStyle/>
          <a:p>
            <a:pPr>
              <a:defRPr/>
            </a:pPr>
            <a:fld id="{DEDBAE50-1FE8-440B-BA7C-FC7532E9E38B}" type="slidenum">
              <a:rPr lang="en-US"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AB2E7A-DADB-46F9-B3FC-53D848671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30291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9FF1D7F-7BE8-4DD8-ABFF-F02550343A8B}"/>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639E2017-14B7-4F48-9C7F-D479C96B69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537B8A2-C6B7-4FD4-BF67-736262C2E540}"/>
              </a:ext>
            </a:extLst>
          </p:cNvPr>
          <p:cNvSpPr>
            <a:spLocks noGrp="1"/>
          </p:cNvSpPr>
          <p:nvPr>
            <p:ph type="sldNum" sz="quarter" idx="5"/>
          </p:nvPr>
        </p:nvSpPr>
        <p:spPr/>
        <p:txBody>
          <a:bodyPr/>
          <a:lstStyle/>
          <a:p>
            <a:pPr>
              <a:defRPr/>
            </a:pPr>
            <a:fld id="{DEDBAE50-1FE8-440B-BA7C-FC7532E9E38B}" type="slidenum">
              <a:rPr lang="en-US" smtClean="0"/>
              <a:pPr>
                <a:defRPr/>
              </a:pPr>
              <a:t>24</a:t>
            </a:fld>
            <a:endParaRPr lang="en-US"/>
          </a:p>
        </p:txBody>
      </p:sp>
    </p:spTree>
    <p:extLst>
      <p:ext uri="{BB962C8B-B14F-4D97-AF65-F5344CB8AC3E}">
        <p14:creationId xmlns:p14="http://schemas.microsoft.com/office/powerpoint/2010/main" val="7781756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AB2E7A-DADB-46F9-B3FC-53D848671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4229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11B90A1-9E5C-427D-BD5A-CCC25A474513}"/>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26646335-7E8A-4EA2-B864-8D04D97319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7359590-606A-4C6D-8857-AC0D47178A3C}"/>
              </a:ext>
            </a:extLst>
          </p:cNvPr>
          <p:cNvSpPr>
            <a:spLocks noGrp="1"/>
          </p:cNvSpPr>
          <p:nvPr>
            <p:ph type="sldNum" sz="quarter" idx="5"/>
          </p:nvPr>
        </p:nvSpPr>
        <p:spPr/>
        <p:txBody>
          <a:bodyPr/>
          <a:lstStyle/>
          <a:p>
            <a:pPr>
              <a:defRPr/>
            </a:pPr>
            <a:fld id="{5855E37A-323F-466B-80AC-29F47A29C2B8}"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E040AA1-1D36-438B-A157-6DB0A6D34760}"/>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93396EF2-CC82-482D-94E6-93D54A5240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reflects the Project Cycle of a FSP</a:t>
            </a:r>
          </a:p>
          <a:p>
            <a:endParaRPr lang="en-US" altLang="en-US" dirty="0"/>
          </a:p>
          <a:p>
            <a:r>
              <a:rPr lang="en-US" altLang="en-US" dirty="0"/>
              <a:t>How many people here have participated in the preparation of a Project? So let me know if the process I am about to describe is familiar to you … when I worked in an Agency (yes, I did), the Agency had a Country Strategy that aimed to help the country in the implementation of their National Plans and Programs – when we identified a situation in which we could potentially contribute, we contacted our line Ministry (in this case was Finance), who in turn facilitated the contact with the office of the GEF OFP (normally located in Environment). Then we initiated the in-country dialogue with different stakeholders but the OFP’s office was not only informed but also leading the project identification. Then we worked with the country in filling out the Project Concept format to submit it to GEF (pdf). </a:t>
            </a:r>
          </a:p>
          <a:p>
            <a:endParaRPr lang="en-US" altLang="en-US" dirty="0"/>
          </a:p>
          <a:p>
            <a:r>
              <a:rPr lang="en-US" altLang="en-US" dirty="0"/>
              <a:t>However, in some other cases it was the Government who called the Agency seeking its assistance to prepare a project based on a need they had. What I want to stress is that there is no a single manner to initiate the preparation of a project: sometimes it is initiated by the Agency, sometimes it is initiated by the country, some other times the project idea comes from none of them (i.e. a CSO). That said, this process could take from some weeks to several months – well, that process is not captured at all in the figure because we can trace a PIF only when the project is submitted to us through the Portal.</a:t>
            </a:r>
          </a:p>
          <a:p>
            <a:endParaRPr lang="en-US" altLang="en-US" dirty="0"/>
          </a:p>
          <a:p>
            <a:r>
              <a:rPr lang="en-US" altLang="en-US" dirty="0"/>
              <a:t>The way the GEF processes FPSs is through the constitution of Work Programs (which is a group of PIFs) that are to be approved by the Council. As the council Meetings are scheduled twice per year, the approval of FPS happens at least two times throughout a year. However, if there are enough resources available, an intersessional work program can be constituted, and the Council can approve it via email on a non-objection basis.</a:t>
            </a:r>
          </a:p>
          <a:p>
            <a:r>
              <a:rPr lang="en-US" altLang="en-US" dirty="0"/>
              <a:t> The Secretariat receives several PIFs every time – the deadline for PIF reception is informed via email by me to each Agency Executive Coordinator – normally this deadline is 2-3 months before a Council Meeting. By the time of PIF submissions other Agencies and Convention Secretariats are welcomed to provide comments on the submitted PIFs. We receive much more PIFs than those that can be accommodated given the funds constrain (donors provide their payments throughout the Replenishment period based on a schedule that they agreed with the Trustee). The Secretariat reviews each PIF (a process of back and forth between the Secretariat and the Agency through a Review Sheet and subsequent re-submissions of the PIF). Based on several criteria (regional distribution, programming priorities, resource availability, etc.) some cleared PIFs are selected to constitute the Work Program. </a:t>
            </a:r>
          </a:p>
          <a:p>
            <a:endParaRPr lang="en-US" altLang="en-US" dirty="0"/>
          </a:p>
          <a:p>
            <a:r>
              <a:rPr lang="en-US" altLang="en-US" dirty="0"/>
              <a:t>The Work Program is posted on our web one month before the Council meeting – at that time, PPG resources to prepare the project are approved. During this period of time Council Members and STAP review and provide comments on the technically cleared PIFs that are part of the WP (STAP provides comments before the meeting but the Council has two additional weeks to provide comments after the meeting), so when the Council Meeting is held, there is a specific session (so called “Work Program”) in which the PIFs are discussed and normally ends with the Council approval of the Work Program. Usually the Council approves the whole Work Program, but there are exceptions: the Council can request to exclude one or more PIFs from the Work Program, which can be presented at a later WP, or if approved as part of the Work Program, the Council can request one or more PIFs to be submitted for their review 4 weeks prior to CEO Endorsement. Once the Work Program is approved by the Council, the Trustee sets aside the resources for the projects that are part of it.</a:t>
            </a:r>
          </a:p>
          <a:p>
            <a:endParaRPr lang="en-US" altLang="en-US" dirty="0"/>
          </a:p>
          <a:p>
            <a:r>
              <a:rPr lang="en-US" altLang="en-US" dirty="0"/>
              <a:t>After Council approval, the Agency initiates the project preparation and when ready, it is submitted to the Secretariat via the Portal seeking to be effectively CEO Endorsed by the month 18 (I will go back to the details of this during the presentation of the Cancellation Policy in few minutes). CEO Endorsement in English means that the fully prepared project document has to be affectively reviewed and technically cleared so the CEO can issue a letter declaring that the project is ready to move on to the next step, which is the Agency’s internal approval. How long does the Agency approval takes? It depends on each Agency’s internal procedure, but some Agencies do this as fast as 2-3 months after CEO Endorsement, while others depend on how frequently their Boards (the group of people that have the authority to approve the projects) meet.</a:t>
            </a:r>
          </a:p>
          <a:p>
            <a:endParaRPr lang="en-US" altLang="en-US" dirty="0"/>
          </a:p>
          <a:p>
            <a:r>
              <a:rPr lang="en-US" altLang="en-US" dirty="0"/>
              <a:t>Once the project is approved, the Agency initiates the negotiation with the country. Each Agency has its own requirements, but in concrete, the Agency and the Country sign a document (sometimes a Contract with the project document attached) that clarifies each one’s responsibilities aiming to deliver the proposed outcomes and outputs. The time this takes also depends on each Agency’s processes and practices. Finally the first disbursement between the GEF Agency and the Project Executing Entity triggers the start-up of the project. This marks the end of the preparation phase.</a:t>
            </a:r>
            <a:br>
              <a:rPr lang="en-US" altLang="en-US" dirty="0"/>
            </a:br>
            <a:br>
              <a:rPr lang="en-US" altLang="en-US" dirty="0"/>
            </a:br>
            <a:r>
              <a:rPr lang="en-US" altLang="en-US" dirty="0"/>
              <a:t>1</a:t>
            </a:r>
            <a:r>
              <a:rPr lang="en-US" altLang="en-US" baseline="30000" dirty="0"/>
              <a:t>st</a:t>
            </a:r>
            <a:r>
              <a:rPr lang="en-US" altLang="en-US" dirty="0"/>
              <a:t> disbursement is also considered the first step of the implementation phase. What happens from this moment onwards depends on each project’s operational plan (if there is such plan) and is normally guided by the document previously signed between the GEF Agency and the Country. The GEF Agency stablishes the plan for fulfilling its implementation responsibilities, that are defined as “the oversight of the project execution to ensure that the project is being carried out in accordance with agreed standards and requirements”. The Agency is responsible to submit to the Secretariat different reports (Project Implementation Reviews, Mid-term Reviews and Terminal Evaluations), but my colleague Sonja will deliver a detailed presentation on this early this afternoon.</a:t>
            </a:r>
          </a:p>
          <a:p>
            <a:endParaRPr lang="en-US" altLang="en-US" dirty="0"/>
          </a:p>
          <a:p>
            <a:r>
              <a:rPr lang="en-US" altLang="en-US" dirty="0"/>
              <a:t>To finalize, once the project has its Terminal Evaluation, the Agency has one year to submit it to the GEF IEO. Then the project financial closure with the Trustee needs to happen within 12 months of TE submission. Once the project is Financially closed, the implementation phase finalizes. </a:t>
            </a:r>
          </a:p>
          <a:p>
            <a:r>
              <a:rPr lang="en-US" altLang="en-US" dirty="0"/>
              <a:t> </a:t>
            </a:r>
          </a:p>
          <a:p>
            <a:endParaRPr lang="en-US" altLang="en-US" dirty="0"/>
          </a:p>
        </p:txBody>
      </p:sp>
      <p:sp>
        <p:nvSpPr>
          <p:cNvPr id="4" name="Slide Number Placeholder 3">
            <a:extLst>
              <a:ext uri="{FF2B5EF4-FFF2-40B4-BE49-F238E27FC236}">
                <a16:creationId xmlns:a16="http://schemas.microsoft.com/office/drawing/2014/main" id="{78DC707C-9A14-4BC4-A7C0-E1392FFB6436}"/>
              </a:ext>
            </a:extLst>
          </p:cNvPr>
          <p:cNvSpPr>
            <a:spLocks noGrp="1"/>
          </p:cNvSpPr>
          <p:nvPr>
            <p:ph type="sldNum" sz="quarter" idx="5"/>
          </p:nvPr>
        </p:nvSpPr>
        <p:spPr/>
        <p:txBody>
          <a:bodyPr/>
          <a:lstStyle/>
          <a:p>
            <a:pPr>
              <a:defRPr/>
            </a:pPr>
            <a:fld id="{29D1CE0A-A6C3-4AEA-980B-8D95C769ABB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98C0CA8-1E76-41A9-B06D-30E97FB5ED69}"/>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991BDAE-B7F0-474D-84C9-F38327DFA53F}"/>
              </a:ext>
            </a:extLst>
          </p:cNvPr>
          <p:cNvSpPr>
            <a:spLocks noGrp="1"/>
          </p:cNvSpPr>
          <p:nvPr>
            <p:ph type="body" idx="1"/>
          </p:nvPr>
        </p:nvSpPr>
        <p:spPr/>
        <p:txBody>
          <a:bodyPr/>
          <a:lstStyle/>
          <a:p>
            <a:pPr>
              <a:defRPr/>
            </a:pPr>
            <a:r>
              <a:rPr lang="en-US" dirty="0"/>
              <a:t>The MSP 2-step project cycle is similar to the FSPs’ project cycle. However, there are few differences</a:t>
            </a:r>
          </a:p>
          <a:p>
            <a:pPr marL="228600" indent="-228600">
              <a:buFontTx/>
              <a:buAutoNum type="arabicParenR"/>
              <a:defRPr/>
            </a:pPr>
            <a:r>
              <a:rPr lang="en-US" dirty="0"/>
              <a:t>PIFs can be submitted on a rolling basis – throughout the year at any time (not subject to a deadline for PIF submission).</a:t>
            </a:r>
          </a:p>
          <a:p>
            <a:pPr marL="228600" indent="-228600">
              <a:buFontTx/>
              <a:buAutoNum type="arabicParenR"/>
              <a:defRPr/>
            </a:pPr>
            <a:r>
              <a:rPr lang="en-US" dirty="0"/>
              <a:t>The CEO has a delegated authority to approve PIFs – Council doesn’t intervene. </a:t>
            </a:r>
          </a:p>
          <a:p>
            <a:pPr marL="228600" indent="-228600">
              <a:buFontTx/>
              <a:buAutoNum type="arabicParenR"/>
              <a:defRPr/>
            </a:pPr>
            <a:r>
              <a:rPr lang="en-US" dirty="0"/>
              <a:t>STAP and Council Members do not provide comments to MSPs.</a:t>
            </a:r>
          </a:p>
          <a:p>
            <a:pPr marL="228600" indent="-228600">
              <a:buFontTx/>
              <a:buAutoNum type="arabicParenR"/>
              <a:defRPr/>
            </a:pPr>
            <a:r>
              <a:rPr lang="en-US" dirty="0"/>
              <a:t>Instead of aiming to obtain actual CEO Endorsement after 18 months of PIF approval, MSPs need to be actually CEO Approved after 12 months of PIF approval (again, details will be provided during the presentation of the cancellation Policy).</a:t>
            </a:r>
          </a:p>
          <a:p>
            <a:pPr marL="228600" indent="-228600">
              <a:buFontTx/>
              <a:buAutoNum type="arabicParenR"/>
              <a:defRPr/>
            </a:pPr>
            <a:r>
              <a:rPr lang="en-US" dirty="0"/>
              <a:t>No MSP is requested to be circulated 4 weeks prior to CEO Approval</a:t>
            </a:r>
          </a:p>
          <a:p>
            <a:pPr marL="228600" indent="-228600">
              <a:buFontTx/>
              <a:buAutoNum type="arabicParenR"/>
              <a:defRPr/>
            </a:pPr>
            <a:r>
              <a:rPr lang="en-US" dirty="0"/>
              <a:t>MSPs don’t have the requirement to carry-out a Mid-Term Review. </a:t>
            </a:r>
          </a:p>
          <a:p>
            <a:pPr>
              <a:defRPr/>
            </a:pPr>
            <a:r>
              <a:rPr lang="en-US" dirty="0"/>
              <a:t> </a:t>
            </a:r>
          </a:p>
          <a:p>
            <a:pPr>
              <a:defRPr/>
            </a:pPr>
            <a:r>
              <a:rPr lang="en-US" dirty="0"/>
              <a:t>There is an small variation to the above: the MSP 1-step. The project never submits a PIF – is fully prepared and submits its CEO Approval request (PPG resources can be requested retroactively). </a:t>
            </a:r>
          </a:p>
        </p:txBody>
      </p:sp>
      <p:sp>
        <p:nvSpPr>
          <p:cNvPr id="4" name="Slide Number Placeholder 3">
            <a:extLst>
              <a:ext uri="{FF2B5EF4-FFF2-40B4-BE49-F238E27FC236}">
                <a16:creationId xmlns:a16="http://schemas.microsoft.com/office/drawing/2014/main" id="{79A29B6A-96DA-4AD4-8AD4-2010F4FE1F3E}"/>
              </a:ext>
            </a:extLst>
          </p:cNvPr>
          <p:cNvSpPr>
            <a:spLocks noGrp="1"/>
          </p:cNvSpPr>
          <p:nvPr>
            <p:ph type="sldNum" sz="quarter" idx="5"/>
          </p:nvPr>
        </p:nvSpPr>
        <p:spPr/>
        <p:txBody>
          <a:bodyPr/>
          <a:lstStyle/>
          <a:p>
            <a:pPr>
              <a:defRPr/>
            </a:pPr>
            <a:fld id="{90BE90DF-184B-467E-9637-3B98CD9307F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067153F-6BBE-4766-BA23-1BE2EFF1C048}"/>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10ECFAA-D33C-46ED-9959-FE6AA2F0F289}"/>
              </a:ext>
            </a:extLst>
          </p:cNvPr>
          <p:cNvSpPr>
            <a:spLocks noGrp="1"/>
          </p:cNvSpPr>
          <p:nvPr>
            <p:ph type="body" idx="1"/>
          </p:nvPr>
        </p:nvSpPr>
        <p:spPr/>
        <p:txBody>
          <a:bodyPr/>
          <a:lstStyle/>
          <a:p>
            <a:pPr>
              <a:defRPr/>
            </a:pPr>
            <a:r>
              <a:rPr lang="en-US" dirty="0"/>
              <a:t>The EA project cycle is similar to the MSPs project cycle. However, there are few differences</a:t>
            </a:r>
          </a:p>
          <a:p>
            <a:pPr marL="228600" indent="-228600">
              <a:buFontTx/>
              <a:buAutoNum type="arabicParenR"/>
              <a:defRPr/>
            </a:pPr>
            <a:r>
              <a:rPr lang="en-US" dirty="0"/>
              <a:t>EAs do not have a PIF – they use an EA template that is submitted on a rolling basis seeking CEO Approval</a:t>
            </a:r>
          </a:p>
          <a:p>
            <a:pPr marL="228600" indent="-228600">
              <a:buFontTx/>
              <a:buAutoNum type="arabicParenR"/>
              <a:defRPr/>
            </a:pPr>
            <a:r>
              <a:rPr lang="en-US" dirty="0"/>
              <a:t>EAs don’t require PIRs submission neither Terminal Evaluation – instead, the final report is submitted to the respective Convention copying the Secretariat </a:t>
            </a:r>
          </a:p>
          <a:p>
            <a:pPr marL="228600" indent="-228600">
              <a:buFontTx/>
              <a:buAutoNum type="arabicParenR"/>
              <a:defRPr/>
            </a:pPr>
            <a:r>
              <a:rPr lang="en-US" dirty="0"/>
              <a:t>If the EA funds request goes beyond 2 million dollars, it is processed as a non-expedited enabling activity following the FSP project cycle up to its CEO Approval (then it will follow the EA project cycle), meaning that it requires to be included as part of a Work Program </a:t>
            </a:r>
          </a:p>
          <a:p>
            <a:pPr>
              <a:defRPr/>
            </a:pPr>
            <a:endParaRPr lang="en-US" dirty="0"/>
          </a:p>
        </p:txBody>
      </p:sp>
      <p:sp>
        <p:nvSpPr>
          <p:cNvPr id="4" name="Slide Number Placeholder 3">
            <a:extLst>
              <a:ext uri="{FF2B5EF4-FFF2-40B4-BE49-F238E27FC236}">
                <a16:creationId xmlns:a16="http://schemas.microsoft.com/office/drawing/2014/main" id="{4FE3CADD-F469-4E5A-8425-DCC46ECB2391}"/>
              </a:ext>
            </a:extLst>
          </p:cNvPr>
          <p:cNvSpPr>
            <a:spLocks noGrp="1"/>
          </p:cNvSpPr>
          <p:nvPr>
            <p:ph type="sldNum" sz="quarter" idx="5"/>
          </p:nvPr>
        </p:nvSpPr>
        <p:spPr/>
        <p:txBody>
          <a:bodyPr/>
          <a:lstStyle/>
          <a:p>
            <a:pPr>
              <a:defRPr/>
            </a:pPr>
            <a:fld id="{54C6922D-9B36-415E-B5F2-3F3401321F4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1CFBE31-3C1F-45B7-BBDD-C53B27CDB62A}"/>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F39814BF-A15B-4CEF-8FE0-99680849B486}"/>
              </a:ext>
            </a:extLst>
          </p:cNvPr>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dirty="0"/>
              <a:t>Programs’ project cycle is very similar to the FSP project cycle, but it has some few differences:</a:t>
            </a:r>
          </a:p>
          <a:p>
            <a:pPr marL="228600" indent="-228600">
              <a:buFontTx/>
              <a:buAutoNum type="arabicParenR"/>
              <a:defRPr/>
            </a:pPr>
            <a:r>
              <a:rPr lang="en-US" altLang="en-US" dirty="0"/>
              <a:t>No PIF but PFD</a:t>
            </a:r>
          </a:p>
          <a:p>
            <a:pPr marL="228600" indent="-228600">
              <a:buFontTx/>
              <a:buAutoNum type="arabicParenR"/>
              <a:defRPr/>
            </a:pPr>
            <a:r>
              <a:rPr lang="en-US" altLang="en-US" dirty="0"/>
              <a:t>A Program is made of several child projects (mostly FSPs, but it can have MSPs). The child projects need to be effectively CEO Endorsed (for FSPs) / CEO Approved (for MSPs) by the time of the Program Commitment Deadline – in any case, PCD can not go beyond 18 months.</a:t>
            </a:r>
          </a:p>
          <a:p>
            <a:pPr marL="228600" indent="-228600">
              <a:buFontTx/>
              <a:buAutoNum type="arabicParenR"/>
              <a:defRPr/>
            </a:pPr>
            <a:r>
              <a:rPr lang="en-US" altLang="en-US" dirty="0"/>
              <a:t>All child projects need to be circulated 4 weeks prior to CEO Endorsement/Approval</a:t>
            </a:r>
          </a:p>
          <a:p>
            <a:pPr marL="228600" indent="-228600">
              <a:buFontTx/>
              <a:buAutoNum type="arabicParenR"/>
              <a:defRPr/>
            </a:pPr>
            <a:r>
              <a:rPr lang="en-US" altLang="en-US" dirty="0"/>
              <a:t>Given the funds constrain, it is unlikely that a Program (IPs) can be approved for its full amount as per the approved amount during the Replenishment negotiations – hence, the full envelope of a Program can be approved in different tranches, for which an Addendum to the PFD can be submitted later on as long as this is done before the end of the Replenishment period. </a:t>
            </a:r>
          </a:p>
          <a:p>
            <a:pPr>
              <a:defRPr/>
            </a:pPr>
            <a:endParaRPr lang="en-US" altLang="en-US" dirty="0"/>
          </a:p>
        </p:txBody>
      </p:sp>
      <p:sp>
        <p:nvSpPr>
          <p:cNvPr id="4" name="Slide Number Placeholder 3">
            <a:extLst>
              <a:ext uri="{FF2B5EF4-FFF2-40B4-BE49-F238E27FC236}">
                <a16:creationId xmlns:a16="http://schemas.microsoft.com/office/drawing/2014/main" id="{DF7043DB-E9AC-48C4-A2B1-2AF5E86AA31A}"/>
              </a:ext>
            </a:extLst>
          </p:cNvPr>
          <p:cNvSpPr>
            <a:spLocks noGrp="1"/>
          </p:cNvSpPr>
          <p:nvPr>
            <p:ph type="sldNum" sz="quarter" idx="5"/>
          </p:nvPr>
        </p:nvSpPr>
        <p:spPr/>
        <p:txBody>
          <a:bodyPr/>
          <a:lstStyle/>
          <a:p>
            <a:pPr>
              <a:defRPr/>
            </a:pPr>
            <a:fld id="{6699736D-2F35-4AEB-9394-08B1FEB31BC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3BCF07E-A332-4E75-BA39-0D5794CE96E8}"/>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B9AC2154-CC98-4CD5-9BFF-3CA54638CDF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a:extLst>
              <a:ext uri="{FF2B5EF4-FFF2-40B4-BE49-F238E27FC236}">
                <a16:creationId xmlns:a16="http://schemas.microsoft.com/office/drawing/2014/main" id="{787089BB-B51C-4A11-8D16-8C0F7A14B523}"/>
              </a:ext>
            </a:extLst>
          </p:cNvPr>
          <p:cNvSpPr>
            <a:spLocks noGrp="1"/>
          </p:cNvSpPr>
          <p:nvPr>
            <p:ph type="sldNum" sz="quarter" idx="5"/>
          </p:nvPr>
        </p:nvSpPr>
        <p:spPr/>
        <p:txBody>
          <a:bodyPr/>
          <a:lstStyle/>
          <a:p>
            <a:pPr>
              <a:defRPr/>
            </a:pPr>
            <a:fld id="{9D40C70A-D6E8-44AF-BA59-DEAF63D45947}"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E80A7F8-B4C8-48CF-BF9B-880FE54902F3}"/>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00BFE40-CC87-422F-9F9D-8D876C0250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1200"/>
              </a:spcAft>
            </a:pPr>
            <a:r>
              <a:rPr lang="en-US" altLang="en-US" b="1"/>
              <a:t>Project Financing: </a:t>
            </a:r>
            <a:r>
              <a:rPr lang="en-US" altLang="en-US"/>
              <a:t>means the resources provided to a GEF Project to support its implementation. It does not include Project Preparation Grants (PPG) or Agency Fees.</a:t>
            </a:r>
            <a:endParaRPr lang="en-US" altLang="en-US" b="1"/>
          </a:p>
          <a:p>
            <a:pPr>
              <a:spcBef>
                <a:spcPts val="1200"/>
              </a:spcBef>
              <a:spcAft>
                <a:spcPts val="1200"/>
              </a:spcAft>
            </a:pPr>
            <a:r>
              <a:rPr lang="en-US" altLang="en-US" b="1"/>
              <a:t>Agency Fee: </a:t>
            </a:r>
            <a:r>
              <a:rPr lang="en-US" altLang="en-US"/>
              <a:t>means the financial resources provided to the Agency in connection with the implementation of a GEF project.</a:t>
            </a:r>
            <a:endParaRPr lang="en-US" altLang="en-US" b="1"/>
          </a:p>
          <a:p>
            <a:pPr>
              <a:spcBef>
                <a:spcPts val="1200"/>
              </a:spcBef>
              <a:spcAft>
                <a:spcPts val="1200"/>
              </a:spcAft>
            </a:pPr>
            <a:r>
              <a:rPr lang="en-US" altLang="en-US" b="1"/>
              <a:t>Project Preparation Grant (PPG): </a:t>
            </a:r>
            <a:r>
              <a:rPr lang="en-US" altLang="en-US"/>
              <a:t>means the funding provided to support the preparation of a Full-sized Project (FSP) or Medium-sized Project (MSP) or child project.</a:t>
            </a:r>
          </a:p>
          <a:p>
            <a:pPr>
              <a:spcBef>
                <a:spcPts val="1200"/>
              </a:spcBef>
              <a:spcAft>
                <a:spcPts val="1200"/>
              </a:spcAft>
            </a:pPr>
            <a:r>
              <a:rPr lang="en-US" altLang="en-US" b="1"/>
              <a:t>Total GEF Resources: </a:t>
            </a:r>
            <a:r>
              <a:rPr lang="en-US" altLang="en-US"/>
              <a:t>means the total amount of funding requested by or provided to a single GEF Project or Program. This amount includes the PPG, the Project Financing, and associated Agency Fees. </a:t>
            </a:r>
          </a:p>
          <a:p>
            <a:endParaRPr lang="en-US" altLang="en-US"/>
          </a:p>
        </p:txBody>
      </p:sp>
      <p:sp>
        <p:nvSpPr>
          <p:cNvPr id="4" name="Header Placeholder 3">
            <a:extLst>
              <a:ext uri="{FF2B5EF4-FFF2-40B4-BE49-F238E27FC236}">
                <a16:creationId xmlns:a16="http://schemas.microsoft.com/office/drawing/2014/main" id="{EB35ED28-0170-4EDD-A1BF-BCA55CE248B5}"/>
              </a:ext>
            </a:extLst>
          </p:cNvPr>
          <p:cNvSpPr>
            <a:spLocks noGrp="1"/>
          </p:cNvSpPr>
          <p:nvPr>
            <p:ph type="hdr" sz="quarter"/>
          </p:nvPr>
        </p:nvSpPr>
        <p:spPr/>
        <p:txBody>
          <a:bodyPr/>
          <a:lstStyle/>
          <a:p>
            <a:pPr>
              <a:defRPr/>
            </a:pPr>
            <a:endParaRPr lang="en-US"/>
          </a:p>
        </p:txBody>
      </p:sp>
      <p:sp>
        <p:nvSpPr>
          <p:cNvPr id="5" name="Date Placeholder 4">
            <a:extLst>
              <a:ext uri="{FF2B5EF4-FFF2-40B4-BE49-F238E27FC236}">
                <a16:creationId xmlns:a16="http://schemas.microsoft.com/office/drawing/2014/main" id="{74890A8C-A7FA-457F-85F7-CF65BE81948D}"/>
              </a:ext>
            </a:extLst>
          </p:cNvPr>
          <p:cNvSpPr>
            <a:spLocks noGrp="1"/>
          </p:cNvSpPr>
          <p:nvPr>
            <p:ph type="dt" sz="quarter" idx="1"/>
          </p:nvPr>
        </p:nvSpPr>
        <p:spPr/>
        <p:txBody>
          <a:bodyPr/>
          <a:lstStyle/>
          <a:p>
            <a:pPr>
              <a:defRPr/>
            </a:pPr>
            <a:endParaRPr lang="en-US"/>
          </a:p>
        </p:txBody>
      </p:sp>
      <p:sp>
        <p:nvSpPr>
          <p:cNvPr id="6" name="Footer Placeholder 5">
            <a:extLst>
              <a:ext uri="{FF2B5EF4-FFF2-40B4-BE49-F238E27FC236}">
                <a16:creationId xmlns:a16="http://schemas.microsoft.com/office/drawing/2014/main" id="{9AA3A100-4D9F-48EF-9716-1E27F42862F3}"/>
              </a:ext>
            </a:extLst>
          </p:cNvPr>
          <p:cNvSpPr>
            <a:spLocks noGrp="1"/>
          </p:cNvSpPr>
          <p:nvPr>
            <p:ph type="ftr" sz="quarter" idx="4"/>
          </p:nvPr>
        </p:nvSpPr>
        <p:spPr/>
        <p:txBody>
          <a:bodyPr/>
          <a:lstStyle/>
          <a:p>
            <a:pPr>
              <a:defRPr/>
            </a:pPr>
            <a:endParaRPr lang="en-US"/>
          </a:p>
        </p:txBody>
      </p:sp>
      <p:sp>
        <p:nvSpPr>
          <p:cNvPr id="7" name="Slide Number Placeholder 6">
            <a:extLst>
              <a:ext uri="{FF2B5EF4-FFF2-40B4-BE49-F238E27FC236}">
                <a16:creationId xmlns:a16="http://schemas.microsoft.com/office/drawing/2014/main" id="{B4FD51E9-0BED-4D92-B604-6199A590DE02}"/>
              </a:ext>
            </a:extLst>
          </p:cNvPr>
          <p:cNvSpPr>
            <a:spLocks noGrp="1"/>
          </p:cNvSpPr>
          <p:nvPr>
            <p:ph type="sldNum" sz="quarter" idx="5"/>
          </p:nvPr>
        </p:nvSpPr>
        <p:spPr/>
        <p:txBody>
          <a:bodyPr/>
          <a:lstStyle/>
          <a:p>
            <a:pPr>
              <a:defRPr/>
            </a:pPr>
            <a:fld id="{6BD0F4F8-8F63-4687-A69C-1A9FDB8CE4F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7921567-F067-4D76-A6E4-96C5AEE8D672}"/>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6BB9E1DE-A1DA-4889-8DC9-EC2146D7A35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A6BF8C6-35D7-47C2-86AF-A9CF881E6D40}"/>
              </a:ext>
            </a:extLst>
          </p:cNvPr>
          <p:cNvSpPr>
            <a:spLocks noGrp="1"/>
          </p:cNvSpPr>
          <p:nvPr>
            <p:ph type="sldNum" sz="quarter" idx="5"/>
          </p:nvPr>
        </p:nvSpPr>
        <p:spPr/>
        <p:txBody>
          <a:bodyPr/>
          <a:lstStyle/>
          <a:p>
            <a:pPr>
              <a:defRPr/>
            </a:pPr>
            <a:fld id="{6CDF1D91-E23A-40AF-9ECB-E25B6FAEDCB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DBDC819-8583-462D-916D-B9B55FE1F573}" type="slidenum">
              <a:rPr lang="en-US" altLang="en-US" smtClean="0"/>
              <a:pPr>
                <a:defRPr/>
              </a:pPr>
              <a:t>‹#›</a:t>
            </a:fld>
            <a:endParaRPr lang="en-US" altLang="en-US"/>
          </a:p>
        </p:txBody>
      </p:sp>
    </p:spTree>
    <p:extLst>
      <p:ext uri="{BB962C8B-B14F-4D97-AF65-F5344CB8AC3E}">
        <p14:creationId xmlns:p14="http://schemas.microsoft.com/office/powerpoint/2010/main" val="3593801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DEC70CF-889A-49BB-8989-2EA942C991D8}" type="slidenum">
              <a:rPr lang="en-US" altLang="en-US" smtClean="0"/>
              <a:pPr>
                <a:defRPr/>
              </a:pPr>
              <a:t>‹#›</a:t>
            </a:fld>
            <a:endParaRPr lang="en-US" altLang="en-US"/>
          </a:p>
        </p:txBody>
      </p:sp>
    </p:spTree>
    <p:extLst>
      <p:ext uri="{BB962C8B-B14F-4D97-AF65-F5344CB8AC3E}">
        <p14:creationId xmlns:p14="http://schemas.microsoft.com/office/powerpoint/2010/main" val="23175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ACBE17F-E124-423A-88AD-A45F4DB0C1C3}" type="slidenum">
              <a:rPr lang="en-US" altLang="en-US" smtClean="0"/>
              <a:pPr>
                <a:defRPr/>
              </a:pPr>
              <a:t>‹#›</a:t>
            </a:fld>
            <a:endParaRPr lang="en-US" altLang="en-US"/>
          </a:p>
        </p:txBody>
      </p:sp>
    </p:spTree>
    <p:extLst>
      <p:ext uri="{BB962C8B-B14F-4D97-AF65-F5344CB8AC3E}">
        <p14:creationId xmlns:p14="http://schemas.microsoft.com/office/powerpoint/2010/main" val="899570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1874213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352974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2018466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3814936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2491105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1872745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1957516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225997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5159E8-B437-46AE-9F9E-26EDC86F603B}" type="slidenum">
              <a:rPr lang="en-US" altLang="en-US" smtClean="0"/>
              <a:pPr>
                <a:defRPr/>
              </a:pPr>
              <a:t>‹#›</a:t>
            </a:fld>
            <a:endParaRPr lang="en-US" altLang="en-US"/>
          </a:p>
        </p:txBody>
      </p:sp>
    </p:spTree>
    <p:extLst>
      <p:ext uri="{BB962C8B-B14F-4D97-AF65-F5344CB8AC3E}">
        <p14:creationId xmlns:p14="http://schemas.microsoft.com/office/powerpoint/2010/main" val="800739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2483616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2417604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80711E-3E56-45E5-B13C-56194BB235DB}"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3D675-B775-4D27-93BC-FF71F5F7B576}" type="slidenum">
              <a:rPr lang="en-US" smtClean="0"/>
              <a:t>‹#›</a:t>
            </a:fld>
            <a:endParaRPr lang="en-US" dirty="0"/>
          </a:p>
        </p:txBody>
      </p:sp>
    </p:spTree>
    <p:extLst>
      <p:ext uri="{BB962C8B-B14F-4D97-AF65-F5344CB8AC3E}">
        <p14:creationId xmlns:p14="http://schemas.microsoft.com/office/powerpoint/2010/main" val="249063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469A3A-4C84-4891-BD65-982C5BD46142}" type="slidenum">
              <a:rPr lang="en-US" altLang="en-US" smtClean="0"/>
              <a:pPr>
                <a:defRPr/>
              </a:pPr>
              <a:t>‹#›</a:t>
            </a:fld>
            <a:endParaRPr lang="en-US" altLang="en-US"/>
          </a:p>
        </p:txBody>
      </p:sp>
    </p:spTree>
    <p:extLst>
      <p:ext uri="{BB962C8B-B14F-4D97-AF65-F5344CB8AC3E}">
        <p14:creationId xmlns:p14="http://schemas.microsoft.com/office/powerpoint/2010/main" val="391949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1C7DC45-E946-40F4-B0CF-5F790A1D9B5B}" type="slidenum">
              <a:rPr lang="en-US" altLang="en-US" smtClean="0"/>
              <a:pPr>
                <a:defRPr/>
              </a:pPr>
              <a:t>‹#›</a:t>
            </a:fld>
            <a:endParaRPr lang="en-US" altLang="en-US"/>
          </a:p>
        </p:txBody>
      </p:sp>
    </p:spTree>
    <p:extLst>
      <p:ext uri="{BB962C8B-B14F-4D97-AF65-F5344CB8AC3E}">
        <p14:creationId xmlns:p14="http://schemas.microsoft.com/office/powerpoint/2010/main" val="21786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ECFD032-66C2-4075-900D-6A64D70FF5AB}" type="slidenum">
              <a:rPr lang="en-US" altLang="en-US" smtClean="0"/>
              <a:pPr>
                <a:defRPr/>
              </a:pPr>
              <a:t>‹#›</a:t>
            </a:fld>
            <a:endParaRPr lang="en-US" altLang="en-US"/>
          </a:p>
        </p:txBody>
      </p:sp>
    </p:spTree>
    <p:extLst>
      <p:ext uri="{BB962C8B-B14F-4D97-AF65-F5344CB8AC3E}">
        <p14:creationId xmlns:p14="http://schemas.microsoft.com/office/powerpoint/2010/main" val="171969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020A530-7FED-4ADF-9360-2B8BF707C133}" type="slidenum">
              <a:rPr lang="en-US" altLang="en-US" smtClean="0"/>
              <a:pPr>
                <a:defRPr/>
              </a:pPr>
              <a:t>‹#›</a:t>
            </a:fld>
            <a:endParaRPr lang="en-US" altLang="en-US"/>
          </a:p>
        </p:txBody>
      </p:sp>
    </p:spTree>
    <p:extLst>
      <p:ext uri="{BB962C8B-B14F-4D97-AF65-F5344CB8AC3E}">
        <p14:creationId xmlns:p14="http://schemas.microsoft.com/office/powerpoint/2010/main" val="148990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17415FC-C668-4D64-9442-C7F04B6BB0A5}" type="slidenum">
              <a:rPr lang="en-US" altLang="en-US" smtClean="0"/>
              <a:pPr>
                <a:defRPr/>
              </a:pPr>
              <a:t>‹#›</a:t>
            </a:fld>
            <a:endParaRPr lang="en-US" altLang="en-US"/>
          </a:p>
        </p:txBody>
      </p:sp>
    </p:spTree>
    <p:extLst>
      <p:ext uri="{BB962C8B-B14F-4D97-AF65-F5344CB8AC3E}">
        <p14:creationId xmlns:p14="http://schemas.microsoft.com/office/powerpoint/2010/main" val="833112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44E149B-9955-4A89-B6EC-15BE47EC1311}" type="slidenum">
              <a:rPr lang="en-US" altLang="en-US" smtClean="0"/>
              <a:pPr>
                <a:defRPr/>
              </a:pPr>
              <a:t>‹#›</a:t>
            </a:fld>
            <a:endParaRPr lang="en-US" altLang="en-US"/>
          </a:p>
        </p:txBody>
      </p:sp>
    </p:spTree>
    <p:extLst>
      <p:ext uri="{BB962C8B-B14F-4D97-AF65-F5344CB8AC3E}">
        <p14:creationId xmlns:p14="http://schemas.microsoft.com/office/powerpoint/2010/main" val="201723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3A77D0A-4DC8-45CC-9933-FC36F8975DC3}" type="slidenum">
              <a:rPr lang="en-US" altLang="en-US" smtClean="0"/>
              <a:pPr>
                <a:defRPr/>
              </a:pPr>
              <a:t>‹#›</a:t>
            </a:fld>
            <a:endParaRPr lang="en-US" altLang="en-US"/>
          </a:p>
        </p:txBody>
      </p:sp>
    </p:spTree>
    <p:extLst>
      <p:ext uri="{BB962C8B-B14F-4D97-AF65-F5344CB8AC3E}">
        <p14:creationId xmlns:p14="http://schemas.microsoft.com/office/powerpoint/2010/main" val="3302657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BFA4BCB-425E-4C32-9EFF-CA34F3923722}" type="slidenum">
              <a:rPr lang="en-US" altLang="en-US" smtClean="0"/>
              <a:pPr>
                <a:defRPr/>
              </a:pPr>
              <a:t>‹#›</a:t>
            </a:fld>
            <a:endParaRPr lang="en-US" altLang="en-US"/>
          </a:p>
        </p:txBody>
      </p:sp>
    </p:spTree>
    <p:extLst>
      <p:ext uri="{BB962C8B-B14F-4D97-AF65-F5344CB8AC3E}">
        <p14:creationId xmlns:p14="http://schemas.microsoft.com/office/powerpoint/2010/main" val="135670366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0711E-3E56-45E5-B13C-56194BB235DB}" type="datetimeFigureOut">
              <a:rPr lang="en-US" smtClean="0"/>
              <a:t>7/21/2019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3D675-B775-4D27-93BC-FF71F5F7B576}" type="slidenum">
              <a:rPr lang="en-US" smtClean="0"/>
              <a:t>‹#›</a:t>
            </a:fld>
            <a:endParaRPr lang="en-US" dirty="0"/>
          </a:p>
        </p:txBody>
      </p:sp>
    </p:spTree>
    <p:extLst>
      <p:ext uri="{BB962C8B-B14F-4D97-AF65-F5344CB8AC3E}">
        <p14:creationId xmlns:p14="http://schemas.microsoft.com/office/powerpoint/2010/main" val="1226203820"/>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a:extLst>
              <a:ext uri="{FF2B5EF4-FFF2-40B4-BE49-F238E27FC236}">
                <a16:creationId xmlns:a16="http://schemas.microsoft.com/office/drawing/2014/main" id="{298982FB-F216-4C85-93ED-D6DEC183CFA7}"/>
              </a:ext>
            </a:extLst>
          </p:cNvPr>
          <p:cNvSpPr txBox="1">
            <a:spLocks noChangeArrowheads="1"/>
          </p:cNvSpPr>
          <p:nvPr/>
        </p:nvSpPr>
        <p:spPr bwMode="auto">
          <a:xfrm>
            <a:off x="5143501" y="533399"/>
            <a:ext cx="4987969"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457200" indent="-457200" eaLnBrk="1" hangingPunct="1">
              <a:buFont typeface="Arial" panose="020B0604020202020204" pitchFamily="34" charset="0"/>
              <a:buChar char="•"/>
            </a:pPr>
            <a:r>
              <a:rPr lang="en-US" altLang="en-US" sz="32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The GEF Project and Program Cycle</a:t>
            </a:r>
          </a:p>
          <a:p>
            <a:pPr marL="457200" indent="-457200" eaLnBrk="1" hangingPunct="1">
              <a:buFont typeface="Arial" panose="020B0604020202020204" pitchFamily="34" charset="0"/>
              <a:buChar char="•"/>
            </a:pPr>
            <a:r>
              <a:rPr lang="en-US" altLang="en-US" sz="32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Agency Fee policy</a:t>
            </a:r>
          </a:p>
          <a:p>
            <a:pPr marL="457200" indent="-457200" eaLnBrk="1" hangingPunct="1">
              <a:buFont typeface="Arial" panose="020B0604020202020204" pitchFamily="34" charset="0"/>
              <a:buChar char="•"/>
            </a:pPr>
            <a:r>
              <a:rPr lang="en-US" altLang="en-US" sz="32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Project Cancellation Policy</a:t>
            </a:r>
          </a:p>
          <a:p>
            <a:pPr marL="457200" indent="-457200" eaLnBrk="1" hangingPunct="1">
              <a:buFont typeface="Arial" panose="020B0604020202020204" pitchFamily="34" charset="0"/>
              <a:buChar char="•"/>
            </a:pPr>
            <a:r>
              <a:rPr lang="en-US" altLang="en-US" sz="32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Co-financing Policy</a:t>
            </a:r>
          </a:p>
          <a:p>
            <a:pPr eaLnBrk="1" hangingPunct="1"/>
            <a:endParaRPr lang="en-US" altLang="en-US" sz="32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eaLnBrk="1" hangingPunct="1"/>
            <a:endParaRPr lang="en-US" altLang="en-US" sz="32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r" eaLnBrk="1" hangingPunct="1"/>
            <a:r>
              <a:rPr lang="en-US" altLang="en-US" sz="160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GEF Expanded Constituency Workshop</a:t>
            </a:r>
          </a:p>
          <a:p>
            <a:pPr algn="r" eaLnBrk="1" hangingPunct="1"/>
            <a:r>
              <a:rPr lang="en-US" altLang="en-US" sz="160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Nadi, Fiji</a:t>
            </a:r>
          </a:p>
          <a:p>
            <a:pPr algn="r" eaLnBrk="1" hangingPunct="1"/>
            <a:r>
              <a:rPr lang="en-US" altLang="en-US" sz="1600"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July 2019</a:t>
            </a:r>
            <a:endParaRPr lang="en-US" altLang="en-US" sz="20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eaLnBrk="1" hangingPunct="1"/>
            <a:endParaRPr lang="en-US" altLang="en-US" sz="2000" b="1" dirty="0">
              <a:latin typeface="Verdana" panose="020B0604030504040204" pitchFamily="34" charset="0"/>
              <a:ea typeface="Verdana" panose="020B0604030504040204" pitchFamily="34" charset="0"/>
              <a:cs typeface="Verdana" panose="020B0604030504040204" pitchFamily="34" charset="0"/>
            </a:endParaRPr>
          </a:p>
          <a:p>
            <a:pPr eaLnBrk="1" hangingPunct="1"/>
            <a:endParaRPr lang="en-US" altLang="en-US" sz="2000" b="1" dirty="0">
              <a:latin typeface="Verdana" panose="020B0604030504040204" pitchFamily="34" charset="0"/>
              <a:ea typeface="Verdana" panose="020B0604030504040204" pitchFamily="34" charset="0"/>
              <a:cs typeface="Verdana" panose="020B0604030504040204" pitchFamily="34" charset="0"/>
            </a:endParaRPr>
          </a:p>
          <a:p>
            <a:pPr eaLnBrk="1" hangingPunct="1"/>
            <a:endParaRPr lang="en-US" altLang="en-US" sz="1400" i="1" dirty="0">
              <a:latin typeface="Arial" panose="020B0604020202020204" pitchFamily="34" charset="0"/>
            </a:endParaRPr>
          </a:p>
        </p:txBody>
      </p:sp>
      <p:sp>
        <p:nvSpPr>
          <p:cNvPr id="3075" name="Slide Number Placeholder 2">
            <a:extLst>
              <a:ext uri="{FF2B5EF4-FFF2-40B4-BE49-F238E27FC236}">
                <a16:creationId xmlns:a16="http://schemas.microsoft.com/office/drawing/2014/main" id="{A561AE63-7C41-4F8E-9132-9CA37116702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C8C44B2-9625-4ECC-ADB2-4D5E69B478E9}" type="slidenum">
              <a:rPr lang="en-US" altLang="en-US" sz="1400">
                <a:latin typeface="Arial" panose="020B0604020202020204" pitchFamily="34" charset="0"/>
              </a:rPr>
              <a:pPr fontAlgn="base">
                <a:spcBef>
                  <a:spcPct val="0"/>
                </a:spcBef>
                <a:spcAft>
                  <a:spcPct val="0"/>
                </a:spcAft>
              </a:pPr>
              <a:t>1</a:t>
            </a:fld>
            <a:endParaRPr lang="en-US" altLang="en-US" sz="1400">
              <a:latin typeface="Arial" panose="020B0604020202020204" pitchFamily="34" charset="0"/>
            </a:endParaRPr>
          </a:p>
        </p:txBody>
      </p:sp>
      <p:pic>
        <p:nvPicPr>
          <p:cNvPr id="3076" name="Picture 1">
            <a:extLst>
              <a:ext uri="{FF2B5EF4-FFF2-40B4-BE49-F238E27FC236}">
                <a16:creationId xmlns:a16="http://schemas.microsoft.com/office/drawing/2014/main" id="{6B2E5EDC-D95D-4A14-B6D0-9CD547664A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70038"/>
            <a:ext cx="34671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a:extLst>
              <a:ext uri="{FF2B5EF4-FFF2-40B4-BE49-F238E27FC236}">
                <a16:creationId xmlns:a16="http://schemas.microsoft.com/office/drawing/2014/main" id="{6AEC1A99-7B72-46B6-9D4C-609F97117302}"/>
              </a:ext>
            </a:extLst>
          </p:cNvPr>
          <p:cNvSpPr>
            <a:spLocks noGrp="1" noChangeArrowheads="1"/>
          </p:cNvSpPr>
          <p:nvPr>
            <p:ph type="title"/>
          </p:nvPr>
        </p:nvSpPr>
        <p:spPr/>
        <p:txBody>
          <a:bodyPr/>
          <a:lstStyle/>
          <a:p>
            <a:r>
              <a:rPr lang="en-US" altLang="en-US" sz="3200" b="1">
                <a:solidFill>
                  <a:srgbClr val="1F497D"/>
                </a:solidFill>
                <a:latin typeface="Calibri" panose="020F0502020204030204" pitchFamily="34" charset="0"/>
                <a:cs typeface="Calibri" panose="020F0502020204030204" pitchFamily="34" charset="0"/>
              </a:rPr>
              <a:t>Agency Fee schedule for FSPs</a:t>
            </a:r>
          </a:p>
        </p:txBody>
      </p:sp>
      <p:sp>
        <p:nvSpPr>
          <p:cNvPr id="4" name="Slide Number Placeholder 3">
            <a:extLst>
              <a:ext uri="{FF2B5EF4-FFF2-40B4-BE49-F238E27FC236}">
                <a16:creationId xmlns:a16="http://schemas.microsoft.com/office/drawing/2014/main" id="{4BAB5EAA-2DCE-4CCD-A858-FD4AE99A8C01}"/>
              </a:ext>
            </a:extLst>
          </p:cNvPr>
          <p:cNvSpPr>
            <a:spLocks noGrp="1"/>
          </p:cNvSpPr>
          <p:nvPr>
            <p:ph type="sldNum" sz="quarter" idx="12"/>
          </p:nvPr>
        </p:nvSpPr>
        <p:spPr/>
        <p:txBody>
          <a:bodyPr/>
          <a:lstStyle/>
          <a:p>
            <a:pPr>
              <a:defRPr/>
            </a:pPr>
            <a:fld id="{95E61A7F-7CDE-4F72-8010-83768FF95CF1}" type="slidenum">
              <a:rPr lang="en-US" altLang="en-US" smtClean="0"/>
              <a:pPr>
                <a:defRPr/>
              </a:pPr>
              <a:t>10</a:t>
            </a:fld>
            <a:endParaRPr lang="en-US" altLang="en-US"/>
          </a:p>
        </p:txBody>
      </p:sp>
      <p:graphicFrame>
        <p:nvGraphicFramePr>
          <p:cNvPr id="6" name="Content Placeholder 4">
            <a:extLst>
              <a:ext uri="{FF2B5EF4-FFF2-40B4-BE49-F238E27FC236}">
                <a16:creationId xmlns:a16="http://schemas.microsoft.com/office/drawing/2014/main" id="{05022469-D9F3-4FDD-918A-397D683E602C}"/>
              </a:ext>
            </a:extLst>
          </p:cNvPr>
          <p:cNvGraphicFramePr>
            <a:graphicFrameLocks/>
          </p:cNvGraphicFramePr>
          <p:nvPr>
            <p:extLst>
              <p:ext uri="{D42A27DB-BD31-4B8C-83A1-F6EECF244321}">
                <p14:modId xmlns:p14="http://schemas.microsoft.com/office/powerpoint/2010/main" val="1464717393"/>
              </p:ext>
            </p:extLst>
          </p:nvPr>
        </p:nvGraphicFramePr>
        <p:xfrm>
          <a:off x="1611407" y="2133600"/>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sosceles Triangle 6">
            <a:extLst>
              <a:ext uri="{FF2B5EF4-FFF2-40B4-BE49-F238E27FC236}">
                <a16:creationId xmlns:a16="http://schemas.microsoft.com/office/drawing/2014/main" id="{4EFE4AE4-4206-46FC-BB9C-A77AD6E27E3A}"/>
              </a:ext>
            </a:extLst>
          </p:cNvPr>
          <p:cNvSpPr/>
          <p:nvPr/>
        </p:nvSpPr>
        <p:spPr>
          <a:xfrm>
            <a:off x="2844800" y="3260726"/>
            <a:ext cx="1371600" cy="1139825"/>
          </a:xfrm>
          <a:prstGeom prst="triangl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10" name="TextBox 7">
            <a:extLst>
              <a:ext uri="{FF2B5EF4-FFF2-40B4-BE49-F238E27FC236}">
                <a16:creationId xmlns:a16="http://schemas.microsoft.com/office/drawing/2014/main" id="{F1CC5AEC-0273-44B2-960E-8AD7ADBCF1B7}"/>
              </a:ext>
            </a:extLst>
          </p:cNvPr>
          <p:cNvSpPr txBox="1">
            <a:spLocks noChangeArrowheads="1"/>
          </p:cNvSpPr>
          <p:nvPr/>
        </p:nvSpPr>
        <p:spPr bwMode="auto">
          <a:xfrm>
            <a:off x="3297238" y="3832225"/>
            <a:ext cx="588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a:t>20%</a:t>
            </a:r>
          </a:p>
        </p:txBody>
      </p:sp>
      <p:sp>
        <p:nvSpPr>
          <p:cNvPr id="9" name="Isosceles Triangle 8">
            <a:extLst>
              <a:ext uri="{FF2B5EF4-FFF2-40B4-BE49-F238E27FC236}">
                <a16:creationId xmlns:a16="http://schemas.microsoft.com/office/drawing/2014/main" id="{29ACEC05-4CE5-42F5-BABC-A44F523155C2}"/>
              </a:ext>
            </a:extLst>
          </p:cNvPr>
          <p:cNvSpPr/>
          <p:nvPr/>
        </p:nvSpPr>
        <p:spPr>
          <a:xfrm>
            <a:off x="9144000" y="3260726"/>
            <a:ext cx="1436688" cy="1139825"/>
          </a:xfrm>
          <a:prstGeom prst="triangl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12" name="TextBox 9">
            <a:extLst>
              <a:ext uri="{FF2B5EF4-FFF2-40B4-BE49-F238E27FC236}">
                <a16:creationId xmlns:a16="http://schemas.microsoft.com/office/drawing/2014/main" id="{9F0C60C9-F50F-4866-B5A0-67231F737B9D}"/>
              </a:ext>
            </a:extLst>
          </p:cNvPr>
          <p:cNvSpPr txBox="1">
            <a:spLocks noChangeArrowheads="1"/>
          </p:cNvSpPr>
          <p:nvPr/>
        </p:nvSpPr>
        <p:spPr bwMode="auto">
          <a:xfrm>
            <a:off x="9531350" y="3832225"/>
            <a:ext cx="101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a:t>50%</a:t>
            </a:r>
          </a:p>
        </p:txBody>
      </p:sp>
      <p:graphicFrame>
        <p:nvGraphicFramePr>
          <p:cNvPr id="11" name="Content Placeholder 4">
            <a:extLst>
              <a:ext uri="{FF2B5EF4-FFF2-40B4-BE49-F238E27FC236}">
                <a16:creationId xmlns:a16="http://schemas.microsoft.com/office/drawing/2014/main" id="{56A36F17-9198-45E9-908C-BC217FCB4F37}"/>
              </a:ext>
            </a:extLst>
          </p:cNvPr>
          <p:cNvGraphicFramePr>
            <a:graphicFrameLocks/>
          </p:cNvGraphicFramePr>
          <p:nvPr>
            <p:extLst>
              <p:ext uri="{D42A27DB-BD31-4B8C-83A1-F6EECF244321}">
                <p14:modId xmlns:p14="http://schemas.microsoft.com/office/powerpoint/2010/main" val="3147193898"/>
              </p:ext>
            </p:extLst>
          </p:nvPr>
        </p:nvGraphicFramePr>
        <p:xfrm>
          <a:off x="1921634" y="4542395"/>
          <a:ext cx="8242398" cy="10088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Isosceles Triangle 11">
            <a:extLst>
              <a:ext uri="{FF2B5EF4-FFF2-40B4-BE49-F238E27FC236}">
                <a16:creationId xmlns:a16="http://schemas.microsoft.com/office/drawing/2014/main" id="{34ABD299-BFD0-4BFE-94FA-9D005CE1E5B9}"/>
              </a:ext>
            </a:extLst>
          </p:cNvPr>
          <p:cNvSpPr/>
          <p:nvPr/>
        </p:nvSpPr>
        <p:spPr>
          <a:xfrm>
            <a:off x="5143500" y="5602289"/>
            <a:ext cx="1371600" cy="1139825"/>
          </a:xfrm>
          <a:prstGeom prst="triangl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15" name="TextBox 12">
            <a:extLst>
              <a:ext uri="{FF2B5EF4-FFF2-40B4-BE49-F238E27FC236}">
                <a16:creationId xmlns:a16="http://schemas.microsoft.com/office/drawing/2014/main" id="{C4CA48E5-C07A-4167-A0D6-D74C35B9F3E4}"/>
              </a:ext>
            </a:extLst>
          </p:cNvPr>
          <p:cNvSpPr txBox="1">
            <a:spLocks noChangeArrowheads="1"/>
          </p:cNvSpPr>
          <p:nvPr/>
        </p:nvSpPr>
        <p:spPr bwMode="auto">
          <a:xfrm>
            <a:off x="5588000" y="6169025"/>
            <a:ext cx="101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a:t>30%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C718BD7-B4C0-4948-A699-4BD83771B39F}"/>
              </a:ext>
            </a:extLst>
          </p:cNvPr>
          <p:cNvSpPr>
            <a:spLocks noGrp="1" noChangeArrowheads="1"/>
          </p:cNvSpPr>
          <p:nvPr>
            <p:ph type="title"/>
          </p:nvPr>
        </p:nvSpPr>
        <p:spPr/>
        <p:txBody>
          <a:bodyPr/>
          <a:lstStyle/>
          <a:p>
            <a:r>
              <a:rPr lang="en-US" altLang="en-US" sz="3200" b="1">
                <a:solidFill>
                  <a:srgbClr val="1F497D"/>
                </a:solidFill>
                <a:latin typeface="Calibri" panose="020F0502020204030204" pitchFamily="34" charset="0"/>
                <a:cs typeface="Calibri" panose="020F0502020204030204" pitchFamily="34" charset="0"/>
              </a:rPr>
              <a:t>Agency Fee schedule for MSPs</a:t>
            </a:r>
          </a:p>
        </p:txBody>
      </p:sp>
      <p:graphicFrame>
        <p:nvGraphicFramePr>
          <p:cNvPr id="5" name="Content Placeholder 4">
            <a:extLst>
              <a:ext uri="{FF2B5EF4-FFF2-40B4-BE49-F238E27FC236}">
                <a16:creationId xmlns:a16="http://schemas.microsoft.com/office/drawing/2014/main" id="{BE794A57-548D-48D9-83BE-1B8FF4EFBDA9}"/>
              </a:ext>
            </a:extLst>
          </p:cNvPr>
          <p:cNvGraphicFramePr>
            <a:graphicFrameLocks/>
          </p:cNvGraphicFramePr>
          <p:nvPr>
            <p:extLst>
              <p:ext uri="{D42A27DB-BD31-4B8C-83A1-F6EECF244321}">
                <p14:modId xmlns:p14="http://schemas.microsoft.com/office/powerpoint/2010/main" val="336250521"/>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Isosceles Triangle 5">
            <a:extLst>
              <a:ext uri="{FF2B5EF4-FFF2-40B4-BE49-F238E27FC236}">
                <a16:creationId xmlns:a16="http://schemas.microsoft.com/office/drawing/2014/main" id="{99E19D24-6FC2-4546-9F87-062EA8AF3416}"/>
              </a:ext>
            </a:extLst>
          </p:cNvPr>
          <p:cNvSpPr/>
          <p:nvPr/>
        </p:nvSpPr>
        <p:spPr>
          <a:xfrm>
            <a:off x="8839200" y="3749676"/>
            <a:ext cx="1371600" cy="1139825"/>
          </a:xfrm>
          <a:prstGeom prst="triangl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57" name="TextBox 6">
            <a:extLst>
              <a:ext uri="{FF2B5EF4-FFF2-40B4-BE49-F238E27FC236}">
                <a16:creationId xmlns:a16="http://schemas.microsoft.com/office/drawing/2014/main" id="{E9C27795-E5C0-42CB-A505-35FF89DF4F92}"/>
              </a:ext>
            </a:extLst>
          </p:cNvPr>
          <p:cNvSpPr txBox="1">
            <a:spLocks noChangeArrowheads="1"/>
          </p:cNvSpPr>
          <p:nvPr/>
        </p:nvSpPr>
        <p:spPr bwMode="auto">
          <a:xfrm>
            <a:off x="9194800" y="4343400"/>
            <a:ext cx="101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a:t>100%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3A2E1EF5-392E-4837-85A3-18A0C492141A}"/>
              </a:ext>
            </a:extLst>
          </p:cNvPr>
          <p:cNvSpPr>
            <a:spLocks noGrp="1" noChangeArrowheads="1"/>
          </p:cNvSpPr>
          <p:nvPr>
            <p:ph type="title"/>
          </p:nvPr>
        </p:nvSpPr>
        <p:spPr/>
        <p:txBody>
          <a:bodyPr/>
          <a:lstStyle/>
          <a:p>
            <a:r>
              <a:rPr lang="en-US" altLang="en-US" sz="3200" b="1">
                <a:solidFill>
                  <a:srgbClr val="1F497D"/>
                </a:solidFill>
                <a:latin typeface="Calibri" panose="020F0502020204030204" pitchFamily="34" charset="0"/>
                <a:cs typeface="Calibri" panose="020F0502020204030204" pitchFamily="34" charset="0"/>
              </a:rPr>
              <a:t>Agency Fee schedule for EAs</a:t>
            </a:r>
          </a:p>
        </p:txBody>
      </p:sp>
      <p:graphicFrame>
        <p:nvGraphicFramePr>
          <p:cNvPr id="5" name="Content Placeholder 4">
            <a:extLst>
              <a:ext uri="{FF2B5EF4-FFF2-40B4-BE49-F238E27FC236}">
                <a16:creationId xmlns:a16="http://schemas.microsoft.com/office/drawing/2014/main" id="{BE794A57-548D-48D9-83BE-1B8FF4EFBDA9}"/>
              </a:ext>
            </a:extLst>
          </p:cNvPr>
          <p:cNvGraphicFramePr>
            <a:graphicFrameLocks/>
          </p:cNvGraphicFramePr>
          <p:nvPr>
            <p:extLst>
              <p:ext uri="{D42A27DB-BD31-4B8C-83A1-F6EECF244321}">
                <p14:modId xmlns:p14="http://schemas.microsoft.com/office/powerpoint/2010/main" val="3516188514"/>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Isosceles Triangle 5">
            <a:extLst>
              <a:ext uri="{FF2B5EF4-FFF2-40B4-BE49-F238E27FC236}">
                <a16:creationId xmlns:a16="http://schemas.microsoft.com/office/drawing/2014/main" id="{99E19D24-6FC2-4546-9F87-062EA8AF3416}"/>
              </a:ext>
            </a:extLst>
          </p:cNvPr>
          <p:cNvSpPr/>
          <p:nvPr/>
        </p:nvSpPr>
        <p:spPr>
          <a:xfrm>
            <a:off x="2743200" y="3773489"/>
            <a:ext cx="1371600" cy="1139825"/>
          </a:xfrm>
          <a:prstGeom prst="triangl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605" name="TextBox 6">
            <a:extLst>
              <a:ext uri="{FF2B5EF4-FFF2-40B4-BE49-F238E27FC236}">
                <a16:creationId xmlns:a16="http://schemas.microsoft.com/office/drawing/2014/main" id="{C6D09D2D-B58E-4CDA-BBB1-D27986741DC0}"/>
              </a:ext>
            </a:extLst>
          </p:cNvPr>
          <p:cNvSpPr txBox="1">
            <a:spLocks noChangeArrowheads="1"/>
          </p:cNvSpPr>
          <p:nvPr/>
        </p:nvSpPr>
        <p:spPr bwMode="auto">
          <a:xfrm>
            <a:off x="3098800" y="4257675"/>
            <a:ext cx="101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a:t>100%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224FB4CC-1702-4DBD-BAAC-05F9933DA053}"/>
              </a:ext>
            </a:extLst>
          </p:cNvPr>
          <p:cNvSpPr>
            <a:spLocks noGrp="1" noChangeArrowheads="1"/>
          </p:cNvSpPr>
          <p:nvPr>
            <p:ph type="title"/>
          </p:nvPr>
        </p:nvSpPr>
        <p:spPr>
          <a:xfrm>
            <a:off x="1905000" y="487363"/>
            <a:ext cx="8534400" cy="792162"/>
          </a:xfrm>
        </p:spPr>
        <p:txBody>
          <a:bodyPr>
            <a:normAutofit fontScale="90000"/>
          </a:bodyPr>
          <a:lstStyle/>
          <a:p>
            <a:r>
              <a:rPr lang="en-US" altLang="en-US" sz="3200" b="1">
                <a:solidFill>
                  <a:srgbClr val="1F497D"/>
                </a:solidFill>
                <a:latin typeface="Calibri" panose="020F0502020204030204" pitchFamily="34" charset="0"/>
                <a:cs typeface="Calibri" panose="020F0502020204030204" pitchFamily="34" charset="0"/>
              </a:rPr>
              <a:t>Agency Fee schedule for Child Projects under Programs</a:t>
            </a:r>
          </a:p>
        </p:txBody>
      </p:sp>
      <p:graphicFrame>
        <p:nvGraphicFramePr>
          <p:cNvPr id="5" name="Content Placeholder 4">
            <a:extLst>
              <a:ext uri="{FF2B5EF4-FFF2-40B4-BE49-F238E27FC236}">
                <a16:creationId xmlns:a16="http://schemas.microsoft.com/office/drawing/2014/main" id="{4487F63F-C589-46E2-92DB-A8F8B8C4DD71}"/>
              </a:ext>
            </a:extLst>
          </p:cNvPr>
          <p:cNvGraphicFramePr>
            <a:graphicFrameLocks/>
          </p:cNvGraphicFramePr>
          <p:nvPr>
            <p:extLst>
              <p:ext uri="{D42A27DB-BD31-4B8C-83A1-F6EECF244321}">
                <p14:modId xmlns:p14="http://schemas.microsoft.com/office/powerpoint/2010/main" val="1504372168"/>
              </p:ext>
            </p:extLst>
          </p:nvPr>
        </p:nvGraphicFramePr>
        <p:xfrm>
          <a:off x="1611407" y="2057400"/>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Isosceles Triangle 5">
            <a:extLst>
              <a:ext uri="{FF2B5EF4-FFF2-40B4-BE49-F238E27FC236}">
                <a16:creationId xmlns:a16="http://schemas.microsoft.com/office/drawing/2014/main" id="{6830ABD7-753C-4DDC-AED9-84EE447E8916}"/>
              </a:ext>
            </a:extLst>
          </p:cNvPr>
          <p:cNvSpPr/>
          <p:nvPr/>
        </p:nvSpPr>
        <p:spPr>
          <a:xfrm>
            <a:off x="8586789" y="3222625"/>
            <a:ext cx="2014537" cy="1284288"/>
          </a:xfrm>
          <a:prstGeom prst="triangl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3" name="Rectangle 2">
            <a:extLst>
              <a:ext uri="{FF2B5EF4-FFF2-40B4-BE49-F238E27FC236}">
                <a16:creationId xmlns:a16="http://schemas.microsoft.com/office/drawing/2014/main" id="{FBC07187-4C4D-43AE-BAA1-00190A0BB406}"/>
              </a:ext>
            </a:extLst>
          </p:cNvPr>
          <p:cNvSpPr>
            <a:spLocks noChangeArrowheads="1"/>
          </p:cNvSpPr>
          <p:nvPr/>
        </p:nvSpPr>
        <p:spPr bwMode="auto">
          <a:xfrm>
            <a:off x="8832850" y="3538539"/>
            <a:ext cx="1524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sz="1600"/>
              <a:t>50% </a:t>
            </a:r>
          </a:p>
          <a:p>
            <a:pPr algn="ctr"/>
            <a:r>
              <a:rPr lang="en-US" altLang="en-US" sz="1200"/>
              <a:t>for FSP child</a:t>
            </a:r>
          </a:p>
          <a:p>
            <a:pPr algn="ctr"/>
            <a:r>
              <a:rPr lang="en-US" altLang="en-US" sz="1600"/>
              <a:t>80% </a:t>
            </a:r>
          </a:p>
          <a:p>
            <a:pPr algn="ctr"/>
            <a:r>
              <a:rPr lang="en-US" altLang="en-US" sz="1200"/>
              <a:t>for MSP child</a:t>
            </a:r>
          </a:p>
        </p:txBody>
      </p:sp>
      <p:sp>
        <p:nvSpPr>
          <p:cNvPr id="8" name="Isosceles Triangle 7">
            <a:extLst>
              <a:ext uri="{FF2B5EF4-FFF2-40B4-BE49-F238E27FC236}">
                <a16:creationId xmlns:a16="http://schemas.microsoft.com/office/drawing/2014/main" id="{24F90FE6-AB19-4607-A7E3-7B74997641A7}"/>
              </a:ext>
            </a:extLst>
          </p:cNvPr>
          <p:cNvSpPr/>
          <p:nvPr/>
        </p:nvSpPr>
        <p:spPr>
          <a:xfrm>
            <a:off x="2871788" y="3197226"/>
            <a:ext cx="1371600" cy="1139825"/>
          </a:xfrm>
          <a:prstGeom prst="triangl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5" name="TextBox 8">
            <a:extLst>
              <a:ext uri="{FF2B5EF4-FFF2-40B4-BE49-F238E27FC236}">
                <a16:creationId xmlns:a16="http://schemas.microsoft.com/office/drawing/2014/main" id="{32A0D1F7-FBD0-4C67-B500-E87F1FA10CFB}"/>
              </a:ext>
            </a:extLst>
          </p:cNvPr>
          <p:cNvSpPr txBox="1">
            <a:spLocks noChangeArrowheads="1"/>
          </p:cNvSpPr>
          <p:nvPr/>
        </p:nvSpPr>
        <p:spPr bwMode="auto">
          <a:xfrm>
            <a:off x="3263901" y="3771900"/>
            <a:ext cx="588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a:t>20%</a:t>
            </a:r>
          </a:p>
        </p:txBody>
      </p:sp>
      <p:graphicFrame>
        <p:nvGraphicFramePr>
          <p:cNvPr id="10" name="Content Placeholder 4">
            <a:extLst>
              <a:ext uri="{FF2B5EF4-FFF2-40B4-BE49-F238E27FC236}">
                <a16:creationId xmlns:a16="http://schemas.microsoft.com/office/drawing/2014/main" id="{D85AFA0B-D2E9-4124-A576-DE1E02FFED51}"/>
              </a:ext>
            </a:extLst>
          </p:cNvPr>
          <p:cNvGraphicFramePr>
            <a:graphicFrameLocks/>
          </p:cNvGraphicFramePr>
          <p:nvPr>
            <p:extLst>
              <p:ext uri="{D42A27DB-BD31-4B8C-83A1-F6EECF244321}">
                <p14:modId xmlns:p14="http://schemas.microsoft.com/office/powerpoint/2010/main" val="1197815152"/>
              </p:ext>
            </p:extLst>
          </p:nvPr>
        </p:nvGraphicFramePr>
        <p:xfrm>
          <a:off x="1921634" y="4542394"/>
          <a:ext cx="8242398" cy="14012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Isosceles Triangle 10">
            <a:extLst>
              <a:ext uri="{FF2B5EF4-FFF2-40B4-BE49-F238E27FC236}">
                <a16:creationId xmlns:a16="http://schemas.microsoft.com/office/drawing/2014/main" id="{F883BC3D-2832-4961-98AD-46D0030728A7}"/>
              </a:ext>
            </a:extLst>
          </p:cNvPr>
          <p:cNvSpPr/>
          <p:nvPr/>
        </p:nvSpPr>
        <p:spPr>
          <a:xfrm>
            <a:off x="5143500" y="5602289"/>
            <a:ext cx="1371600" cy="1139825"/>
          </a:xfrm>
          <a:prstGeom prst="triangl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8" name="TextBox 11">
            <a:extLst>
              <a:ext uri="{FF2B5EF4-FFF2-40B4-BE49-F238E27FC236}">
                <a16:creationId xmlns:a16="http://schemas.microsoft.com/office/drawing/2014/main" id="{6874FBA0-EC47-47A5-A10D-DE92EAF98BC3}"/>
              </a:ext>
            </a:extLst>
          </p:cNvPr>
          <p:cNvSpPr txBox="1">
            <a:spLocks noChangeArrowheads="1"/>
          </p:cNvSpPr>
          <p:nvPr/>
        </p:nvSpPr>
        <p:spPr bwMode="auto">
          <a:xfrm>
            <a:off x="5321300" y="6172200"/>
            <a:ext cx="1016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a:t>30% </a:t>
            </a:r>
          </a:p>
          <a:p>
            <a:pPr algn="ctr"/>
            <a:r>
              <a:rPr lang="en-US" altLang="en-US" sz="1200"/>
              <a:t>for FSP child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5E203AE-A213-457E-905A-368062A10DD1}"/>
              </a:ext>
            </a:extLst>
          </p:cNvPr>
          <p:cNvSpPr>
            <a:spLocks noGrp="1" noChangeArrowheads="1"/>
          </p:cNvSpPr>
          <p:nvPr>
            <p:ph type="title"/>
          </p:nvPr>
        </p:nvSpPr>
        <p:spPr>
          <a:xfrm>
            <a:off x="2057400" y="274638"/>
            <a:ext cx="7886700" cy="1325562"/>
          </a:xfrm>
        </p:spPr>
        <p:txBody>
          <a:bodyPr/>
          <a:lstStyle/>
          <a:p>
            <a:r>
              <a:rPr lang="en-US" altLang="en-US" sz="3200" b="1">
                <a:solidFill>
                  <a:srgbClr val="1F497D"/>
                </a:solidFill>
                <a:latin typeface="Calibri" panose="020F0502020204030204" pitchFamily="34" charset="0"/>
                <a:cs typeface="Calibri" panose="020F0502020204030204" pitchFamily="34" charset="0"/>
              </a:rPr>
              <a:t>Activities covered by the Agency Fee</a:t>
            </a:r>
          </a:p>
        </p:txBody>
      </p:sp>
      <p:sp>
        <p:nvSpPr>
          <p:cNvPr id="3" name="Content Placeholder 2">
            <a:extLst>
              <a:ext uri="{FF2B5EF4-FFF2-40B4-BE49-F238E27FC236}">
                <a16:creationId xmlns:a16="http://schemas.microsoft.com/office/drawing/2014/main" id="{31CEEA25-65F0-45F3-B9A5-D3D3DA9E585B}"/>
              </a:ext>
            </a:extLst>
          </p:cNvPr>
          <p:cNvSpPr>
            <a:spLocks noGrp="1"/>
          </p:cNvSpPr>
          <p:nvPr>
            <p:ph idx="1"/>
          </p:nvPr>
        </p:nvSpPr>
        <p:spPr>
          <a:xfrm>
            <a:off x="2438400" y="1752600"/>
            <a:ext cx="7391400" cy="4572000"/>
          </a:xfrm>
        </p:spPr>
        <p:txBody>
          <a:bodyPr/>
          <a:lstStyle/>
          <a:p>
            <a:pPr marL="0" indent="0">
              <a:buNone/>
              <a:defRPr/>
            </a:pPr>
            <a:r>
              <a:rPr lang="en-US" sz="3600" dirty="0"/>
              <a:t>GEF Agency Fee covers: </a:t>
            </a:r>
          </a:p>
          <a:p>
            <a:pPr marL="914400" lvl="1" indent="-571500">
              <a:buFont typeface="+mj-lt"/>
              <a:buAutoNum type="romanLcPeriod"/>
              <a:defRPr/>
            </a:pPr>
            <a:r>
              <a:rPr lang="en-US" sz="3600" b="1" dirty="0">
                <a:solidFill>
                  <a:schemeClr val="accent5">
                    <a:lumMod val="75000"/>
                  </a:schemeClr>
                </a:solidFill>
              </a:rPr>
              <a:t>project cycle management services</a:t>
            </a:r>
            <a:r>
              <a:rPr lang="en-US" sz="3600" dirty="0"/>
              <a:t>;</a:t>
            </a:r>
          </a:p>
          <a:p>
            <a:pPr marL="914400" lvl="1" indent="-571500">
              <a:buFont typeface="+mj-lt"/>
              <a:buAutoNum type="romanLcPeriod"/>
              <a:defRPr/>
            </a:pPr>
            <a:r>
              <a:rPr lang="en-US" sz="3600" dirty="0"/>
              <a:t>participation in GEF </a:t>
            </a:r>
            <a:r>
              <a:rPr lang="en-US" sz="3600" b="1" dirty="0">
                <a:solidFill>
                  <a:schemeClr val="accent5">
                    <a:lumMod val="75000"/>
                  </a:schemeClr>
                </a:solidFill>
              </a:rPr>
              <a:t>corporate activities</a:t>
            </a:r>
            <a:r>
              <a:rPr lang="en-US" sz="3600" dirty="0"/>
              <a:t>. </a:t>
            </a:r>
          </a:p>
          <a:p>
            <a:pPr>
              <a:defRPr/>
            </a:pPr>
            <a:endParaRPr lang="en-US" sz="2800" dirty="0"/>
          </a:p>
          <a:p>
            <a:pPr marL="0" indent="0">
              <a:buNone/>
              <a:defRPr/>
            </a:pPr>
            <a:r>
              <a:rPr lang="en-US" sz="3600" dirty="0"/>
              <a:t>For new GEF Agencies fee covers </a:t>
            </a:r>
            <a:r>
              <a:rPr lang="en-US" sz="3600" b="1" u="sng" dirty="0">
                <a:solidFill>
                  <a:schemeClr val="accent5">
                    <a:lumMod val="75000"/>
                  </a:schemeClr>
                </a:solidFill>
              </a:rPr>
              <a:t>only </a:t>
            </a:r>
            <a:r>
              <a:rPr lang="en-US" sz="3600" b="1" dirty="0">
                <a:solidFill>
                  <a:schemeClr val="accent5">
                    <a:lumMod val="75000"/>
                  </a:schemeClr>
                </a:solidFill>
              </a:rPr>
              <a:t>project cycle management services</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B2CB682-E75B-4996-885A-D7BF3663C9A3}"/>
              </a:ext>
            </a:extLst>
          </p:cNvPr>
          <p:cNvGraphicFramePr>
            <a:graphicFrameLocks noGrp="1"/>
          </p:cNvGraphicFramePr>
          <p:nvPr>
            <p:ph idx="1"/>
            <p:extLst>
              <p:ext uri="{D42A27DB-BD31-4B8C-83A1-F6EECF244321}">
                <p14:modId xmlns:p14="http://schemas.microsoft.com/office/powerpoint/2010/main" val="2532884918"/>
              </p:ext>
            </p:extLst>
          </p:nvPr>
        </p:nvGraphicFramePr>
        <p:xfrm>
          <a:off x="1905000" y="533400"/>
          <a:ext cx="8229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B9A6177-0DEB-4DAE-B4A2-47E56305415C}"/>
              </a:ext>
            </a:extLst>
          </p:cNvPr>
          <p:cNvSpPr>
            <a:spLocks noGrp="1"/>
          </p:cNvSpPr>
          <p:nvPr>
            <p:ph type="sldNum" sz="quarter" idx="12"/>
          </p:nvPr>
        </p:nvSpPr>
        <p:spPr/>
        <p:txBody>
          <a:bodyPr/>
          <a:lstStyle/>
          <a:p>
            <a:pPr>
              <a:defRPr/>
            </a:pPr>
            <a:fld id="{D950C517-5328-4D04-87DD-D2DE51E49101}" type="slidenum">
              <a:rPr lang="en-US" altLang="en-US" smtClean="0"/>
              <a:pPr>
                <a:defRPr/>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C373-6009-4D70-8E3C-C34A9FFF9883}"/>
              </a:ext>
            </a:extLst>
          </p:cNvPr>
          <p:cNvSpPr>
            <a:spLocks noGrp="1"/>
          </p:cNvSpPr>
          <p:nvPr>
            <p:ph type="title"/>
          </p:nvPr>
        </p:nvSpPr>
        <p:spPr/>
        <p:txBody>
          <a:bodyPr/>
          <a:lstStyle/>
          <a:p>
            <a:pPr algn="ctr"/>
            <a:r>
              <a:rPr lang="en-US" sz="4000" b="1" dirty="0">
                <a:solidFill>
                  <a:schemeClr val="accent1"/>
                </a:solidFill>
              </a:rPr>
              <a:t>Corporate Activities</a:t>
            </a:r>
          </a:p>
        </p:txBody>
      </p:sp>
      <p:sp>
        <p:nvSpPr>
          <p:cNvPr id="3" name="Content Placeholder 2">
            <a:extLst>
              <a:ext uri="{FF2B5EF4-FFF2-40B4-BE49-F238E27FC236}">
                <a16:creationId xmlns:a16="http://schemas.microsoft.com/office/drawing/2014/main" id="{945CB229-3F36-4D47-A22A-9744586D0105}"/>
              </a:ext>
            </a:extLst>
          </p:cNvPr>
          <p:cNvSpPr>
            <a:spLocks noGrp="1"/>
          </p:cNvSpPr>
          <p:nvPr>
            <p:ph idx="1"/>
          </p:nvPr>
        </p:nvSpPr>
        <p:spPr/>
        <p:txBody>
          <a:bodyPr/>
          <a:lstStyle/>
          <a:p>
            <a:pPr marL="0" indent="0">
              <a:buNone/>
            </a:pPr>
            <a:r>
              <a:rPr lang="en-US" sz="4400" dirty="0"/>
              <a:t>Includes activities such as:	</a:t>
            </a:r>
          </a:p>
          <a:p>
            <a:r>
              <a:rPr lang="en-US" sz="4400" dirty="0"/>
              <a:t>	policy support</a:t>
            </a:r>
          </a:p>
          <a:p>
            <a:r>
              <a:rPr lang="en-US" sz="4400" dirty="0"/>
              <a:t>	outreach</a:t>
            </a:r>
          </a:p>
          <a:p>
            <a:r>
              <a:rPr lang="en-US" sz="4400" dirty="0"/>
              <a:t>	knowledge sharing</a:t>
            </a:r>
          </a:p>
          <a:p>
            <a:r>
              <a:rPr lang="en-US" sz="4400" dirty="0"/>
              <a:t>	support to the GEF IEO, and</a:t>
            </a:r>
          </a:p>
          <a:p>
            <a:r>
              <a:rPr lang="en-US" sz="4400" dirty="0"/>
              <a:t>	institutional relations</a:t>
            </a:r>
          </a:p>
          <a:p>
            <a:endParaRPr lang="en-US" dirty="0"/>
          </a:p>
        </p:txBody>
      </p:sp>
      <p:sp>
        <p:nvSpPr>
          <p:cNvPr id="4" name="Slide Number Placeholder 3">
            <a:extLst>
              <a:ext uri="{FF2B5EF4-FFF2-40B4-BE49-F238E27FC236}">
                <a16:creationId xmlns:a16="http://schemas.microsoft.com/office/drawing/2014/main" id="{20436E50-FF26-4A16-82EF-B51F5C421D30}"/>
              </a:ext>
            </a:extLst>
          </p:cNvPr>
          <p:cNvSpPr>
            <a:spLocks noGrp="1"/>
          </p:cNvSpPr>
          <p:nvPr>
            <p:ph type="sldNum" sz="quarter" idx="12"/>
          </p:nvPr>
        </p:nvSpPr>
        <p:spPr/>
        <p:txBody>
          <a:bodyPr/>
          <a:lstStyle/>
          <a:p>
            <a:pPr>
              <a:defRPr/>
            </a:pPr>
            <a:fld id="{975159E8-B437-46AE-9F9E-26EDC86F603B}" type="slidenum">
              <a:rPr lang="en-US" altLang="en-US" smtClean="0"/>
              <a:pPr>
                <a:defRPr/>
              </a:pPr>
              <a:t>16</a:t>
            </a:fld>
            <a:endParaRPr lang="en-US" altLang="en-US"/>
          </a:p>
        </p:txBody>
      </p:sp>
    </p:spTree>
    <p:extLst>
      <p:ext uri="{BB962C8B-B14F-4D97-AF65-F5344CB8AC3E}">
        <p14:creationId xmlns:p14="http://schemas.microsoft.com/office/powerpoint/2010/main" val="3852676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AF0473-2417-417E-932F-A7346D380D2F}"/>
              </a:ext>
            </a:extLst>
          </p:cNvPr>
          <p:cNvSpPr>
            <a:spLocks noGrp="1"/>
          </p:cNvSpPr>
          <p:nvPr>
            <p:ph idx="1"/>
          </p:nvPr>
        </p:nvSpPr>
        <p:spPr>
          <a:xfrm>
            <a:off x="1981200" y="847597"/>
            <a:ext cx="8229600" cy="1506537"/>
          </a:xfrm>
        </p:spPr>
        <p:txBody>
          <a:bodyPr/>
          <a:lstStyle/>
          <a:p>
            <a:pPr marL="0" indent="0" algn="ctr">
              <a:buNone/>
              <a:defRPr/>
            </a:pPr>
            <a:r>
              <a:rPr lang="en-US" sz="4800" b="1" dirty="0">
                <a:solidFill>
                  <a:schemeClr val="accent1">
                    <a:lumMod val="50000"/>
                  </a:schemeClr>
                </a:solidFill>
              </a:rPr>
              <a:t>Project Cancellation Policy</a:t>
            </a:r>
          </a:p>
        </p:txBody>
      </p:sp>
      <p:sp>
        <p:nvSpPr>
          <p:cNvPr id="33795" name="Rectangle 1">
            <a:extLst>
              <a:ext uri="{FF2B5EF4-FFF2-40B4-BE49-F238E27FC236}">
                <a16:creationId xmlns:a16="http://schemas.microsoft.com/office/drawing/2014/main" id="{74617196-0967-457F-A816-B1DCBC9732CD}"/>
              </a:ext>
            </a:extLst>
          </p:cNvPr>
          <p:cNvSpPr>
            <a:spLocks noChangeArrowheads="1"/>
          </p:cNvSpPr>
          <p:nvPr/>
        </p:nvSpPr>
        <p:spPr bwMode="auto">
          <a:xfrm>
            <a:off x="1752600" y="2764572"/>
            <a:ext cx="84582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571500" indent="-571500">
              <a:spcBef>
                <a:spcPts val="1200"/>
              </a:spcBef>
              <a:spcAft>
                <a:spcPts val="1200"/>
              </a:spcAft>
              <a:buFont typeface="Arial" panose="020B0604020202020204" pitchFamily="34" charset="0"/>
              <a:buChar char="•"/>
            </a:pPr>
            <a:r>
              <a:rPr lang="en-US" altLang="en-US" sz="3600" dirty="0"/>
              <a:t>Incentivizes faster project preparation.</a:t>
            </a:r>
          </a:p>
          <a:p>
            <a:pPr marL="571500" indent="-571500">
              <a:spcBef>
                <a:spcPts val="1200"/>
              </a:spcBef>
              <a:spcAft>
                <a:spcPts val="1200"/>
              </a:spcAft>
              <a:buFont typeface="Arial" panose="020B0604020202020204" pitchFamily="34" charset="0"/>
              <a:buChar char="•"/>
            </a:pPr>
            <a:r>
              <a:rPr lang="en-US" altLang="en-US" sz="3600" dirty="0"/>
              <a:t>Sets principles, rules, procedures to cancel or suspend projects or return uncommitted funds.</a:t>
            </a:r>
          </a:p>
          <a:p>
            <a:pPr>
              <a:spcBef>
                <a:spcPts val="1200"/>
              </a:spcBef>
              <a:spcAft>
                <a:spcPts val="1200"/>
              </a:spcAft>
            </a:pPr>
            <a:endParaRPr lang="en-US" altLang="en-US" sz="2000" dirty="0"/>
          </a:p>
        </p:txBody>
      </p:sp>
      <p:sp>
        <p:nvSpPr>
          <p:cNvPr id="4" name="TextBox 3">
            <a:extLst>
              <a:ext uri="{FF2B5EF4-FFF2-40B4-BE49-F238E27FC236}">
                <a16:creationId xmlns:a16="http://schemas.microsoft.com/office/drawing/2014/main" id="{E14EB499-EC37-4235-A553-8C122333923B}"/>
              </a:ext>
            </a:extLst>
          </p:cNvPr>
          <p:cNvSpPr txBox="1"/>
          <p:nvPr/>
        </p:nvSpPr>
        <p:spPr>
          <a:xfrm>
            <a:off x="2133600" y="1887537"/>
            <a:ext cx="6179897" cy="769441"/>
          </a:xfrm>
          <a:prstGeom prst="rect">
            <a:avLst/>
          </a:prstGeom>
          <a:noFill/>
        </p:spPr>
        <p:txBody>
          <a:bodyPr wrap="none">
            <a:spAutoFit/>
          </a:bodyPr>
          <a:lstStyle/>
          <a:p>
            <a:pPr>
              <a:defRPr/>
            </a:pPr>
            <a:r>
              <a:rPr lang="en-US" sz="4400" b="1" i="1" dirty="0">
                <a:solidFill>
                  <a:schemeClr val="accent6">
                    <a:lumMod val="75000"/>
                  </a:schemeClr>
                </a:solidFill>
              </a:rPr>
              <a:t>What does this policy do?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B2894C8-12AE-4820-A7E4-DA8FB5CA166C}"/>
              </a:ext>
            </a:extLst>
          </p:cNvPr>
          <p:cNvSpPr>
            <a:spLocks noGrp="1" noChangeArrowheads="1"/>
          </p:cNvSpPr>
          <p:nvPr>
            <p:ph type="title"/>
          </p:nvPr>
        </p:nvSpPr>
        <p:spPr>
          <a:xfrm>
            <a:off x="1828800" y="185738"/>
            <a:ext cx="7886700" cy="1325562"/>
          </a:xfrm>
        </p:spPr>
        <p:txBody>
          <a:bodyPr/>
          <a:lstStyle/>
          <a:p>
            <a:r>
              <a:rPr lang="en-US" altLang="en-US" sz="3200" b="1">
                <a:solidFill>
                  <a:srgbClr val="1F497D"/>
                </a:solidFill>
                <a:latin typeface="Calibri" panose="020F0502020204030204" pitchFamily="34" charset="0"/>
                <a:cs typeface="Calibri" panose="020F0502020204030204" pitchFamily="34" charset="0"/>
              </a:rPr>
              <a:t>Project Cancellation – time standards for preparation of FSPs</a:t>
            </a:r>
          </a:p>
        </p:txBody>
      </p:sp>
      <p:graphicFrame>
        <p:nvGraphicFramePr>
          <p:cNvPr id="6" name="Content Placeholder 4">
            <a:extLst>
              <a:ext uri="{FF2B5EF4-FFF2-40B4-BE49-F238E27FC236}">
                <a16:creationId xmlns:a16="http://schemas.microsoft.com/office/drawing/2014/main" id="{DD2D9549-835F-49A9-A6BA-F979CEEBCA37}"/>
              </a:ext>
            </a:extLst>
          </p:cNvPr>
          <p:cNvGraphicFramePr>
            <a:graphicFrameLocks/>
          </p:cNvGraphicFramePr>
          <p:nvPr>
            <p:extLst>
              <p:ext uri="{D42A27DB-BD31-4B8C-83A1-F6EECF244321}">
                <p14:modId xmlns:p14="http://schemas.microsoft.com/office/powerpoint/2010/main" val="701577792"/>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F8A2BB13-5019-459F-9CC6-55D5B0EB321A}"/>
              </a:ext>
            </a:extLst>
          </p:cNvPr>
          <p:cNvSpPr/>
          <p:nvPr/>
        </p:nvSpPr>
        <p:spPr>
          <a:xfrm>
            <a:off x="1833564" y="1511301"/>
            <a:ext cx="8148637" cy="646113"/>
          </a:xfrm>
          <a:prstGeom prst="rect">
            <a:avLst/>
          </a:prstGeom>
        </p:spPr>
        <p:txBody>
          <a:bodyPr>
            <a:spAutoFit/>
          </a:bodyPr>
          <a:lstStyle/>
          <a:p>
            <a:pPr>
              <a:defRPr/>
            </a:pPr>
            <a:r>
              <a:rPr lang="en-US" b="1" i="1" dirty="0">
                <a:solidFill>
                  <a:schemeClr val="accent6">
                    <a:lumMod val="75000"/>
                  </a:schemeClr>
                </a:solidFill>
              </a:rPr>
              <a:t>Policy: </a:t>
            </a:r>
            <a:r>
              <a:rPr lang="en-US" dirty="0"/>
              <a:t>Full-sized projects will be cancelled if they have not been CEO endorsed within 18 months of Council Approval</a:t>
            </a:r>
          </a:p>
        </p:txBody>
      </p:sp>
      <p:sp>
        <p:nvSpPr>
          <p:cNvPr id="8" name="Left Brace 7">
            <a:extLst>
              <a:ext uri="{FF2B5EF4-FFF2-40B4-BE49-F238E27FC236}">
                <a16:creationId xmlns:a16="http://schemas.microsoft.com/office/drawing/2014/main" id="{3462364E-1531-4876-BDC9-6BE092BCD9A9}"/>
              </a:ext>
            </a:extLst>
          </p:cNvPr>
          <p:cNvSpPr/>
          <p:nvPr/>
        </p:nvSpPr>
        <p:spPr>
          <a:xfrm rot="16200000">
            <a:off x="2874963" y="3160064"/>
            <a:ext cx="236538" cy="1262063"/>
          </a:xfrm>
          <a:prstGeom prst="leftBrace">
            <a:avLst>
              <a:gd name="adj1" fmla="val 8333"/>
              <a:gd name="adj2" fmla="val 4792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5846" name="Rectangle 8">
            <a:extLst>
              <a:ext uri="{FF2B5EF4-FFF2-40B4-BE49-F238E27FC236}">
                <a16:creationId xmlns:a16="http://schemas.microsoft.com/office/drawing/2014/main" id="{8176FEDF-7576-47A6-8FF3-5DDD3C69D3C5}"/>
              </a:ext>
            </a:extLst>
          </p:cNvPr>
          <p:cNvSpPr>
            <a:spLocks noChangeArrowheads="1"/>
          </p:cNvSpPr>
          <p:nvPr/>
        </p:nvSpPr>
        <p:spPr bwMode="auto">
          <a:xfrm>
            <a:off x="2362200" y="408940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400" b="1" dirty="0"/>
              <a:t>After</a:t>
            </a:r>
            <a:r>
              <a:rPr lang="en-US" altLang="en-US" sz="2400" b="1" dirty="0">
                <a:solidFill>
                  <a:srgbClr val="C00000"/>
                </a:solidFill>
              </a:rPr>
              <a:t> 8</a:t>
            </a:r>
            <a:r>
              <a:rPr lang="en-US" altLang="en-US" sz="2400" b="1" dirty="0"/>
              <a:t> </a:t>
            </a:r>
            <a:r>
              <a:rPr lang="en-US" altLang="en-US" sz="2400" dirty="0"/>
              <a:t>months: GEF </a:t>
            </a:r>
            <a:r>
              <a:rPr lang="en-US" altLang="en-US" sz="2400" b="1" dirty="0">
                <a:solidFill>
                  <a:srgbClr val="C00000"/>
                </a:solidFill>
              </a:rPr>
              <a:t>notifies</a:t>
            </a:r>
            <a:r>
              <a:rPr lang="en-US" altLang="en-US" sz="2400" dirty="0"/>
              <a:t> OFP/ Agency</a:t>
            </a:r>
          </a:p>
        </p:txBody>
      </p:sp>
      <p:sp>
        <p:nvSpPr>
          <p:cNvPr id="35847" name="Rectangle 9">
            <a:extLst>
              <a:ext uri="{FF2B5EF4-FFF2-40B4-BE49-F238E27FC236}">
                <a16:creationId xmlns:a16="http://schemas.microsoft.com/office/drawing/2014/main" id="{3144CA65-E966-40BA-BBC0-62D9E0C89D10}"/>
              </a:ext>
            </a:extLst>
          </p:cNvPr>
          <p:cNvSpPr>
            <a:spLocks noChangeArrowheads="1"/>
          </p:cNvSpPr>
          <p:nvPr/>
        </p:nvSpPr>
        <p:spPr bwMode="auto">
          <a:xfrm>
            <a:off x="2632074" y="5145089"/>
            <a:ext cx="635952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400" b="1" dirty="0"/>
              <a:t>After </a:t>
            </a:r>
            <a:r>
              <a:rPr lang="en-US" altLang="en-US" sz="2400" b="1" dirty="0">
                <a:solidFill>
                  <a:srgbClr val="C00000"/>
                </a:solidFill>
              </a:rPr>
              <a:t>12</a:t>
            </a:r>
            <a:r>
              <a:rPr lang="en-US" altLang="en-US" sz="2400" dirty="0"/>
              <a:t> months: CEO endorsement </a:t>
            </a:r>
            <a:r>
              <a:rPr lang="en-US" altLang="en-US" sz="2400" b="1" dirty="0"/>
              <a:t>submission </a:t>
            </a:r>
          </a:p>
          <a:p>
            <a:r>
              <a:rPr lang="en-US" altLang="en-US" sz="2400" b="1" dirty="0"/>
              <a:t>OFP notifies if not possible or automatic </a:t>
            </a:r>
          </a:p>
          <a:p>
            <a:r>
              <a:rPr lang="en-US" altLang="en-US" sz="2400" b="1" dirty="0"/>
              <a:t>cancellation</a:t>
            </a:r>
            <a:endParaRPr lang="en-US" altLang="en-US" sz="2400" dirty="0"/>
          </a:p>
        </p:txBody>
      </p:sp>
      <p:sp>
        <p:nvSpPr>
          <p:cNvPr id="35848" name="Rectangle 10">
            <a:extLst>
              <a:ext uri="{FF2B5EF4-FFF2-40B4-BE49-F238E27FC236}">
                <a16:creationId xmlns:a16="http://schemas.microsoft.com/office/drawing/2014/main" id="{BC074035-F402-455F-8AB0-1CF258E6AD96}"/>
              </a:ext>
            </a:extLst>
          </p:cNvPr>
          <p:cNvSpPr>
            <a:spLocks noChangeArrowheads="1"/>
          </p:cNvSpPr>
          <p:nvPr/>
        </p:nvSpPr>
        <p:spPr bwMode="auto">
          <a:xfrm>
            <a:off x="5772150" y="4114801"/>
            <a:ext cx="47552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400" b="1" dirty="0">
                <a:solidFill>
                  <a:srgbClr val="C00000"/>
                </a:solidFill>
              </a:rPr>
              <a:t>18</a:t>
            </a:r>
            <a:r>
              <a:rPr lang="en-US" altLang="en-US" sz="2400" b="1" dirty="0">
                <a:solidFill>
                  <a:srgbClr val="FF0000"/>
                </a:solidFill>
              </a:rPr>
              <a:t> </a:t>
            </a:r>
            <a:r>
              <a:rPr lang="en-US" altLang="en-US" sz="2400" dirty="0"/>
              <a:t>months: either </a:t>
            </a:r>
            <a:r>
              <a:rPr lang="en-US" altLang="en-US" sz="2400" b="1" dirty="0"/>
              <a:t>CEO endorsement </a:t>
            </a:r>
            <a:r>
              <a:rPr lang="en-US" altLang="en-US" sz="2400" dirty="0"/>
              <a:t>or </a:t>
            </a:r>
            <a:r>
              <a:rPr lang="en-US" altLang="en-US" sz="2400" b="1" dirty="0"/>
              <a:t>automatic cancellation</a:t>
            </a:r>
          </a:p>
        </p:txBody>
      </p:sp>
      <p:sp>
        <p:nvSpPr>
          <p:cNvPr id="12" name="Left Brace 11">
            <a:extLst>
              <a:ext uri="{FF2B5EF4-FFF2-40B4-BE49-F238E27FC236}">
                <a16:creationId xmlns:a16="http://schemas.microsoft.com/office/drawing/2014/main" id="{19D01C59-CB25-4CBB-B834-39B3F5EE931B}"/>
              </a:ext>
            </a:extLst>
          </p:cNvPr>
          <p:cNvSpPr/>
          <p:nvPr/>
        </p:nvSpPr>
        <p:spPr>
          <a:xfrm rot="16200000">
            <a:off x="6829439" y="2999898"/>
            <a:ext cx="236538" cy="1809750"/>
          </a:xfrm>
          <a:prstGeom prst="leftBrace">
            <a:avLst>
              <a:gd name="adj1" fmla="val 8333"/>
              <a:gd name="adj2" fmla="val 4792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F37A005A-ECE2-4E26-8776-C1A9A5B2342B}"/>
              </a:ext>
            </a:extLst>
          </p:cNvPr>
          <p:cNvSpPr>
            <a:spLocks noGrp="1" noChangeArrowheads="1"/>
          </p:cNvSpPr>
          <p:nvPr>
            <p:ph type="title"/>
          </p:nvPr>
        </p:nvSpPr>
        <p:spPr>
          <a:xfrm>
            <a:off x="1828800" y="185738"/>
            <a:ext cx="7886700" cy="1325562"/>
          </a:xfrm>
        </p:spPr>
        <p:txBody>
          <a:bodyPr/>
          <a:lstStyle/>
          <a:p>
            <a:r>
              <a:rPr lang="en-US" altLang="en-US" sz="3200" b="1">
                <a:solidFill>
                  <a:srgbClr val="1F497D"/>
                </a:solidFill>
                <a:latin typeface="Calibri" panose="020F0502020204030204" pitchFamily="34" charset="0"/>
                <a:cs typeface="Calibri" panose="020F0502020204030204" pitchFamily="34" charset="0"/>
              </a:rPr>
              <a:t>Project Cancellation – time standards for preparation of MSPs</a:t>
            </a:r>
          </a:p>
        </p:txBody>
      </p:sp>
      <p:sp>
        <p:nvSpPr>
          <p:cNvPr id="3" name="Rectangle 2">
            <a:extLst>
              <a:ext uri="{FF2B5EF4-FFF2-40B4-BE49-F238E27FC236}">
                <a16:creationId xmlns:a16="http://schemas.microsoft.com/office/drawing/2014/main" id="{F8A2BB13-5019-459F-9CC6-55D5B0EB321A}"/>
              </a:ext>
            </a:extLst>
          </p:cNvPr>
          <p:cNvSpPr/>
          <p:nvPr/>
        </p:nvSpPr>
        <p:spPr>
          <a:xfrm>
            <a:off x="1833564" y="1511301"/>
            <a:ext cx="8148637" cy="646113"/>
          </a:xfrm>
          <a:prstGeom prst="rect">
            <a:avLst/>
          </a:prstGeom>
        </p:spPr>
        <p:txBody>
          <a:bodyPr>
            <a:spAutoFit/>
          </a:bodyPr>
          <a:lstStyle/>
          <a:p>
            <a:pPr>
              <a:defRPr/>
            </a:pPr>
            <a:r>
              <a:rPr lang="en-US" b="1" i="1" dirty="0">
                <a:solidFill>
                  <a:schemeClr val="accent6">
                    <a:lumMod val="75000"/>
                  </a:schemeClr>
                </a:solidFill>
              </a:rPr>
              <a:t>Policy: </a:t>
            </a:r>
            <a:r>
              <a:rPr lang="en-US" dirty="0"/>
              <a:t>Medium-sized projects will be cancelled if they have not been CEO approved within 12 months of CEO Approval of the PIF</a:t>
            </a:r>
          </a:p>
        </p:txBody>
      </p:sp>
      <p:sp>
        <p:nvSpPr>
          <p:cNvPr id="8" name="Left Brace 7">
            <a:extLst>
              <a:ext uri="{FF2B5EF4-FFF2-40B4-BE49-F238E27FC236}">
                <a16:creationId xmlns:a16="http://schemas.microsoft.com/office/drawing/2014/main" id="{3462364E-1531-4876-BDC9-6BE092BCD9A9}"/>
              </a:ext>
            </a:extLst>
          </p:cNvPr>
          <p:cNvSpPr/>
          <p:nvPr/>
        </p:nvSpPr>
        <p:spPr>
          <a:xfrm rot="16200000">
            <a:off x="3560763" y="3294007"/>
            <a:ext cx="236538" cy="1262063"/>
          </a:xfrm>
          <a:prstGeom prst="leftBrace">
            <a:avLst>
              <a:gd name="adj1" fmla="val 8333"/>
              <a:gd name="adj2" fmla="val 4792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7893" name="Rectangle 8">
            <a:extLst>
              <a:ext uri="{FF2B5EF4-FFF2-40B4-BE49-F238E27FC236}">
                <a16:creationId xmlns:a16="http://schemas.microsoft.com/office/drawing/2014/main" id="{1D999256-0526-41FA-BFEF-C7E85E7EDCED}"/>
              </a:ext>
            </a:extLst>
          </p:cNvPr>
          <p:cNvSpPr>
            <a:spLocks noChangeArrowheads="1"/>
          </p:cNvSpPr>
          <p:nvPr/>
        </p:nvSpPr>
        <p:spPr bwMode="auto">
          <a:xfrm>
            <a:off x="1828801" y="4043307"/>
            <a:ext cx="258668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400" b="1" dirty="0"/>
              <a:t>After</a:t>
            </a:r>
            <a:r>
              <a:rPr lang="en-US" altLang="en-US" sz="2400" b="1" dirty="0">
                <a:solidFill>
                  <a:srgbClr val="C00000"/>
                </a:solidFill>
              </a:rPr>
              <a:t> 6</a:t>
            </a:r>
            <a:r>
              <a:rPr lang="en-US" altLang="en-US" sz="2400" b="1" dirty="0"/>
              <a:t> </a:t>
            </a:r>
            <a:r>
              <a:rPr lang="en-US" altLang="en-US" sz="2400" dirty="0"/>
              <a:t>months GEF </a:t>
            </a:r>
            <a:r>
              <a:rPr lang="en-US" altLang="en-US" sz="2400" b="1" dirty="0">
                <a:solidFill>
                  <a:srgbClr val="C00000"/>
                </a:solidFill>
              </a:rPr>
              <a:t>notifies</a:t>
            </a:r>
            <a:r>
              <a:rPr lang="en-US" altLang="en-US" sz="2400" dirty="0"/>
              <a:t> OFP/ Agency</a:t>
            </a:r>
          </a:p>
        </p:txBody>
      </p:sp>
      <p:sp>
        <p:nvSpPr>
          <p:cNvPr id="37894" name="Rectangle 9">
            <a:extLst>
              <a:ext uri="{FF2B5EF4-FFF2-40B4-BE49-F238E27FC236}">
                <a16:creationId xmlns:a16="http://schemas.microsoft.com/office/drawing/2014/main" id="{C54F1A08-B65B-4128-90FD-1B131E524559}"/>
              </a:ext>
            </a:extLst>
          </p:cNvPr>
          <p:cNvSpPr>
            <a:spLocks noChangeArrowheads="1"/>
          </p:cNvSpPr>
          <p:nvPr/>
        </p:nvSpPr>
        <p:spPr bwMode="auto">
          <a:xfrm>
            <a:off x="2590800" y="5389368"/>
            <a:ext cx="6400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400" b="1" dirty="0">
                <a:solidFill>
                  <a:srgbClr val="C00000"/>
                </a:solidFill>
              </a:rPr>
              <a:t>8</a:t>
            </a:r>
            <a:r>
              <a:rPr lang="en-US" altLang="en-US" sz="2400" dirty="0"/>
              <a:t> months: CEO approval </a:t>
            </a:r>
            <a:r>
              <a:rPr lang="en-US" altLang="en-US" sz="2400" b="1" dirty="0"/>
              <a:t>submission </a:t>
            </a:r>
          </a:p>
          <a:p>
            <a:r>
              <a:rPr lang="en-US" altLang="en-US" sz="2400" b="1" dirty="0"/>
              <a:t>OFP notifies if not possible or automatic</a:t>
            </a:r>
          </a:p>
          <a:p>
            <a:r>
              <a:rPr lang="en-US" altLang="en-US" sz="2400" b="1" dirty="0"/>
              <a:t>cancellation</a:t>
            </a:r>
            <a:endParaRPr lang="en-US" altLang="en-US" sz="2400" dirty="0"/>
          </a:p>
        </p:txBody>
      </p:sp>
      <p:sp>
        <p:nvSpPr>
          <p:cNvPr id="37895" name="Rectangle 10">
            <a:extLst>
              <a:ext uri="{FF2B5EF4-FFF2-40B4-BE49-F238E27FC236}">
                <a16:creationId xmlns:a16="http://schemas.microsoft.com/office/drawing/2014/main" id="{E35CB6ED-D1D4-4DFB-BA4B-31805C04391B}"/>
              </a:ext>
            </a:extLst>
          </p:cNvPr>
          <p:cNvSpPr>
            <a:spLocks noChangeArrowheads="1"/>
          </p:cNvSpPr>
          <p:nvPr/>
        </p:nvSpPr>
        <p:spPr bwMode="auto">
          <a:xfrm>
            <a:off x="4724400" y="4161356"/>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b="1" dirty="0">
                <a:solidFill>
                  <a:srgbClr val="C00000"/>
                </a:solidFill>
              </a:rPr>
              <a:t> </a:t>
            </a:r>
            <a:r>
              <a:rPr lang="en-US" altLang="en-US" sz="2400" b="1" dirty="0">
                <a:solidFill>
                  <a:srgbClr val="C00000"/>
                </a:solidFill>
              </a:rPr>
              <a:t>12</a:t>
            </a:r>
            <a:r>
              <a:rPr lang="en-US" altLang="en-US" sz="2400" b="1" dirty="0">
                <a:solidFill>
                  <a:srgbClr val="FF0000"/>
                </a:solidFill>
              </a:rPr>
              <a:t> </a:t>
            </a:r>
            <a:r>
              <a:rPr lang="en-US" altLang="en-US" sz="2400" dirty="0"/>
              <a:t>months </a:t>
            </a:r>
            <a:r>
              <a:rPr lang="en-US" altLang="en-US" sz="2400" b="1" dirty="0"/>
              <a:t>CEO approval </a:t>
            </a:r>
            <a:r>
              <a:rPr lang="en-US" altLang="en-US" sz="2400" dirty="0"/>
              <a:t>or </a:t>
            </a:r>
            <a:r>
              <a:rPr lang="en-US" altLang="en-US" sz="2400" b="1" dirty="0"/>
              <a:t>automatic</a:t>
            </a:r>
            <a:r>
              <a:rPr lang="en-US" altLang="en-US" sz="2400" dirty="0"/>
              <a:t> </a:t>
            </a:r>
            <a:r>
              <a:rPr lang="en-US" altLang="en-US" sz="2400" b="1" dirty="0"/>
              <a:t>cancellation</a:t>
            </a:r>
          </a:p>
        </p:txBody>
      </p:sp>
      <p:sp>
        <p:nvSpPr>
          <p:cNvPr id="12" name="Left Brace 11">
            <a:extLst>
              <a:ext uri="{FF2B5EF4-FFF2-40B4-BE49-F238E27FC236}">
                <a16:creationId xmlns:a16="http://schemas.microsoft.com/office/drawing/2014/main" id="{19D01C59-CB25-4CBB-B834-39B3F5EE931B}"/>
              </a:ext>
            </a:extLst>
          </p:cNvPr>
          <p:cNvSpPr/>
          <p:nvPr/>
        </p:nvSpPr>
        <p:spPr>
          <a:xfrm rot="16200000">
            <a:off x="6934865" y="3094239"/>
            <a:ext cx="236538" cy="1809750"/>
          </a:xfrm>
          <a:prstGeom prst="leftBrace">
            <a:avLst>
              <a:gd name="adj1" fmla="val 8333"/>
              <a:gd name="adj2" fmla="val 4792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13" name="Content Placeholder 4">
            <a:extLst>
              <a:ext uri="{FF2B5EF4-FFF2-40B4-BE49-F238E27FC236}">
                <a16:creationId xmlns:a16="http://schemas.microsoft.com/office/drawing/2014/main" id="{B9415AC5-47DE-47C1-A499-66C0B2F375F2}"/>
              </a:ext>
            </a:extLst>
          </p:cNvPr>
          <p:cNvGraphicFramePr>
            <a:graphicFrameLocks/>
          </p:cNvGraphicFramePr>
          <p:nvPr>
            <p:extLst>
              <p:ext uri="{D42A27DB-BD31-4B8C-83A1-F6EECF244321}">
                <p14:modId xmlns:p14="http://schemas.microsoft.com/office/powerpoint/2010/main" val="4261660488"/>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717F9ADB-E916-4628-8525-7C4E2809A9E1}"/>
              </a:ext>
            </a:extLst>
          </p:cNvPr>
          <p:cNvSpPr>
            <a:spLocks noGrp="1" noChangeArrowheads="1"/>
          </p:cNvSpPr>
          <p:nvPr>
            <p:ph type="title"/>
          </p:nvPr>
        </p:nvSpPr>
        <p:spPr>
          <a:xfrm>
            <a:off x="1866900" y="-95250"/>
            <a:ext cx="7886700" cy="1327150"/>
          </a:xfrm>
        </p:spPr>
        <p:txBody>
          <a:bodyPr/>
          <a:lstStyle/>
          <a:p>
            <a:pPr algn="ctr" eaLnBrk="1" hangingPunct="1"/>
            <a:r>
              <a:rPr lang="en-US" altLang="en-US" sz="3200" b="1">
                <a:solidFill>
                  <a:srgbClr val="1F497D"/>
                </a:solidFill>
                <a:latin typeface="Calibri" panose="020F0502020204030204" pitchFamily="34" charset="0"/>
                <a:cs typeface="Calibri" panose="020F0502020204030204" pitchFamily="34" charset="0"/>
              </a:rPr>
              <a:t>GEF Project Modalities</a:t>
            </a:r>
          </a:p>
        </p:txBody>
      </p:sp>
      <p:sp>
        <p:nvSpPr>
          <p:cNvPr id="5123" name="Slide Number Placeholder 2">
            <a:extLst>
              <a:ext uri="{FF2B5EF4-FFF2-40B4-BE49-F238E27FC236}">
                <a16:creationId xmlns:a16="http://schemas.microsoft.com/office/drawing/2014/main" id="{90D904AD-6B7E-42F0-8663-83939649E6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0F09E97-201C-4AAF-9FE7-DAE38B7162E3}" type="slidenum">
              <a:rPr lang="en-US" altLang="en-US" sz="1400">
                <a:latin typeface="Arial" panose="020B0604020202020204" pitchFamily="34" charset="0"/>
              </a:rPr>
              <a:pPr fontAlgn="base">
                <a:spcBef>
                  <a:spcPct val="0"/>
                </a:spcBef>
                <a:spcAft>
                  <a:spcPct val="0"/>
                </a:spcAft>
              </a:pPr>
              <a:t>2</a:t>
            </a:fld>
            <a:endParaRPr lang="en-US" altLang="en-US" sz="1400">
              <a:latin typeface="Arial" panose="020B0604020202020204" pitchFamily="34" charset="0"/>
            </a:endParaRPr>
          </a:p>
        </p:txBody>
      </p:sp>
      <p:sp>
        <p:nvSpPr>
          <p:cNvPr id="5124" name="AutoShape 6">
            <a:extLst>
              <a:ext uri="{FF2B5EF4-FFF2-40B4-BE49-F238E27FC236}">
                <a16:creationId xmlns:a16="http://schemas.microsoft.com/office/drawing/2014/main" id="{020F5B53-6D49-46BA-8AF2-95982D03218D}"/>
              </a:ext>
            </a:extLst>
          </p:cNvPr>
          <p:cNvSpPr>
            <a:spLocks noChangeArrowheads="1"/>
          </p:cNvSpPr>
          <p:nvPr/>
        </p:nvSpPr>
        <p:spPr bwMode="gray">
          <a:xfrm>
            <a:off x="1866901" y="993776"/>
            <a:ext cx="8156575" cy="904875"/>
          </a:xfrm>
          <a:prstGeom prst="roundRect">
            <a:avLst>
              <a:gd name="adj" fmla="val 49106"/>
            </a:avLst>
          </a:prstGeom>
          <a:solidFill>
            <a:schemeClr val="accent2">
              <a:lumMod val="20000"/>
              <a:lumOff val="80000"/>
              <a:alpha val="70000"/>
            </a:schemeClr>
          </a:solidFill>
          <a:ln w="28575">
            <a:solidFill>
              <a:schemeClr val="tx1"/>
            </a:solidFill>
            <a:round/>
            <a:headEnd/>
            <a:tailEnd/>
          </a:ln>
          <a:effec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b="1" dirty="0">
                <a:latin typeface="Arial" panose="020B0604020202020204" pitchFamily="34" charset="0"/>
              </a:rPr>
              <a:t>  </a:t>
            </a:r>
            <a:r>
              <a:rPr lang="en-US" altLang="en-US" sz="2800" b="1" dirty="0">
                <a:latin typeface="Arial" panose="020B0604020202020204" pitchFamily="34" charset="0"/>
              </a:rPr>
              <a:t>Full-sized Project</a:t>
            </a:r>
            <a:endParaRPr lang="en-US" altLang="en-US" sz="2800" dirty="0">
              <a:latin typeface="Arial" panose="020B0604020202020204" pitchFamily="34" charset="0"/>
            </a:endParaRPr>
          </a:p>
          <a:p>
            <a:pPr eaLnBrk="1" hangingPunct="1">
              <a:defRPr/>
            </a:pPr>
            <a:r>
              <a:rPr lang="en-US" altLang="en-US" sz="2800" dirty="0">
                <a:latin typeface="Arial" panose="020B0604020202020204" pitchFamily="34" charset="0"/>
              </a:rPr>
              <a:t>  GEF project financing &gt; 2 million US$ </a:t>
            </a:r>
          </a:p>
        </p:txBody>
      </p:sp>
      <p:sp>
        <p:nvSpPr>
          <p:cNvPr id="5125" name="AutoShape 7">
            <a:extLst>
              <a:ext uri="{FF2B5EF4-FFF2-40B4-BE49-F238E27FC236}">
                <a16:creationId xmlns:a16="http://schemas.microsoft.com/office/drawing/2014/main" id="{011E5ED1-A814-4A8C-94AA-FCF4A2E57AA8}"/>
              </a:ext>
            </a:extLst>
          </p:cNvPr>
          <p:cNvSpPr>
            <a:spLocks noChangeArrowheads="1"/>
          </p:cNvSpPr>
          <p:nvPr/>
        </p:nvSpPr>
        <p:spPr bwMode="gray">
          <a:xfrm>
            <a:off x="1812925" y="2152651"/>
            <a:ext cx="8210550" cy="842963"/>
          </a:xfrm>
          <a:prstGeom prst="roundRect">
            <a:avLst>
              <a:gd name="adj" fmla="val 49106"/>
            </a:avLst>
          </a:prstGeom>
          <a:solidFill>
            <a:schemeClr val="accent3">
              <a:lumMod val="20000"/>
              <a:lumOff val="80000"/>
              <a:alpha val="50000"/>
            </a:schemeClr>
          </a:solidFill>
          <a:ln w="28575">
            <a:solidFill>
              <a:schemeClr val="tx1"/>
            </a:solidFill>
            <a:round/>
            <a:headEnd/>
            <a:tailEnd/>
          </a:ln>
          <a:effec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b="1" dirty="0">
                <a:latin typeface="Arial" panose="020B0604020202020204" pitchFamily="34" charset="0"/>
              </a:rPr>
              <a:t>  </a:t>
            </a:r>
            <a:r>
              <a:rPr lang="en-US" altLang="en-US" sz="2800" b="1" dirty="0">
                <a:latin typeface="Arial" panose="020B0604020202020204" pitchFamily="34" charset="0"/>
              </a:rPr>
              <a:t>Medium-sized Project</a:t>
            </a:r>
          </a:p>
          <a:p>
            <a:pPr eaLnBrk="1" hangingPunct="1">
              <a:defRPr/>
            </a:pPr>
            <a:r>
              <a:rPr lang="en-US" altLang="en-US" sz="2800" dirty="0">
                <a:latin typeface="Arial" panose="020B0604020202020204" pitchFamily="34" charset="0"/>
              </a:rPr>
              <a:t>  GEF project financing ≤ 2 million US$</a:t>
            </a:r>
          </a:p>
        </p:txBody>
      </p:sp>
      <p:sp>
        <p:nvSpPr>
          <p:cNvPr id="5126" name="AutoShape 8">
            <a:extLst>
              <a:ext uri="{FF2B5EF4-FFF2-40B4-BE49-F238E27FC236}">
                <a16:creationId xmlns:a16="http://schemas.microsoft.com/office/drawing/2014/main" id="{4A398CA7-CDBD-4F8D-887A-205A6C43D2FB}"/>
              </a:ext>
            </a:extLst>
          </p:cNvPr>
          <p:cNvSpPr>
            <a:spLocks noChangeArrowheads="1"/>
          </p:cNvSpPr>
          <p:nvPr/>
        </p:nvSpPr>
        <p:spPr bwMode="gray">
          <a:xfrm>
            <a:off x="1812926" y="3330576"/>
            <a:ext cx="8226425" cy="1262063"/>
          </a:xfrm>
          <a:prstGeom prst="roundRect">
            <a:avLst>
              <a:gd name="adj" fmla="val 49106"/>
            </a:avLst>
          </a:prstGeom>
          <a:solidFill>
            <a:schemeClr val="accent5">
              <a:lumMod val="20000"/>
              <a:lumOff val="80000"/>
              <a:alpha val="70000"/>
            </a:schemeClr>
          </a:solidFill>
          <a:ln w="28575">
            <a:solidFill>
              <a:schemeClr val="tx1"/>
            </a:solidFill>
            <a:round/>
            <a:headEnd/>
            <a:tailEnd/>
          </a:ln>
          <a:effec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b="1" dirty="0">
                <a:latin typeface="Arial" panose="020B0604020202020204" pitchFamily="34" charset="0"/>
              </a:rPr>
              <a:t>  </a:t>
            </a:r>
            <a:r>
              <a:rPr lang="en-US" altLang="en-US" sz="2800" b="1" dirty="0">
                <a:latin typeface="Arial" panose="020B0604020202020204" pitchFamily="34" charset="0"/>
              </a:rPr>
              <a:t>Enabling Activity </a:t>
            </a:r>
          </a:p>
          <a:p>
            <a:pPr eaLnBrk="1" hangingPunct="1">
              <a:defRPr/>
            </a:pPr>
            <a:r>
              <a:rPr lang="en-US" altLang="en-US" sz="2800" b="1" dirty="0">
                <a:latin typeface="Arial" panose="020B0604020202020204" pitchFamily="34" charset="0"/>
              </a:rPr>
              <a:t>  </a:t>
            </a:r>
            <a:r>
              <a:rPr lang="en-US" altLang="en-US" sz="2800" dirty="0">
                <a:latin typeface="Arial" panose="020B0604020202020204" pitchFamily="34" charset="0"/>
              </a:rPr>
              <a:t>GEF financing to fulfill Convention commitments </a:t>
            </a:r>
          </a:p>
        </p:txBody>
      </p:sp>
      <p:sp>
        <p:nvSpPr>
          <p:cNvPr id="5127" name="AutoShape 9">
            <a:extLst>
              <a:ext uri="{FF2B5EF4-FFF2-40B4-BE49-F238E27FC236}">
                <a16:creationId xmlns:a16="http://schemas.microsoft.com/office/drawing/2014/main" id="{DD5A8BEC-FB41-49EF-8C0A-4CCAA063B58C}"/>
              </a:ext>
            </a:extLst>
          </p:cNvPr>
          <p:cNvSpPr>
            <a:spLocks noChangeArrowheads="1"/>
          </p:cNvSpPr>
          <p:nvPr/>
        </p:nvSpPr>
        <p:spPr bwMode="gray">
          <a:xfrm>
            <a:off x="1828800" y="4826001"/>
            <a:ext cx="8077200" cy="1503363"/>
          </a:xfrm>
          <a:prstGeom prst="roundRect">
            <a:avLst>
              <a:gd name="adj" fmla="val 49106"/>
            </a:avLst>
          </a:prstGeom>
          <a:solidFill>
            <a:schemeClr val="accent6">
              <a:lumMod val="20000"/>
              <a:lumOff val="80000"/>
              <a:alpha val="70000"/>
            </a:schemeClr>
          </a:solidFill>
          <a:ln w="28575">
            <a:solidFill>
              <a:schemeClr val="tx1"/>
            </a:solidFill>
            <a:round/>
            <a:headEnd/>
            <a:tailEnd/>
          </a:ln>
          <a:effec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b="1" dirty="0">
                <a:latin typeface="Arial" panose="020B0604020202020204" pitchFamily="34" charset="0"/>
              </a:rPr>
              <a:t>  Program </a:t>
            </a:r>
          </a:p>
          <a:p>
            <a:pPr eaLnBrk="1" hangingPunct="1">
              <a:defRPr/>
            </a:pPr>
            <a:r>
              <a:rPr lang="en-US" altLang="en-US" sz="2400" b="1" dirty="0">
                <a:latin typeface="Arial" panose="020B0604020202020204" pitchFamily="34" charset="0"/>
              </a:rPr>
              <a:t>  </a:t>
            </a:r>
            <a:r>
              <a:rPr lang="en-US" altLang="en-US" sz="2400" dirty="0">
                <a:latin typeface="Arial" panose="020B0604020202020204" pitchFamily="34" charset="0"/>
              </a:rPr>
              <a:t>A longer term strategic arrangement of individual but </a:t>
            </a:r>
          </a:p>
          <a:p>
            <a:pPr eaLnBrk="1" hangingPunct="1">
              <a:defRPr/>
            </a:pPr>
            <a:r>
              <a:rPr lang="en-US" altLang="en-US" sz="2400" dirty="0">
                <a:latin typeface="Arial" panose="020B0604020202020204" pitchFamily="34" charset="0"/>
              </a:rPr>
              <a:t>  interlinked projects to achieve large-scale impact </a:t>
            </a:r>
          </a:p>
          <a:p>
            <a:pPr eaLnBrk="1" hangingPunct="1">
              <a:defRPr/>
            </a:pPr>
            <a:r>
              <a:rPr lang="en-US" altLang="en-US" sz="2000" dirty="0">
                <a:latin typeface="Arial" panose="020B0604020202020204"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43E71D4-0DF1-4353-96AB-BAF3D6891BE0}"/>
              </a:ext>
            </a:extLst>
          </p:cNvPr>
          <p:cNvSpPr>
            <a:spLocks noGrp="1" noChangeArrowheads="1"/>
          </p:cNvSpPr>
          <p:nvPr>
            <p:ph type="title"/>
          </p:nvPr>
        </p:nvSpPr>
        <p:spPr>
          <a:xfrm>
            <a:off x="1828800" y="185738"/>
            <a:ext cx="7886700" cy="1325562"/>
          </a:xfrm>
        </p:spPr>
        <p:txBody>
          <a:bodyPr/>
          <a:lstStyle/>
          <a:p>
            <a:r>
              <a:rPr lang="en-US" altLang="en-US" sz="3200" b="1">
                <a:solidFill>
                  <a:srgbClr val="1F497D"/>
                </a:solidFill>
                <a:latin typeface="Calibri" panose="020F0502020204030204" pitchFamily="34" charset="0"/>
                <a:cs typeface="Calibri" panose="020F0502020204030204" pitchFamily="34" charset="0"/>
              </a:rPr>
              <a:t>Project Cancellation – time standards for preparation of Programs</a:t>
            </a:r>
          </a:p>
        </p:txBody>
      </p:sp>
      <p:sp>
        <p:nvSpPr>
          <p:cNvPr id="3" name="Rectangle 2">
            <a:extLst>
              <a:ext uri="{FF2B5EF4-FFF2-40B4-BE49-F238E27FC236}">
                <a16:creationId xmlns:a16="http://schemas.microsoft.com/office/drawing/2014/main" id="{F8A2BB13-5019-459F-9CC6-55D5B0EB321A}"/>
              </a:ext>
            </a:extLst>
          </p:cNvPr>
          <p:cNvSpPr/>
          <p:nvPr/>
        </p:nvSpPr>
        <p:spPr>
          <a:xfrm>
            <a:off x="1833564" y="1511301"/>
            <a:ext cx="8148637" cy="923925"/>
          </a:xfrm>
          <a:prstGeom prst="rect">
            <a:avLst/>
          </a:prstGeom>
        </p:spPr>
        <p:txBody>
          <a:bodyPr>
            <a:spAutoFit/>
          </a:bodyPr>
          <a:lstStyle/>
          <a:p>
            <a:pPr>
              <a:defRPr/>
            </a:pPr>
            <a:r>
              <a:rPr lang="en-US" b="1" i="1" dirty="0">
                <a:solidFill>
                  <a:schemeClr val="accent6">
                    <a:lumMod val="75000"/>
                  </a:schemeClr>
                </a:solidFill>
              </a:rPr>
              <a:t>Policy: </a:t>
            </a:r>
            <a:r>
              <a:rPr lang="en-US" dirty="0"/>
              <a:t>child projects under a Program will be cancelled if they have not been CEO endorsed/approved within </a:t>
            </a:r>
            <a:r>
              <a:rPr lang="en-US" dirty="0">
                <a:solidFill>
                  <a:schemeClr val="accent6">
                    <a:lumMod val="50000"/>
                  </a:schemeClr>
                </a:solidFill>
              </a:rPr>
              <a:t>Program Commitment Deadline (PCD)</a:t>
            </a:r>
            <a:r>
              <a:rPr lang="en-US" dirty="0"/>
              <a:t> not exceeding 18 months</a:t>
            </a:r>
          </a:p>
        </p:txBody>
      </p:sp>
      <p:sp>
        <p:nvSpPr>
          <p:cNvPr id="8" name="Left Brace 7">
            <a:extLst>
              <a:ext uri="{FF2B5EF4-FFF2-40B4-BE49-F238E27FC236}">
                <a16:creationId xmlns:a16="http://schemas.microsoft.com/office/drawing/2014/main" id="{3462364E-1531-4876-BDC9-6BE092BCD9A9}"/>
              </a:ext>
            </a:extLst>
          </p:cNvPr>
          <p:cNvSpPr/>
          <p:nvPr/>
        </p:nvSpPr>
        <p:spPr>
          <a:xfrm rot="16200000">
            <a:off x="3636963" y="3252513"/>
            <a:ext cx="236538" cy="1262063"/>
          </a:xfrm>
          <a:prstGeom prst="leftBrace">
            <a:avLst>
              <a:gd name="adj1" fmla="val 8333"/>
              <a:gd name="adj2" fmla="val 4792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9941" name="Rectangle 8">
            <a:extLst>
              <a:ext uri="{FF2B5EF4-FFF2-40B4-BE49-F238E27FC236}">
                <a16:creationId xmlns:a16="http://schemas.microsoft.com/office/drawing/2014/main" id="{462CDC7F-74D0-4D00-85D1-6365F146A6BB}"/>
              </a:ext>
            </a:extLst>
          </p:cNvPr>
          <p:cNvSpPr>
            <a:spLocks noChangeArrowheads="1"/>
          </p:cNvSpPr>
          <p:nvPr/>
        </p:nvSpPr>
        <p:spPr bwMode="auto">
          <a:xfrm>
            <a:off x="2667000" y="4038601"/>
            <a:ext cx="2743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000" b="1" dirty="0">
                <a:solidFill>
                  <a:srgbClr val="C00000"/>
                </a:solidFill>
              </a:rPr>
              <a:t>10</a:t>
            </a:r>
            <a:r>
              <a:rPr lang="en-US" altLang="en-US" sz="2000" b="1" dirty="0"/>
              <a:t> </a:t>
            </a:r>
            <a:r>
              <a:rPr lang="en-US" altLang="en-US" sz="2000" dirty="0"/>
              <a:t>months </a:t>
            </a:r>
            <a:r>
              <a:rPr lang="en-US" altLang="en-US" sz="2000" i="1" dirty="0"/>
              <a:t>before</a:t>
            </a:r>
            <a:r>
              <a:rPr lang="en-US" altLang="en-US" sz="2000" dirty="0"/>
              <a:t> PCD: GEF </a:t>
            </a:r>
            <a:r>
              <a:rPr lang="en-US" altLang="en-US" sz="2000" b="1" dirty="0">
                <a:solidFill>
                  <a:srgbClr val="C00000"/>
                </a:solidFill>
              </a:rPr>
              <a:t>notifies</a:t>
            </a:r>
            <a:r>
              <a:rPr lang="en-US" altLang="en-US" sz="2000" dirty="0"/>
              <a:t> OFP/ Agency</a:t>
            </a:r>
          </a:p>
        </p:txBody>
      </p:sp>
      <p:sp>
        <p:nvSpPr>
          <p:cNvPr id="39942" name="Rectangle 9">
            <a:extLst>
              <a:ext uri="{FF2B5EF4-FFF2-40B4-BE49-F238E27FC236}">
                <a16:creationId xmlns:a16="http://schemas.microsoft.com/office/drawing/2014/main" id="{1F9329B3-F6F0-456B-8029-B4B7B5FB48D9}"/>
              </a:ext>
            </a:extLst>
          </p:cNvPr>
          <p:cNvSpPr>
            <a:spLocks noChangeArrowheads="1"/>
          </p:cNvSpPr>
          <p:nvPr/>
        </p:nvSpPr>
        <p:spPr bwMode="auto">
          <a:xfrm>
            <a:off x="2847332" y="5194935"/>
            <a:ext cx="42392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000" b="1" dirty="0">
                <a:solidFill>
                  <a:srgbClr val="C00000"/>
                </a:solidFill>
              </a:rPr>
              <a:t>6</a:t>
            </a:r>
            <a:r>
              <a:rPr lang="en-US" altLang="en-US" sz="2000" dirty="0"/>
              <a:t> months </a:t>
            </a:r>
            <a:r>
              <a:rPr lang="en-US" altLang="en-US" sz="2000" i="1" dirty="0"/>
              <a:t>before</a:t>
            </a:r>
            <a:r>
              <a:rPr lang="en-US" altLang="en-US" sz="2000" dirty="0"/>
              <a:t> PCD: CEO endorsement/approval </a:t>
            </a:r>
            <a:r>
              <a:rPr lang="en-US" altLang="en-US" sz="2000" b="1" dirty="0"/>
              <a:t>submission </a:t>
            </a:r>
          </a:p>
          <a:p>
            <a:r>
              <a:rPr lang="en-US" altLang="en-US" sz="2000" b="1" dirty="0"/>
              <a:t>OFP notifies if not possible or automatic cancellation</a:t>
            </a:r>
            <a:endParaRPr lang="en-US" altLang="en-US" sz="2000" dirty="0"/>
          </a:p>
        </p:txBody>
      </p:sp>
      <p:sp>
        <p:nvSpPr>
          <p:cNvPr id="39943" name="Rectangle 10">
            <a:extLst>
              <a:ext uri="{FF2B5EF4-FFF2-40B4-BE49-F238E27FC236}">
                <a16:creationId xmlns:a16="http://schemas.microsoft.com/office/drawing/2014/main" id="{3B3F6FD7-FBD0-4EF0-805F-269FF321B76E}"/>
              </a:ext>
            </a:extLst>
          </p:cNvPr>
          <p:cNvSpPr>
            <a:spLocks noChangeArrowheads="1"/>
          </p:cNvSpPr>
          <p:nvPr/>
        </p:nvSpPr>
        <p:spPr bwMode="auto">
          <a:xfrm>
            <a:off x="5772150" y="4114801"/>
            <a:ext cx="457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000" dirty="0"/>
              <a:t>After PCD (≤ 18 months): either </a:t>
            </a:r>
            <a:r>
              <a:rPr lang="en-US" altLang="en-US" sz="2000" b="1" dirty="0"/>
              <a:t>CEO endorsement/approval </a:t>
            </a:r>
            <a:r>
              <a:rPr lang="en-US" altLang="en-US" sz="2000" dirty="0"/>
              <a:t>or </a:t>
            </a:r>
            <a:r>
              <a:rPr lang="en-US" altLang="en-US" sz="2000" b="1" dirty="0"/>
              <a:t>cancellation of the remaining PFD balance</a:t>
            </a:r>
          </a:p>
        </p:txBody>
      </p:sp>
      <p:sp>
        <p:nvSpPr>
          <p:cNvPr id="12" name="Left Brace 11">
            <a:extLst>
              <a:ext uri="{FF2B5EF4-FFF2-40B4-BE49-F238E27FC236}">
                <a16:creationId xmlns:a16="http://schemas.microsoft.com/office/drawing/2014/main" id="{19D01C59-CB25-4CBB-B834-39B3F5EE931B}"/>
              </a:ext>
            </a:extLst>
          </p:cNvPr>
          <p:cNvSpPr/>
          <p:nvPr/>
        </p:nvSpPr>
        <p:spPr>
          <a:xfrm rot="16200000">
            <a:off x="7187406" y="3017189"/>
            <a:ext cx="236538" cy="1809750"/>
          </a:xfrm>
          <a:prstGeom prst="leftBrace">
            <a:avLst>
              <a:gd name="adj1" fmla="val 8333"/>
              <a:gd name="adj2" fmla="val 4792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13" name="Content Placeholder 4">
            <a:extLst>
              <a:ext uri="{FF2B5EF4-FFF2-40B4-BE49-F238E27FC236}">
                <a16:creationId xmlns:a16="http://schemas.microsoft.com/office/drawing/2014/main" id="{538F12EC-37C8-47CC-A834-04CF0ED1D0EB}"/>
              </a:ext>
            </a:extLst>
          </p:cNvPr>
          <p:cNvGraphicFramePr>
            <a:graphicFrameLocks/>
          </p:cNvGraphicFramePr>
          <p:nvPr>
            <p:extLst>
              <p:ext uri="{D42A27DB-BD31-4B8C-83A1-F6EECF244321}">
                <p14:modId xmlns:p14="http://schemas.microsoft.com/office/powerpoint/2010/main" val="3772292331"/>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0400E94-D008-4A03-B71A-969D060592EF}"/>
              </a:ext>
            </a:extLst>
          </p:cNvPr>
          <p:cNvSpPr>
            <a:spLocks noGrp="1" noChangeArrowheads="1"/>
          </p:cNvSpPr>
          <p:nvPr>
            <p:ph type="title"/>
          </p:nvPr>
        </p:nvSpPr>
        <p:spPr/>
        <p:txBody>
          <a:bodyPr/>
          <a:lstStyle/>
          <a:p>
            <a:r>
              <a:rPr lang="en-US" altLang="en-US" sz="3200" b="1" dirty="0">
                <a:solidFill>
                  <a:srgbClr val="1F497D"/>
                </a:solidFill>
                <a:latin typeface="Calibri" panose="020F0502020204030204" pitchFamily="34" charset="0"/>
                <a:cs typeface="Calibri" panose="020F0502020204030204" pitchFamily="34" charset="0"/>
              </a:rPr>
              <a:t>Project Cancellation Policy – other reasons </a:t>
            </a:r>
            <a:endParaRPr lang="en-US" altLang="en-US" sz="3200" dirty="0"/>
          </a:p>
        </p:txBody>
      </p:sp>
      <p:sp>
        <p:nvSpPr>
          <p:cNvPr id="3" name="Content Placeholder 2">
            <a:extLst>
              <a:ext uri="{FF2B5EF4-FFF2-40B4-BE49-F238E27FC236}">
                <a16:creationId xmlns:a16="http://schemas.microsoft.com/office/drawing/2014/main" id="{4C2E0ADB-EFF2-4FF3-9F22-9A10D7666160}"/>
              </a:ext>
            </a:extLst>
          </p:cNvPr>
          <p:cNvSpPr>
            <a:spLocks noGrp="1"/>
          </p:cNvSpPr>
          <p:nvPr>
            <p:ph idx="1"/>
          </p:nvPr>
        </p:nvSpPr>
        <p:spPr>
          <a:xfrm>
            <a:off x="1981200" y="1704976"/>
            <a:ext cx="8229600" cy="4525963"/>
          </a:xfrm>
        </p:spPr>
        <p:txBody>
          <a:bodyPr/>
          <a:lstStyle/>
          <a:p>
            <a:pPr>
              <a:defRPr/>
            </a:pPr>
            <a:r>
              <a:rPr lang="en-US" sz="2800" dirty="0"/>
              <a:t>The </a:t>
            </a:r>
            <a:r>
              <a:rPr lang="en-US" sz="2800" b="1" dirty="0"/>
              <a:t>recipient country</a:t>
            </a:r>
            <a:r>
              <a:rPr lang="en-US" sz="2800" dirty="0"/>
              <a:t> and / or the </a:t>
            </a:r>
            <a:r>
              <a:rPr lang="en-US" sz="2800" b="1" dirty="0"/>
              <a:t>GEF Agency </a:t>
            </a:r>
            <a:r>
              <a:rPr lang="en-US" sz="2800" dirty="0"/>
              <a:t>may cancel or suspend a project for other reasons – and the GEF CEO may authorize such cancellation or suspension</a:t>
            </a:r>
          </a:p>
          <a:p>
            <a:pPr>
              <a:defRPr/>
            </a:pPr>
            <a:endParaRPr lang="en-US" sz="2800" dirty="0"/>
          </a:p>
          <a:p>
            <a:pPr lvl="2" indent="0">
              <a:buNone/>
              <a:defRPr/>
            </a:pPr>
            <a:r>
              <a:rPr lang="en-US" sz="2800" b="1" dirty="0"/>
              <a:t>Prior</a:t>
            </a:r>
            <a:r>
              <a:rPr lang="en-US" sz="2800" dirty="0"/>
              <a:t> to CEO endorsement/approval, a project can be </a:t>
            </a:r>
            <a:r>
              <a:rPr lang="en-US" sz="2800" u="sng" dirty="0"/>
              <a:t>cancelled</a:t>
            </a:r>
            <a:r>
              <a:rPr lang="en-US" sz="2800" dirty="0"/>
              <a:t>. </a:t>
            </a:r>
          </a:p>
          <a:p>
            <a:pPr marL="1371600" lvl="2" indent="-514350">
              <a:buFont typeface="+mj-lt"/>
              <a:buAutoNum type="alphaLcPeriod"/>
              <a:defRPr/>
            </a:pPr>
            <a:endParaRPr lang="en-US" sz="2800" dirty="0"/>
          </a:p>
          <a:p>
            <a:pPr lvl="2" indent="0">
              <a:buNone/>
              <a:defRPr/>
            </a:pPr>
            <a:r>
              <a:rPr lang="en-US" sz="2800" b="1" dirty="0"/>
              <a:t>After</a:t>
            </a:r>
            <a:r>
              <a:rPr lang="en-US" sz="2800" dirty="0"/>
              <a:t> CEO endorsement/approval, a project may be </a:t>
            </a:r>
            <a:r>
              <a:rPr lang="en-US" sz="2800" u="sng" dirty="0"/>
              <a:t>terminated</a:t>
            </a:r>
            <a:r>
              <a:rPr lang="en-US" sz="2800" dirty="0"/>
              <a:t> or </a:t>
            </a:r>
            <a:r>
              <a:rPr lang="en-US" sz="2800" u="sng" dirty="0"/>
              <a:t>suspended</a:t>
            </a:r>
            <a:endParaRPr lang="en-US" sz="2800" dirty="0"/>
          </a:p>
          <a:p>
            <a:pPr>
              <a:defRPr/>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12701C2D-D66B-4A9D-883C-E9B9864C7BA2}"/>
              </a:ext>
            </a:extLst>
          </p:cNvPr>
          <p:cNvSpPr>
            <a:spLocks noGrp="1" noChangeArrowheads="1"/>
          </p:cNvSpPr>
          <p:nvPr>
            <p:ph type="title"/>
          </p:nvPr>
        </p:nvSpPr>
        <p:spPr>
          <a:xfrm>
            <a:off x="2057400" y="228601"/>
            <a:ext cx="7886700" cy="1325563"/>
          </a:xfrm>
        </p:spPr>
        <p:txBody>
          <a:bodyPr/>
          <a:lstStyle/>
          <a:p>
            <a:r>
              <a:rPr lang="en-US" altLang="en-US" sz="3200" b="1" dirty="0">
                <a:solidFill>
                  <a:srgbClr val="1F497D"/>
                </a:solidFill>
                <a:latin typeface="Calibri" panose="020F0502020204030204" pitchFamily="34" charset="0"/>
                <a:cs typeface="Calibri" panose="020F0502020204030204" pitchFamily="34" charset="0"/>
              </a:rPr>
              <a:t>Procedures for other reasons cancellation</a:t>
            </a:r>
          </a:p>
        </p:txBody>
      </p:sp>
      <p:sp>
        <p:nvSpPr>
          <p:cNvPr id="44035" name="Content Placeholder 2">
            <a:extLst>
              <a:ext uri="{FF2B5EF4-FFF2-40B4-BE49-F238E27FC236}">
                <a16:creationId xmlns:a16="http://schemas.microsoft.com/office/drawing/2014/main" id="{663C9173-2C9E-47F0-8733-BEB00F27DA69}"/>
              </a:ext>
            </a:extLst>
          </p:cNvPr>
          <p:cNvSpPr>
            <a:spLocks noGrp="1" noChangeArrowheads="1"/>
          </p:cNvSpPr>
          <p:nvPr>
            <p:ph idx="1"/>
          </p:nvPr>
        </p:nvSpPr>
        <p:spPr>
          <a:xfrm>
            <a:off x="1981200" y="1554164"/>
            <a:ext cx="8229600" cy="5037137"/>
          </a:xfrm>
        </p:spPr>
        <p:txBody>
          <a:bodyPr/>
          <a:lstStyle/>
          <a:p>
            <a:r>
              <a:rPr lang="en-US" altLang="en-US" sz="3200" dirty="0"/>
              <a:t>GEF Agency </a:t>
            </a:r>
            <a:r>
              <a:rPr lang="en-US" altLang="en-US" sz="3200" b="1" dirty="0"/>
              <a:t>consults recipient country</a:t>
            </a:r>
            <a:r>
              <a:rPr lang="en-US" altLang="en-US" sz="3200" dirty="0"/>
              <a:t>, all relevant </a:t>
            </a:r>
            <a:r>
              <a:rPr lang="en-US" altLang="en-US" sz="3200" b="1" dirty="0"/>
              <a:t>government agencies</a:t>
            </a:r>
            <a:r>
              <a:rPr lang="en-US" altLang="en-US" sz="3200" dirty="0"/>
              <a:t>, and </a:t>
            </a:r>
            <a:r>
              <a:rPr lang="en-US" altLang="en-US" sz="3200" b="1" dirty="0"/>
              <a:t>other partners</a:t>
            </a:r>
            <a:r>
              <a:rPr lang="en-US" altLang="en-US" sz="3200" dirty="0"/>
              <a:t>, including co-financiers, prior to such cancellation or suspension. </a:t>
            </a:r>
          </a:p>
          <a:p>
            <a:endParaRPr lang="en-US" altLang="en-US" sz="3200" dirty="0"/>
          </a:p>
          <a:p>
            <a:r>
              <a:rPr lang="en-US" altLang="en-US" sz="3200" dirty="0"/>
              <a:t>Required actions by Agency: </a:t>
            </a:r>
          </a:p>
          <a:p>
            <a:pPr marL="1028700" lvl="1" indent="-571500">
              <a:buFont typeface="Calibri Light" panose="020F0302020204030204" pitchFamily="34" charset="0"/>
              <a:buAutoNum type="romanLcPeriod"/>
            </a:pPr>
            <a:r>
              <a:rPr lang="en-US" altLang="en-US" sz="3200" dirty="0"/>
              <a:t>consultation with the recipient country; </a:t>
            </a:r>
          </a:p>
          <a:p>
            <a:pPr marL="1028700" lvl="1" indent="-571500">
              <a:buFont typeface="Calibri Light" panose="020F0302020204030204" pitchFamily="34" charset="0"/>
              <a:buAutoNum type="romanLcPeriod"/>
            </a:pPr>
            <a:r>
              <a:rPr lang="en-US" altLang="en-US" sz="3200" dirty="0"/>
              <a:t>written notification to the GEF Secretariat/Trustee; and </a:t>
            </a:r>
          </a:p>
          <a:p>
            <a:pPr marL="1028700" lvl="1" indent="-571500">
              <a:buFont typeface="Calibri Light" panose="020F0302020204030204" pitchFamily="34" charset="0"/>
              <a:buAutoNum type="romanLcPeriod"/>
            </a:pPr>
            <a:r>
              <a:rPr lang="en-US" altLang="en-US" sz="3200" dirty="0"/>
              <a:t>returns any un-used GEF funds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BFF37E9-FD7E-44D7-89FF-B085AC5C7C45}"/>
              </a:ext>
            </a:extLst>
          </p:cNvPr>
          <p:cNvSpPr txBox="1">
            <a:spLocks/>
          </p:cNvSpPr>
          <p:nvPr/>
        </p:nvSpPr>
        <p:spPr>
          <a:xfrm>
            <a:off x="1676400" y="881313"/>
            <a:ext cx="7467600" cy="5143500"/>
          </a:xfrm>
          <a:prstGeom prst="rect">
            <a:avLst/>
          </a:prstGeom>
          <a:noFill/>
        </p:spPr>
        <p:txBody>
          <a:bodyPr vert="horz" lIns="342900" tIns="342900" rIns="342900" bIns="34290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685800" fontAlgn="auto">
              <a:spcBef>
                <a:spcPts val="750"/>
              </a:spcBef>
              <a:spcAft>
                <a:spcPts val="0"/>
              </a:spcAft>
            </a:pPr>
            <a:endParaRPr lang="en-US" dirty="0">
              <a:latin typeface="Calibri Light" panose="020F0302020204030204"/>
            </a:endParaRPr>
          </a:p>
        </p:txBody>
      </p:sp>
      <p:sp>
        <p:nvSpPr>
          <p:cNvPr id="6" name="Subtitle 2">
            <a:extLst>
              <a:ext uri="{FF2B5EF4-FFF2-40B4-BE49-F238E27FC236}">
                <a16:creationId xmlns:a16="http://schemas.microsoft.com/office/drawing/2014/main" id="{71B92366-6496-4E9F-8B6F-6E4F904532B2}"/>
              </a:ext>
            </a:extLst>
          </p:cNvPr>
          <p:cNvSpPr txBox="1">
            <a:spLocks/>
          </p:cNvSpPr>
          <p:nvPr/>
        </p:nvSpPr>
        <p:spPr>
          <a:xfrm>
            <a:off x="1524001" y="1870878"/>
            <a:ext cx="9143999" cy="4129874"/>
          </a:xfrm>
          <a:prstGeom prst="rect">
            <a:avLst/>
          </a:prstGeom>
        </p:spPr>
        <p:txBody>
          <a:bodyPr vert="horz" lIns="342900" tIns="342900" rIns="342900" bIns="34290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fontAlgn="auto">
              <a:spcBef>
                <a:spcPts val="750"/>
              </a:spcBef>
              <a:spcAft>
                <a:spcPts val="0"/>
              </a:spcAft>
              <a:buNone/>
            </a:pPr>
            <a:endParaRPr lang="en-US" sz="1800" dirty="0">
              <a:solidFill>
                <a:prstClr val="white"/>
              </a:solidFill>
              <a:latin typeface="Calibri Light" panose="020F0302020204030204"/>
            </a:endParaRPr>
          </a:p>
        </p:txBody>
      </p:sp>
      <p:sp>
        <p:nvSpPr>
          <p:cNvPr id="8" name="Title 1">
            <a:extLst>
              <a:ext uri="{FF2B5EF4-FFF2-40B4-BE49-F238E27FC236}">
                <a16:creationId xmlns:a16="http://schemas.microsoft.com/office/drawing/2014/main" id="{017E7BA6-4F05-4E46-927B-CE0435EFDC3B}"/>
              </a:ext>
            </a:extLst>
          </p:cNvPr>
          <p:cNvSpPr txBox="1">
            <a:spLocks/>
          </p:cNvSpPr>
          <p:nvPr/>
        </p:nvSpPr>
        <p:spPr>
          <a:xfrm>
            <a:off x="2037907" y="457200"/>
            <a:ext cx="8610600" cy="1013629"/>
          </a:xfrm>
          <a:prstGeom prst="rect">
            <a:avLst/>
          </a:prstGeom>
        </p:spPr>
        <p:txBody>
          <a:bodyPr vert="horz" lIns="342900" tIns="342900" rIns="342900" bIns="3429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685800" fontAlgn="auto">
              <a:spcAft>
                <a:spcPts val="0"/>
              </a:spcAft>
            </a:pPr>
            <a:r>
              <a:rPr lang="en-US" sz="3000" dirty="0">
                <a:solidFill>
                  <a:prstClr val="white"/>
                </a:solidFill>
                <a:latin typeface="Arial" panose="020B0604020202020204" pitchFamily="34" charset="0"/>
                <a:cs typeface="Arial" panose="020B0604020202020204" pitchFamily="34" charset="0"/>
              </a:rPr>
              <a:t>why </a:t>
            </a:r>
            <a:r>
              <a:rPr lang="en-US" sz="6000" dirty="0">
                <a:solidFill>
                  <a:srgbClr val="0070C0"/>
                </a:solidFill>
                <a:latin typeface="Calibri" panose="020F0502020204030204" pitchFamily="34" charset="0"/>
                <a:cs typeface="Calibri" panose="020F0502020204030204" pitchFamily="34" charset="0"/>
              </a:rPr>
              <a:t>co-financing?</a:t>
            </a:r>
            <a:endParaRPr lang="en-US" sz="4000" dirty="0">
              <a:solidFill>
                <a:srgbClr val="0070C0"/>
              </a:solidFill>
              <a:latin typeface="Calibri" panose="020F0502020204030204" pitchFamily="34" charset="0"/>
              <a:cs typeface="Calibri" panose="020F0502020204030204" pitchFamily="34" charset="0"/>
            </a:endParaRPr>
          </a:p>
        </p:txBody>
      </p:sp>
      <p:sp>
        <p:nvSpPr>
          <p:cNvPr id="13" name="Title 1">
            <a:extLst>
              <a:ext uri="{FF2B5EF4-FFF2-40B4-BE49-F238E27FC236}">
                <a16:creationId xmlns:a16="http://schemas.microsoft.com/office/drawing/2014/main" id="{0798AC2C-BEB4-4D6D-B95D-3FD9A0E613FC}"/>
              </a:ext>
            </a:extLst>
          </p:cNvPr>
          <p:cNvSpPr txBox="1">
            <a:spLocks/>
          </p:cNvSpPr>
          <p:nvPr/>
        </p:nvSpPr>
        <p:spPr>
          <a:xfrm>
            <a:off x="2209801" y="1846818"/>
            <a:ext cx="8458199" cy="4153933"/>
          </a:xfrm>
          <a:prstGeom prst="rect">
            <a:avLst/>
          </a:prstGeom>
        </p:spPr>
        <p:txBody>
          <a:bodyPr vert="horz" lIns="342900" tIns="342900" rIns="342900" bIns="3429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685800" fontAlgn="auto">
              <a:spcAft>
                <a:spcPts val="0"/>
              </a:spcAft>
            </a:pPr>
            <a:r>
              <a:rPr lang="en-US" dirty="0">
                <a:solidFill>
                  <a:srgbClr val="002060"/>
                </a:solidFill>
                <a:latin typeface="+mn-lt"/>
                <a:cs typeface="Calibri" panose="020F0502020204030204" pitchFamily="34" charset="0"/>
              </a:rPr>
              <a:t>co-financing contributes to effectiveness</a:t>
            </a:r>
            <a:r>
              <a:rPr lang="en-US" dirty="0">
                <a:latin typeface="+mn-lt"/>
                <a:cs typeface="Arial" panose="020B0604020202020204" pitchFamily="34" charset="0"/>
              </a:rPr>
              <a:t>, impacts and sustainability, </a:t>
            </a:r>
            <a:r>
              <a:rPr lang="en-US" b="1" dirty="0">
                <a:solidFill>
                  <a:srgbClr val="002060"/>
                </a:solidFill>
                <a:latin typeface="+mn-lt"/>
                <a:cs typeface="Arial" panose="020B0604020202020204" pitchFamily="34" charset="0"/>
              </a:rPr>
              <a:t>particularly by enabling the GEF to achieve </a:t>
            </a:r>
            <a:r>
              <a:rPr lang="en-US" dirty="0">
                <a:latin typeface="+mn-lt"/>
                <a:cs typeface="Arial" panose="020B0604020202020204" pitchFamily="34" charset="0"/>
              </a:rPr>
              <a:t>longer-lasting and larger-scale global environmental benefits, </a:t>
            </a:r>
            <a:r>
              <a:rPr lang="en-US" sz="2400" dirty="0">
                <a:solidFill>
                  <a:prstClr val="white"/>
                </a:solidFill>
                <a:latin typeface="Arial" panose="020B0604020202020204" pitchFamily="34" charset="0"/>
                <a:cs typeface="Arial" panose="020B0604020202020204" pitchFamily="34" charset="0"/>
              </a:rPr>
              <a:t>strengthening partnerships</a:t>
            </a:r>
          </a:p>
        </p:txBody>
      </p:sp>
    </p:spTree>
    <p:extLst>
      <p:ext uri="{BB962C8B-B14F-4D97-AF65-F5344CB8AC3E}">
        <p14:creationId xmlns:p14="http://schemas.microsoft.com/office/powerpoint/2010/main" val="2480776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12701C2D-D66B-4A9D-883C-E9B9864C7BA2}"/>
              </a:ext>
            </a:extLst>
          </p:cNvPr>
          <p:cNvSpPr>
            <a:spLocks noGrp="1" noChangeArrowheads="1"/>
          </p:cNvSpPr>
          <p:nvPr>
            <p:ph type="title"/>
          </p:nvPr>
        </p:nvSpPr>
        <p:spPr>
          <a:xfrm>
            <a:off x="2057400" y="228601"/>
            <a:ext cx="7886700" cy="1325563"/>
          </a:xfrm>
        </p:spPr>
        <p:txBody>
          <a:bodyPr/>
          <a:lstStyle/>
          <a:p>
            <a:r>
              <a:rPr lang="en-US" altLang="en-US" sz="3200" b="1" dirty="0">
                <a:solidFill>
                  <a:srgbClr val="1F497D"/>
                </a:solidFill>
                <a:latin typeface="Calibri" panose="020F0502020204030204" pitchFamily="34" charset="0"/>
                <a:cs typeface="Calibri" panose="020F0502020204030204" pitchFamily="34" charset="0"/>
              </a:rPr>
              <a:t>CO-FINANCING POLICY</a:t>
            </a:r>
          </a:p>
        </p:txBody>
      </p:sp>
      <p:sp>
        <p:nvSpPr>
          <p:cNvPr id="44035" name="Content Placeholder 2">
            <a:extLst>
              <a:ext uri="{FF2B5EF4-FFF2-40B4-BE49-F238E27FC236}">
                <a16:creationId xmlns:a16="http://schemas.microsoft.com/office/drawing/2014/main" id="{663C9173-2C9E-47F0-8733-BEB00F27DA69}"/>
              </a:ext>
            </a:extLst>
          </p:cNvPr>
          <p:cNvSpPr>
            <a:spLocks noGrp="1" noChangeArrowheads="1"/>
          </p:cNvSpPr>
          <p:nvPr>
            <p:ph idx="1"/>
          </p:nvPr>
        </p:nvSpPr>
        <p:spPr>
          <a:xfrm>
            <a:off x="2057400" y="1371600"/>
            <a:ext cx="8598568" cy="5029200"/>
          </a:xfrm>
        </p:spPr>
        <p:txBody>
          <a:bodyPr/>
          <a:lstStyle/>
          <a:p>
            <a:endParaRPr lang="en-US" sz="1050" dirty="0">
              <a:solidFill>
                <a:srgbClr val="000000"/>
              </a:solidFill>
              <a:latin typeface="Calibri" panose="020F0502020204030204" pitchFamily="34" charset="0"/>
            </a:endParaRPr>
          </a:p>
          <a:p>
            <a:r>
              <a:rPr lang="en-US" sz="3600" dirty="0">
                <a:latin typeface="Calibri" panose="020F0502020204030204" pitchFamily="34" charset="0"/>
              </a:rPr>
              <a:t>Co-Financing: additional to GEF financing</a:t>
            </a:r>
          </a:p>
          <a:p>
            <a:r>
              <a:rPr lang="en-US" sz="3600" dirty="0">
                <a:latin typeface="Calibri" panose="020F0502020204030204" pitchFamily="34" charset="0"/>
              </a:rPr>
              <a:t> Investment excludes recurrent expenditures</a:t>
            </a:r>
          </a:p>
          <a:p>
            <a:r>
              <a:rPr lang="en-US" sz="3600" dirty="0">
                <a:latin typeface="Calibri" panose="020F0502020204030204" pitchFamily="34" charset="0"/>
              </a:rPr>
              <a:t>Overall GEF portfolio: at least </a:t>
            </a:r>
            <a:r>
              <a:rPr lang="en-US" sz="3600" b="1" dirty="0">
                <a:latin typeface="Calibri" panose="020F0502020204030204" pitchFamily="34" charset="0"/>
              </a:rPr>
              <a:t>7:1</a:t>
            </a:r>
            <a:endParaRPr lang="en-US" sz="3600" dirty="0">
              <a:latin typeface="Calibri" panose="020F0502020204030204" pitchFamily="34" charset="0"/>
            </a:endParaRPr>
          </a:p>
          <a:p>
            <a:endParaRPr lang="en-US" sz="3600" dirty="0">
              <a:latin typeface="Calibri" panose="020F0502020204030204" pitchFamily="34" charset="0"/>
            </a:endParaRPr>
          </a:p>
          <a:p>
            <a:r>
              <a:rPr lang="en-US" sz="3600" dirty="0">
                <a:latin typeface="Calibri" panose="020F0502020204030204" pitchFamily="34" charset="0"/>
              </a:rPr>
              <a:t>Upper-Middle Income Countries and High-Income Countries -that are not Small Island Developing States </a:t>
            </a:r>
            <a:r>
              <a:rPr lang="en-US" sz="3600" b="1" dirty="0">
                <a:latin typeface="Calibri" panose="020F0502020204030204" pitchFamily="34" charset="0"/>
              </a:rPr>
              <a:t>- </a:t>
            </a:r>
            <a:r>
              <a:rPr lang="en-US" sz="3600" dirty="0">
                <a:latin typeface="Calibri" panose="020F0502020204030204" pitchFamily="34" charset="0"/>
              </a:rPr>
              <a:t>at least </a:t>
            </a:r>
            <a:r>
              <a:rPr lang="en-US" sz="3600" b="1" dirty="0">
                <a:latin typeface="Calibri" panose="020F0502020204030204" pitchFamily="34" charset="0"/>
              </a:rPr>
              <a:t>5:1</a:t>
            </a:r>
            <a:endParaRPr lang="en-US" sz="3600" dirty="0">
              <a:latin typeface="Calibri" panose="020F0502020204030204" pitchFamily="34" charset="0"/>
            </a:endParaRPr>
          </a:p>
        </p:txBody>
      </p:sp>
    </p:spTree>
    <p:extLst>
      <p:ext uri="{BB962C8B-B14F-4D97-AF65-F5344CB8AC3E}">
        <p14:creationId xmlns:p14="http://schemas.microsoft.com/office/powerpoint/2010/main" val="2861584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BFF37E9-FD7E-44D7-89FF-B085AC5C7C45}"/>
              </a:ext>
            </a:extLst>
          </p:cNvPr>
          <p:cNvSpPr txBox="1">
            <a:spLocks/>
          </p:cNvSpPr>
          <p:nvPr/>
        </p:nvSpPr>
        <p:spPr>
          <a:xfrm>
            <a:off x="1523996" y="857250"/>
            <a:ext cx="9144000" cy="5143500"/>
          </a:xfrm>
          <a:prstGeom prst="rect">
            <a:avLst/>
          </a:prstGeom>
          <a:noFill/>
        </p:spPr>
        <p:txBody>
          <a:bodyPr vert="horz" lIns="342900" tIns="342900" rIns="342900" bIns="34290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685800" fontAlgn="auto">
              <a:spcBef>
                <a:spcPts val="750"/>
              </a:spcBef>
              <a:spcAft>
                <a:spcPts val="0"/>
              </a:spcAft>
            </a:pPr>
            <a:endParaRPr lang="en-US" dirty="0">
              <a:noFill/>
              <a:latin typeface="Calibri Light" panose="020F0302020204030204"/>
            </a:endParaRPr>
          </a:p>
        </p:txBody>
      </p:sp>
      <p:sp>
        <p:nvSpPr>
          <p:cNvPr id="6" name="Subtitle 2">
            <a:extLst>
              <a:ext uri="{FF2B5EF4-FFF2-40B4-BE49-F238E27FC236}">
                <a16:creationId xmlns:a16="http://schemas.microsoft.com/office/drawing/2014/main" id="{71B92366-6496-4E9F-8B6F-6E4F904532B2}"/>
              </a:ext>
            </a:extLst>
          </p:cNvPr>
          <p:cNvSpPr txBox="1">
            <a:spLocks/>
          </p:cNvSpPr>
          <p:nvPr/>
        </p:nvSpPr>
        <p:spPr>
          <a:xfrm>
            <a:off x="1524001" y="1870878"/>
            <a:ext cx="9143999" cy="4129874"/>
          </a:xfrm>
          <a:prstGeom prst="rect">
            <a:avLst/>
          </a:prstGeom>
        </p:spPr>
        <p:txBody>
          <a:bodyPr vert="horz" lIns="342900" tIns="342900" rIns="342900" bIns="34290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fontAlgn="auto">
              <a:spcBef>
                <a:spcPts val="750"/>
              </a:spcBef>
              <a:spcAft>
                <a:spcPts val="0"/>
              </a:spcAft>
              <a:buNone/>
            </a:pPr>
            <a:endParaRPr lang="en-US" sz="1800" dirty="0">
              <a:solidFill>
                <a:prstClr val="white"/>
              </a:solidFill>
              <a:latin typeface="Calibri Light" panose="020F0302020204030204"/>
            </a:endParaRPr>
          </a:p>
        </p:txBody>
      </p:sp>
      <p:sp>
        <p:nvSpPr>
          <p:cNvPr id="7" name="Title 1">
            <a:extLst>
              <a:ext uri="{FF2B5EF4-FFF2-40B4-BE49-F238E27FC236}">
                <a16:creationId xmlns:a16="http://schemas.microsoft.com/office/drawing/2014/main" id="{3659A371-A27A-4F43-8DDE-680F68AA6AB6}"/>
              </a:ext>
            </a:extLst>
          </p:cNvPr>
          <p:cNvSpPr txBox="1">
            <a:spLocks/>
          </p:cNvSpPr>
          <p:nvPr/>
        </p:nvSpPr>
        <p:spPr>
          <a:xfrm>
            <a:off x="1524002" y="1219201"/>
            <a:ext cx="3352799" cy="3172820"/>
          </a:xfrm>
          <a:prstGeom prst="rect">
            <a:avLst/>
          </a:prstGeom>
        </p:spPr>
        <p:txBody>
          <a:bodyPr vert="horz" lIns="342900" tIns="342900" rIns="342900" bIns="3429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685800" fontAlgn="auto">
              <a:spcAft>
                <a:spcPts val="0"/>
              </a:spcAft>
            </a:pPr>
            <a:r>
              <a:rPr lang="en-US" dirty="0">
                <a:solidFill>
                  <a:srgbClr val="0070C0"/>
                </a:solidFill>
                <a:latin typeface="Arial" panose="020B0604020202020204" pitchFamily="34" charset="0"/>
                <a:cs typeface="Arial" panose="020B0604020202020204" pitchFamily="34" charset="0"/>
              </a:rPr>
              <a:t>co-financing:  diverse sources and types</a:t>
            </a:r>
          </a:p>
        </p:txBody>
      </p:sp>
      <p:graphicFrame>
        <p:nvGraphicFramePr>
          <p:cNvPr id="2" name="Table 1">
            <a:extLst>
              <a:ext uri="{FF2B5EF4-FFF2-40B4-BE49-F238E27FC236}">
                <a16:creationId xmlns:a16="http://schemas.microsoft.com/office/drawing/2014/main" id="{F177C832-36C0-4951-891C-9C5492110CAE}"/>
              </a:ext>
            </a:extLst>
          </p:cNvPr>
          <p:cNvGraphicFramePr>
            <a:graphicFrameLocks noGrp="1"/>
          </p:cNvGraphicFramePr>
          <p:nvPr>
            <p:extLst>
              <p:ext uri="{D42A27DB-BD31-4B8C-83A1-F6EECF244321}">
                <p14:modId xmlns:p14="http://schemas.microsoft.com/office/powerpoint/2010/main" val="1762916304"/>
              </p:ext>
            </p:extLst>
          </p:nvPr>
        </p:nvGraphicFramePr>
        <p:xfrm>
          <a:off x="4876800" y="304801"/>
          <a:ext cx="5163434" cy="6468669"/>
        </p:xfrm>
        <a:graphic>
          <a:graphicData uri="http://schemas.openxmlformats.org/drawingml/2006/table">
            <a:tbl>
              <a:tblPr firstRow="1" bandRow="1">
                <a:tableStyleId>{5C22544A-7EE6-4342-B048-85BDC9FD1C3A}</a:tableStyleId>
              </a:tblPr>
              <a:tblGrid>
                <a:gridCol w="2214103">
                  <a:extLst>
                    <a:ext uri="{9D8B030D-6E8A-4147-A177-3AD203B41FA5}">
                      <a16:colId xmlns:a16="http://schemas.microsoft.com/office/drawing/2014/main" val="944560803"/>
                    </a:ext>
                  </a:extLst>
                </a:gridCol>
                <a:gridCol w="517414">
                  <a:extLst>
                    <a:ext uri="{9D8B030D-6E8A-4147-A177-3AD203B41FA5}">
                      <a16:colId xmlns:a16="http://schemas.microsoft.com/office/drawing/2014/main" val="3522024715"/>
                    </a:ext>
                  </a:extLst>
                </a:gridCol>
                <a:gridCol w="2431917">
                  <a:extLst>
                    <a:ext uri="{9D8B030D-6E8A-4147-A177-3AD203B41FA5}">
                      <a16:colId xmlns:a16="http://schemas.microsoft.com/office/drawing/2014/main" val="2838412312"/>
                    </a:ext>
                  </a:extLst>
                </a:gridCol>
              </a:tblGrid>
              <a:tr h="849985">
                <a:tc>
                  <a:txBody>
                    <a:bodyPr/>
                    <a:lstStyle/>
                    <a:p>
                      <a:r>
                        <a:rPr lang="en-US" sz="2600" b="0" dirty="0">
                          <a:solidFill>
                            <a:schemeClr val="tx1"/>
                          </a:solidFill>
                          <a:latin typeface="Arial" panose="020B0604020202020204" pitchFamily="34" charset="0"/>
                          <a:cs typeface="Arial" panose="020B0604020202020204" pitchFamily="34" charset="0"/>
                        </a:rPr>
                        <a:t>Sources</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lang="en-US" sz="2600" b="0" dirty="0">
                        <a:solidFill>
                          <a:schemeClr val="bg1"/>
                        </a:solidFill>
                        <a:latin typeface="Arial" panose="020B0604020202020204" pitchFamily="34" charset="0"/>
                        <a:cs typeface="Arial" panose="020B0604020202020204" pitchFamily="34" charset="0"/>
                      </a:endParaRP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r>
                        <a:rPr lang="en-US" sz="2600" b="0" dirty="0">
                          <a:solidFill>
                            <a:schemeClr val="tx1"/>
                          </a:solidFill>
                          <a:latin typeface="Arial" panose="020B0604020202020204" pitchFamily="34" charset="0"/>
                          <a:cs typeface="Arial" panose="020B0604020202020204" pitchFamily="34" charset="0"/>
                        </a:rPr>
                        <a:t>Types</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2735755758"/>
                  </a:ext>
                </a:extLst>
              </a:tr>
              <a:tr h="849985">
                <a:tc>
                  <a:txBody>
                    <a:bodyPr/>
                    <a:lstStyle/>
                    <a:p>
                      <a:r>
                        <a:rPr lang="en-US" sz="2600" b="0" dirty="0">
                          <a:solidFill>
                            <a:schemeClr val="tx1"/>
                          </a:solidFill>
                          <a:latin typeface="Arial" panose="020B0604020202020204" pitchFamily="34" charset="0"/>
                          <a:cs typeface="Arial" panose="020B0604020202020204" pitchFamily="34" charset="0"/>
                        </a:rPr>
                        <a:t>GEF Agencies</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lang="en-US" sz="2600" b="0" dirty="0">
                        <a:solidFill>
                          <a:schemeClr val="bg1"/>
                        </a:solidFill>
                        <a:latin typeface="Arial" panose="020B0604020202020204" pitchFamily="34" charset="0"/>
                        <a:cs typeface="Arial" panose="020B0604020202020204" pitchFamily="34" charset="0"/>
                      </a:endParaRP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r>
                        <a:rPr lang="en-US" sz="2600" b="0" dirty="0">
                          <a:solidFill>
                            <a:schemeClr val="tx1"/>
                          </a:solidFill>
                          <a:latin typeface="Arial" panose="020B0604020202020204" pitchFamily="34" charset="0"/>
                          <a:cs typeface="Arial" panose="020B0604020202020204" pitchFamily="34" charset="0"/>
                        </a:rPr>
                        <a:t>grant</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902139798"/>
                  </a:ext>
                </a:extLst>
              </a:tr>
              <a:tr h="1072289">
                <a:tc>
                  <a:txBody>
                    <a:bodyPr/>
                    <a:lstStyle/>
                    <a:p>
                      <a:r>
                        <a:rPr lang="en-US" sz="2600" b="0" dirty="0">
                          <a:solidFill>
                            <a:schemeClr val="tx1"/>
                          </a:solidFill>
                          <a:latin typeface="Arial" panose="020B0604020202020204" pitchFamily="34" charset="0"/>
                          <a:cs typeface="Arial" panose="020B0604020202020204" pitchFamily="34" charset="0"/>
                        </a:rPr>
                        <a:t>Donor agencies</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lang="en-US" sz="2600" b="0" dirty="0">
                        <a:solidFill>
                          <a:schemeClr val="bg1"/>
                        </a:solidFill>
                        <a:latin typeface="Arial" panose="020B0604020202020204" pitchFamily="34" charset="0"/>
                        <a:cs typeface="Arial" panose="020B0604020202020204" pitchFamily="34" charset="0"/>
                      </a:endParaRP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r>
                        <a:rPr lang="en-US" sz="2600" b="0" dirty="0">
                          <a:solidFill>
                            <a:schemeClr val="tx1"/>
                          </a:solidFill>
                          <a:latin typeface="Arial" panose="020B0604020202020204" pitchFamily="34" charset="0"/>
                          <a:cs typeface="Arial" panose="020B0604020202020204" pitchFamily="34" charset="0"/>
                        </a:rPr>
                        <a:t>loan</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211888229"/>
                  </a:ext>
                </a:extLst>
              </a:tr>
              <a:tr h="849985">
                <a:tc>
                  <a:txBody>
                    <a:bodyPr/>
                    <a:lstStyle/>
                    <a:p>
                      <a:r>
                        <a:rPr lang="en-US" sz="2600" b="0" dirty="0">
                          <a:solidFill>
                            <a:schemeClr val="tx1"/>
                          </a:solidFill>
                          <a:latin typeface="Arial" panose="020B0604020202020204" pitchFamily="34" charset="0"/>
                          <a:cs typeface="Arial" panose="020B0604020202020204" pitchFamily="34" charset="0"/>
                        </a:rPr>
                        <a:t>Governments</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lang="en-US" sz="2600" b="0" dirty="0">
                        <a:solidFill>
                          <a:schemeClr val="bg1"/>
                        </a:solidFill>
                        <a:latin typeface="Arial" panose="020B0604020202020204" pitchFamily="34" charset="0"/>
                        <a:cs typeface="Arial" panose="020B0604020202020204" pitchFamily="34" charset="0"/>
                      </a:endParaRP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r>
                        <a:rPr lang="en-US" sz="2600" b="0" dirty="0">
                          <a:solidFill>
                            <a:schemeClr val="tx1"/>
                          </a:solidFill>
                          <a:latin typeface="Arial" panose="020B0604020202020204" pitchFamily="34" charset="0"/>
                          <a:cs typeface="Arial" panose="020B0604020202020204" pitchFamily="34" charset="0"/>
                        </a:rPr>
                        <a:t>equity</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46595239"/>
                  </a:ext>
                </a:extLst>
              </a:tr>
              <a:tr h="849985">
                <a:tc>
                  <a:txBody>
                    <a:bodyPr/>
                    <a:lstStyle/>
                    <a:p>
                      <a:r>
                        <a:rPr lang="en-US" sz="2600" b="0" dirty="0">
                          <a:solidFill>
                            <a:schemeClr val="tx1"/>
                          </a:solidFill>
                          <a:latin typeface="Arial" panose="020B0604020202020204" pitchFamily="34" charset="0"/>
                          <a:cs typeface="Arial" panose="020B0604020202020204" pitchFamily="34" charset="0"/>
                        </a:rPr>
                        <a:t>Private sector</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lang="en-US" sz="2600" b="0" dirty="0">
                        <a:solidFill>
                          <a:schemeClr val="bg1"/>
                        </a:solidFill>
                        <a:latin typeface="Arial" panose="020B0604020202020204" pitchFamily="34" charset="0"/>
                        <a:cs typeface="Arial" panose="020B0604020202020204" pitchFamily="34" charset="0"/>
                      </a:endParaRP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r>
                        <a:rPr lang="en-US" sz="2600" b="0" dirty="0">
                          <a:solidFill>
                            <a:schemeClr val="tx1"/>
                          </a:solidFill>
                          <a:latin typeface="Arial" panose="020B0604020202020204" pitchFamily="34" charset="0"/>
                          <a:cs typeface="Arial" panose="020B0604020202020204" pitchFamily="34" charset="0"/>
                        </a:rPr>
                        <a:t>guarantee</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2703121849"/>
                  </a:ext>
                </a:extLst>
              </a:tr>
              <a:tr h="849985">
                <a:tc>
                  <a:txBody>
                    <a:bodyPr/>
                    <a:lstStyle/>
                    <a:p>
                      <a:r>
                        <a:rPr lang="en-US" sz="2600" b="0" dirty="0">
                          <a:solidFill>
                            <a:schemeClr val="tx1"/>
                          </a:solidFill>
                          <a:latin typeface="Arial" panose="020B0604020202020204" pitchFamily="34" charset="0"/>
                          <a:cs typeface="Arial" panose="020B0604020202020204" pitchFamily="34" charset="0"/>
                        </a:rPr>
                        <a:t>CSOs</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lang="en-US" sz="2600" b="0" dirty="0">
                        <a:solidFill>
                          <a:schemeClr val="bg1"/>
                        </a:solidFill>
                        <a:latin typeface="Arial" panose="020B0604020202020204" pitchFamily="34" charset="0"/>
                        <a:cs typeface="Arial" panose="020B0604020202020204" pitchFamily="34" charset="0"/>
                      </a:endParaRP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r>
                        <a:rPr lang="en-US" sz="2600" b="0" dirty="0">
                          <a:solidFill>
                            <a:schemeClr val="tx1"/>
                          </a:solidFill>
                          <a:latin typeface="Arial" panose="020B0604020202020204" pitchFamily="34" charset="0"/>
                          <a:cs typeface="Arial" panose="020B0604020202020204" pitchFamily="34" charset="0"/>
                        </a:rPr>
                        <a:t>in-kind</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678306952"/>
                  </a:ext>
                </a:extLst>
              </a:tr>
              <a:tr h="849985">
                <a:tc>
                  <a:txBody>
                    <a:bodyPr/>
                    <a:lstStyle/>
                    <a:p>
                      <a:r>
                        <a:rPr lang="en-US" sz="2600" b="0" dirty="0">
                          <a:solidFill>
                            <a:schemeClr val="tx1"/>
                          </a:solidFill>
                          <a:latin typeface="Arial" panose="020B0604020202020204" pitchFamily="34" charset="0"/>
                          <a:cs typeface="Arial" panose="020B0604020202020204" pitchFamily="34" charset="0"/>
                        </a:rPr>
                        <a:t>Beneficiaries</a:t>
                      </a: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lang="en-US" sz="2600" b="0" dirty="0">
                        <a:solidFill>
                          <a:schemeClr val="bg1"/>
                        </a:solidFill>
                        <a:latin typeface="Arial" panose="020B0604020202020204" pitchFamily="34" charset="0"/>
                        <a:cs typeface="Arial" panose="020B0604020202020204" pitchFamily="34" charset="0"/>
                      </a:endParaRP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endParaRPr lang="en-US" sz="2600" b="0" dirty="0">
                        <a:solidFill>
                          <a:schemeClr val="tx1"/>
                        </a:solidFill>
                        <a:latin typeface="Arial" panose="020B0604020202020204" pitchFamily="34" charset="0"/>
                        <a:cs typeface="Arial" panose="020B0604020202020204" pitchFamily="34" charset="0"/>
                      </a:endParaRPr>
                    </a:p>
                  </a:txBody>
                  <a:tcPr marL="102870" marR="102870" marT="102870" marB="1028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4263532640"/>
                  </a:ext>
                </a:extLst>
              </a:tr>
            </a:tbl>
          </a:graphicData>
        </a:graphic>
      </p:graphicFrame>
    </p:spTree>
    <p:extLst>
      <p:ext uri="{BB962C8B-B14F-4D97-AF65-F5344CB8AC3E}">
        <p14:creationId xmlns:p14="http://schemas.microsoft.com/office/powerpoint/2010/main" val="2007684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0BEB1D93-B8EA-4226-8A52-90BADD0350E0}"/>
              </a:ext>
            </a:extLst>
          </p:cNvPr>
          <p:cNvSpPr>
            <a:spLocks noGrp="1" noChangeArrowheads="1"/>
          </p:cNvSpPr>
          <p:nvPr>
            <p:ph type="title"/>
          </p:nvPr>
        </p:nvSpPr>
        <p:spPr/>
        <p:txBody>
          <a:bodyPr/>
          <a:lstStyle/>
          <a:p>
            <a:r>
              <a:rPr lang="en-US" altLang="en-US" sz="800"/>
              <a:t>.</a:t>
            </a:r>
          </a:p>
        </p:txBody>
      </p:sp>
      <p:sp>
        <p:nvSpPr>
          <p:cNvPr id="3" name="Content Placeholder 2">
            <a:extLst>
              <a:ext uri="{FF2B5EF4-FFF2-40B4-BE49-F238E27FC236}">
                <a16:creationId xmlns:a16="http://schemas.microsoft.com/office/drawing/2014/main" id="{1131DB7E-C1DD-4234-B7EF-0D96C65DE32A}"/>
              </a:ext>
            </a:extLst>
          </p:cNvPr>
          <p:cNvSpPr>
            <a:spLocks noGrp="1"/>
          </p:cNvSpPr>
          <p:nvPr>
            <p:ph idx="1"/>
          </p:nvPr>
        </p:nvSpPr>
        <p:spPr>
          <a:xfrm>
            <a:off x="1981200" y="1219200"/>
            <a:ext cx="8153400" cy="4191000"/>
          </a:xfrm>
        </p:spPr>
        <p:txBody>
          <a:bodyPr/>
          <a:lstStyle/>
          <a:p>
            <a:pPr marL="0" indent="0" algn="ctr">
              <a:buNone/>
              <a:defRPr/>
            </a:pPr>
            <a:endParaRPr lang="en-US" sz="4800" dirty="0">
              <a:latin typeface="Times New Roman" pitchFamily="18" charset="0"/>
              <a:cs typeface="Times New Roman" pitchFamily="18" charset="0"/>
            </a:endParaRPr>
          </a:p>
          <a:p>
            <a:pPr marL="0" indent="0" algn="ctr">
              <a:buNone/>
              <a:defRPr/>
            </a:pPr>
            <a:r>
              <a:rPr lang="en-US" sz="7200" b="1" dirty="0">
                <a:solidFill>
                  <a:schemeClr val="accent1">
                    <a:lumMod val="75000"/>
                  </a:schemeClr>
                </a:solidFill>
                <a:cs typeface="Times New Roman" pitchFamily="18" charset="0"/>
              </a:rPr>
              <a:t>Thank you!</a:t>
            </a:r>
          </a:p>
          <a:p>
            <a:pPr marL="0" indent="0" algn="ctr" eaLnBrk="1" hangingPunct="1">
              <a:lnSpc>
                <a:spcPct val="80000"/>
              </a:lnSpc>
              <a:buNone/>
              <a:defRPr/>
            </a:pPr>
            <a:endParaRPr lang="en-US"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itle 12">
            <a:extLst>
              <a:ext uri="{FF2B5EF4-FFF2-40B4-BE49-F238E27FC236}">
                <a16:creationId xmlns:a16="http://schemas.microsoft.com/office/drawing/2014/main" id="{C4BD1CE0-6DE9-496A-848F-C559BA3661D9}"/>
              </a:ext>
            </a:extLst>
          </p:cNvPr>
          <p:cNvSpPr>
            <a:spLocks noGrp="1" noChangeArrowheads="1"/>
          </p:cNvSpPr>
          <p:nvPr>
            <p:ph type="title"/>
          </p:nvPr>
        </p:nvSpPr>
        <p:spPr>
          <a:xfrm>
            <a:off x="1638300" y="459676"/>
            <a:ext cx="4457700" cy="1200329"/>
          </a:xfrm>
        </p:spPr>
        <p:txBody>
          <a:bodyPr wrap="square">
            <a:spAutoFit/>
          </a:bodyPr>
          <a:lstStyle/>
          <a:p>
            <a:pPr eaLnBrk="1" hangingPunct="1"/>
            <a:r>
              <a:rPr lang="en-US" altLang="en-US" sz="4000" b="1" dirty="0">
                <a:solidFill>
                  <a:srgbClr val="1F497D"/>
                </a:solidFill>
                <a:latin typeface="Calibri" panose="020F0502020204030204" pitchFamily="34" charset="0"/>
                <a:cs typeface="Calibri" panose="020F0502020204030204" pitchFamily="34" charset="0"/>
              </a:rPr>
              <a:t>GEF Project Cycle</a:t>
            </a:r>
            <a:br>
              <a:rPr lang="en-US" altLang="en-US" sz="4000" b="1" dirty="0">
                <a:solidFill>
                  <a:srgbClr val="1F497D"/>
                </a:solidFill>
                <a:latin typeface="Calibri" panose="020F0502020204030204" pitchFamily="34" charset="0"/>
                <a:cs typeface="Calibri" panose="020F0502020204030204" pitchFamily="34" charset="0"/>
              </a:rPr>
            </a:br>
            <a:r>
              <a:rPr lang="en-US" altLang="en-US" sz="4000" b="1" dirty="0">
                <a:solidFill>
                  <a:srgbClr val="1F497D"/>
                </a:solidFill>
                <a:latin typeface="Calibri" panose="020F0502020204030204" pitchFamily="34" charset="0"/>
                <a:cs typeface="Calibri" panose="020F0502020204030204" pitchFamily="34" charset="0"/>
              </a:rPr>
              <a:t>Full-sized projects</a:t>
            </a:r>
          </a:p>
        </p:txBody>
      </p:sp>
      <p:sp>
        <p:nvSpPr>
          <p:cNvPr id="3" name="Slide Number Placeholder 2">
            <a:extLst>
              <a:ext uri="{FF2B5EF4-FFF2-40B4-BE49-F238E27FC236}">
                <a16:creationId xmlns:a16="http://schemas.microsoft.com/office/drawing/2014/main" id="{26C02E8A-FE67-4AFA-96AD-E196620A94B9}"/>
              </a:ext>
            </a:extLst>
          </p:cNvPr>
          <p:cNvSpPr>
            <a:spLocks noGrp="1"/>
          </p:cNvSpPr>
          <p:nvPr>
            <p:ph type="sldNum" sz="quarter" idx="12"/>
          </p:nvPr>
        </p:nvSpPr>
        <p:spPr/>
        <p:txBody>
          <a:bodyPr/>
          <a:lstStyle/>
          <a:p>
            <a:pPr>
              <a:defRPr/>
            </a:pPr>
            <a:fld id="{24553040-FB92-4441-A31A-22D90A95D6EA}" type="slidenum">
              <a:rPr lang="en-US" altLang="en-US" smtClean="0"/>
              <a:pPr>
                <a:defRPr/>
              </a:pPr>
              <a:t>3</a:t>
            </a:fld>
            <a:endParaRPr lang="en-US" altLang="en-US"/>
          </a:p>
        </p:txBody>
      </p:sp>
      <p:graphicFrame>
        <p:nvGraphicFramePr>
          <p:cNvPr id="5" name="Content Placeholder 4">
            <a:extLst>
              <a:ext uri="{FF2B5EF4-FFF2-40B4-BE49-F238E27FC236}">
                <a16:creationId xmlns:a16="http://schemas.microsoft.com/office/drawing/2014/main" id="{659605F3-35BE-416A-B545-D9AA4E295684}"/>
              </a:ext>
            </a:extLst>
          </p:cNvPr>
          <p:cNvGraphicFramePr>
            <a:graphicFrameLocks/>
          </p:cNvGraphicFramePr>
          <p:nvPr>
            <p:extLst>
              <p:ext uri="{D42A27DB-BD31-4B8C-83A1-F6EECF244321}">
                <p14:modId xmlns:p14="http://schemas.microsoft.com/office/powerpoint/2010/main" val="1824993971"/>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4">
            <a:extLst>
              <a:ext uri="{FF2B5EF4-FFF2-40B4-BE49-F238E27FC236}">
                <a16:creationId xmlns:a16="http://schemas.microsoft.com/office/drawing/2014/main" id="{ABE1B1FE-25ED-4055-8FA4-43824388095F}"/>
              </a:ext>
            </a:extLst>
          </p:cNvPr>
          <p:cNvGraphicFramePr>
            <a:graphicFrameLocks/>
          </p:cNvGraphicFramePr>
          <p:nvPr>
            <p:extLst>
              <p:ext uri="{D42A27DB-BD31-4B8C-83A1-F6EECF244321}">
                <p14:modId xmlns:p14="http://schemas.microsoft.com/office/powerpoint/2010/main" val="3222143989"/>
              </p:ext>
            </p:extLst>
          </p:nvPr>
        </p:nvGraphicFramePr>
        <p:xfrm>
          <a:off x="1921634" y="4542395"/>
          <a:ext cx="8242398" cy="10088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7" name="Group 6">
            <a:extLst>
              <a:ext uri="{FF2B5EF4-FFF2-40B4-BE49-F238E27FC236}">
                <a16:creationId xmlns:a16="http://schemas.microsoft.com/office/drawing/2014/main" id="{8524CBF8-C4FA-4FB2-B7C6-689BF524F3C5}"/>
              </a:ext>
            </a:extLst>
          </p:cNvPr>
          <p:cNvGrpSpPr>
            <a:grpSpLocks/>
          </p:cNvGrpSpPr>
          <p:nvPr/>
        </p:nvGrpSpPr>
        <p:grpSpPr bwMode="auto">
          <a:xfrm>
            <a:off x="2620963" y="3840164"/>
            <a:ext cx="7078662" cy="492125"/>
            <a:chOff x="1512277" y="3580228"/>
            <a:chExt cx="9650437" cy="723337"/>
          </a:xfrm>
        </p:grpSpPr>
        <p:sp>
          <p:nvSpPr>
            <p:cNvPr id="8" name="Arrow: Bent-Up 7">
              <a:extLst>
                <a:ext uri="{FF2B5EF4-FFF2-40B4-BE49-F238E27FC236}">
                  <a16:creationId xmlns:a16="http://schemas.microsoft.com/office/drawing/2014/main" id="{F081406A-6020-4C76-8944-A1DBE4BE3881}"/>
                </a:ext>
              </a:extLst>
            </p:cNvPr>
            <p:cNvSpPr/>
            <p:nvPr/>
          </p:nvSpPr>
          <p:spPr>
            <a:xfrm>
              <a:off x="1631311" y="3580228"/>
              <a:ext cx="9531403" cy="415335"/>
            </a:xfrm>
            <a:prstGeom prst="ben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9" name="Arrow: Down 8">
              <a:extLst>
                <a:ext uri="{FF2B5EF4-FFF2-40B4-BE49-F238E27FC236}">
                  <a16:creationId xmlns:a16="http://schemas.microsoft.com/office/drawing/2014/main" id="{F5D2BC96-E1B2-4ECB-88C1-D7B86E3E3733}"/>
                </a:ext>
              </a:extLst>
            </p:cNvPr>
            <p:cNvSpPr/>
            <p:nvPr/>
          </p:nvSpPr>
          <p:spPr>
            <a:xfrm>
              <a:off x="1512277" y="3888230"/>
              <a:ext cx="238069" cy="415335"/>
            </a:xfrm>
            <a:prstGeom prst="down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grpSp>
      <p:sp>
        <p:nvSpPr>
          <p:cNvPr id="10" name="TextBox 9">
            <a:extLst>
              <a:ext uri="{FF2B5EF4-FFF2-40B4-BE49-F238E27FC236}">
                <a16:creationId xmlns:a16="http://schemas.microsoft.com/office/drawing/2014/main" id="{39A8D92D-109F-4B5B-A748-763373866E78}"/>
              </a:ext>
            </a:extLst>
          </p:cNvPr>
          <p:cNvSpPr txBox="1"/>
          <p:nvPr/>
        </p:nvSpPr>
        <p:spPr>
          <a:xfrm>
            <a:off x="5094288" y="1765301"/>
            <a:ext cx="3287712" cy="646331"/>
          </a:xfrm>
          <a:prstGeom prst="rect">
            <a:avLst/>
          </a:prstGeom>
          <a:noFill/>
        </p:spPr>
        <p:txBody>
          <a:bodyPr wrap="square">
            <a:spAutoFit/>
          </a:bodyPr>
          <a:lstStyle/>
          <a:p>
            <a:pPr>
              <a:defRPr/>
            </a:pPr>
            <a:r>
              <a:rPr lang="en-US" sz="3600" b="1" dirty="0">
                <a:solidFill>
                  <a:schemeClr val="tx1">
                    <a:lumMod val="50000"/>
                    <a:lumOff val="50000"/>
                  </a:schemeClr>
                </a:solidFill>
              </a:rPr>
              <a:t>Preparation</a:t>
            </a:r>
          </a:p>
        </p:txBody>
      </p:sp>
      <p:sp>
        <p:nvSpPr>
          <p:cNvPr id="12" name="TextBox 11">
            <a:extLst>
              <a:ext uri="{FF2B5EF4-FFF2-40B4-BE49-F238E27FC236}">
                <a16:creationId xmlns:a16="http://schemas.microsoft.com/office/drawing/2014/main" id="{2403FC77-DCDC-40D3-8ED7-54C720165767}"/>
              </a:ext>
            </a:extLst>
          </p:cNvPr>
          <p:cNvSpPr txBox="1"/>
          <p:nvPr/>
        </p:nvSpPr>
        <p:spPr>
          <a:xfrm>
            <a:off x="4343401" y="6030914"/>
            <a:ext cx="4876799" cy="584775"/>
          </a:xfrm>
          <a:prstGeom prst="rect">
            <a:avLst/>
          </a:prstGeom>
          <a:noFill/>
        </p:spPr>
        <p:txBody>
          <a:bodyPr wrap="square">
            <a:spAutoFit/>
          </a:bodyPr>
          <a:lstStyle/>
          <a:p>
            <a:pPr>
              <a:defRPr/>
            </a:pPr>
            <a:r>
              <a:rPr lang="en-US" sz="3200" b="1" dirty="0">
                <a:solidFill>
                  <a:schemeClr val="tx1">
                    <a:lumMod val="50000"/>
                    <a:lumOff val="50000"/>
                  </a:schemeClr>
                </a:solidFill>
              </a:rPr>
              <a:t>Implementation/Execution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Title 12">
            <a:extLst>
              <a:ext uri="{FF2B5EF4-FFF2-40B4-BE49-F238E27FC236}">
                <a16:creationId xmlns:a16="http://schemas.microsoft.com/office/drawing/2014/main" id="{E74BC8C3-5D90-40C6-9D65-7252A2CF4B8B}"/>
              </a:ext>
            </a:extLst>
          </p:cNvPr>
          <p:cNvSpPr>
            <a:spLocks noGrp="1" noChangeArrowheads="1"/>
          </p:cNvSpPr>
          <p:nvPr>
            <p:ph type="title"/>
          </p:nvPr>
        </p:nvSpPr>
        <p:spPr>
          <a:xfrm>
            <a:off x="1920875" y="293598"/>
            <a:ext cx="6923690" cy="1200329"/>
          </a:xfrm>
        </p:spPr>
        <p:txBody>
          <a:bodyPr wrap="none">
            <a:spAutoFit/>
          </a:bodyPr>
          <a:lstStyle/>
          <a:p>
            <a:pPr eaLnBrk="1" hangingPunct="1"/>
            <a:r>
              <a:rPr lang="en-US" altLang="en-US" sz="4000" b="1" dirty="0">
                <a:solidFill>
                  <a:srgbClr val="1F497D"/>
                </a:solidFill>
                <a:latin typeface="Calibri" panose="020F0502020204030204" pitchFamily="34" charset="0"/>
                <a:cs typeface="Calibri" panose="020F0502020204030204" pitchFamily="34" charset="0"/>
              </a:rPr>
              <a:t>GEF Project Cycle </a:t>
            </a:r>
            <a:br>
              <a:rPr lang="en-US" altLang="en-US" sz="4000" b="1" dirty="0">
                <a:solidFill>
                  <a:srgbClr val="1F497D"/>
                </a:solidFill>
                <a:latin typeface="Calibri" panose="020F0502020204030204" pitchFamily="34" charset="0"/>
                <a:cs typeface="Calibri" panose="020F0502020204030204" pitchFamily="34" charset="0"/>
              </a:rPr>
            </a:br>
            <a:r>
              <a:rPr lang="en-US" altLang="en-US" sz="4000" b="1" dirty="0">
                <a:solidFill>
                  <a:srgbClr val="1F497D"/>
                </a:solidFill>
                <a:latin typeface="Calibri" panose="020F0502020204030204" pitchFamily="34" charset="0"/>
                <a:cs typeface="Calibri" panose="020F0502020204030204" pitchFamily="34" charset="0"/>
              </a:rPr>
              <a:t>Medium-sized projects </a:t>
            </a:r>
            <a:r>
              <a:rPr lang="en-US" altLang="en-US" sz="2000" dirty="0">
                <a:solidFill>
                  <a:srgbClr val="1F497D"/>
                </a:solidFill>
                <a:latin typeface="Calibri" panose="020F0502020204030204" pitchFamily="34" charset="0"/>
                <a:cs typeface="Calibri" panose="020F0502020204030204" pitchFamily="34" charset="0"/>
              </a:rPr>
              <a:t>(2-step approval)</a:t>
            </a:r>
            <a:endParaRPr lang="en-US" altLang="en-US" sz="3200" dirty="0">
              <a:solidFill>
                <a:srgbClr val="1F497D"/>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26C02E8A-FE67-4AFA-96AD-E196620A94B9}"/>
              </a:ext>
            </a:extLst>
          </p:cNvPr>
          <p:cNvSpPr>
            <a:spLocks noGrp="1"/>
          </p:cNvSpPr>
          <p:nvPr>
            <p:ph type="sldNum" sz="quarter" idx="12"/>
          </p:nvPr>
        </p:nvSpPr>
        <p:spPr/>
        <p:txBody>
          <a:bodyPr/>
          <a:lstStyle/>
          <a:p>
            <a:pPr>
              <a:defRPr/>
            </a:pPr>
            <a:fld id="{BF8FDAE4-BB96-47C1-820D-0C13F1A5CDFF}" type="slidenum">
              <a:rPr lang="en-US" altLang="en-US" smtClean="0"/>
              <a:pPr>
                <a:defRPr/>
              </a:pPr>
              <a:t>4</a:t>
            </a:fld>
            <a:endParaRPr lang="en-US" altLang="en-US"/>
          </a:p>
        </p:txBody>
      </p:sp>
      <p:graphicFrame>
        <p:nvGraphicFramePr>
          <p:cNvPr id="5" name="Content Placeholder 4">
            <a:extLst>
              <a:ext uri="{FF2B5EF4-FFF2-40B4-BE49-F238E27FC236}">
                <a16:creationId xmlns:a16="http://schemas.microsoft.com/office/drawing/2014/main" id="{659605F3-35BE-416A-B545-D9AA4E295684}"/>
              </a:ext>
            </a:extLst>
          </p:cNvPr>
          <p:cNvGraphicFramePr>
            <a:graphicFrameLocks/>
          </p:cNvGraphicFramePr>
          <p:nvPr>
            <p:extLst>
              <p:ext uri="{D42A27DB-BD31-4B8C-83A1-F6EECF244321}">
                <p14:modId xmlns:p14="http://schemas.microsoft.com/office/powerpoint/2010/main" val="2353747759"/>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4">
            <a:extLst>
              <a:ext uri="{FF2B5EF4-FFF2-40B4-BE49-F238E27FC236}">
                <a16:creationId xmlns:a16="http://schemas.microsoft.com/office/drawing/2014/main" id="{ABE1B1FE-25ED-4055-8FA4-43824388095F}"/>
              </a:ext>
            </a:extLst>
          </p:cNvPr>
          <p:cNvGraphicFramePr>
            <a:graphicFrameLocks/>
          </p:cNvGraphicFramePr>
          <p:nvPr>
            <p:extLst>
              <p:ext uri="{D42A27DB-BD31-4B8C-83A1-F6EECF244321}">
                <p14:modId xmlns:p14="http://schemas.microsoft.com/office/powerpoint/2010/main" val="2957095038"/>
              </p:ext>
            </p:extLst>
          </p:nvPr>
        </p:nvGraphicFramePr>
        <p:xfrm>
          <a:off x="1921634" y="4542395"/>
          <a:ext cx="8242398" cy="10088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9221" name="Group 6">
            <a:extLst>
              <a:ext uri="{FF2B5EF4-FFF2-40B4-BE49-F238E27FC236}">
                <a16:creationId xmlns:a16="http://schemas.microsoft.com/office/drawing/2014/main" id="{DC62A418-7C4F-4F2F-9215-46DDB48591DA}"/>
              </a:ext>
            </a:extLst>
          </p:cNvPr>
          <p:cNvGrpSpPr>
            <a:grpSpLocks/>
          </p:cNvGrpSpPr>
          <p:nvPr/>
        </p:nvGrpSpPr>
        <p:grpSpPr bwMode="auto">
          <a:xfrm>
            <a:off x="2620963" y="3840164"/>
            <a:ext cx="7078662" cy="492125"/>
            <a:chOff x="1512277" y="3580228"/>
            <a:chExt cx="9650437" cy="723337"/>
          </a:xfrm>
        </p:grpSpPr>
        <p:sp>
          <p:nvSpPr>
            <p:cNvPr id="8" name="Arrow: Bent-Up 7">
              <a:extLst>
                <a:ext uri="{FF2B5EF4-FFF2-40B4-BE49-F238E27FC236}">
                  <a16:creationId xmlns:a16="http://schemas.microsoft.com/office/drawing/2014/main" id="{F081406A-6020-4C76-8944-A1DBE4BE3881}"/>
                </a:ext>
              </a:extLst>
            </p:cNvPr>
            <p:cNvSpPr/>
            <p:nvPr/>
          </p:nvSpPr>
          <p:spPr>
            <a:xfrm>
              <a:off x="1631311" y="3580228"/>
              <a:ext cx="9531403" cy="415335"/>
            </a:xfrm>
            <a:prstGeom prst="ben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9" name="Arrow: Down 8">
              <a:extLst>
                <a:ext uri="{FF2B5EF4-FFF2-40B4-BE49-F238E27FC236}">
                  <a16:creationId xmlns:a16="http://schemas.microsoft.com/office/drawing/2014/main" id="{F5D2BC96-E1B2-4ECB-88C1-D7B86E3E3733}"/>
                </a:ext>
              </a:extLst>
            </p:cNvPr>
            <p:cNvSpPr/>
            <p:nvPr/>
          </p:nvSpPr>
          <p:spPr>
            <a:xfrm>
              <a:off x="1512277" y="3888230"/>
              <a:ext cx="238069" cy="415335"/>
            </a:xfrm>
            <a:prstGeom prst="down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grpSp>
      <p:sp>
        <p:nvSpPr>
          <p:cNvPr id="10" name="TextBox 9">
            <a:extLst>
              <a:ext uri="{FF2B5EF4-FFF2-40B4-BE49-F238E27FC236}">
                <a16:creationId xmlns:a16="http://schemas.microsoft.com/office/drawing/2014/main" id="{39A8D92D-109F-4B5B-A748-763373866E78}"/>
              </a:ext>
            </a:extLst>
          </p:cNvPr>
          <p:cNvSpPr txBox="1"/>
          <p:nvPr/>
        </p:nvSpPr>
        <p:spPr>
          <a:xfrm>
            <a:off x="5094289" y="1765301"/>
            <a:ext cx="2613025" cy="646331"/>
          </a:xfrm>
          <a:prstGeom prst="rect">
            <a:avLst/>
          </a:prstGeom>
          <a:noFill/>
        </p:spPr>
        <p:txBody>
          <a:bodyPr>
            <a:spAutoFit/>
          </a:bodyPr>
          <a:lstStyle/>
          <a:p>
            <a:pPr>
              <a:defRPr/>
            </a:pPr>
            <a:r>
              <a:rPr lang="en-US" sz="3600" b="1" dirty="0">
                <a:solidFill>
                  <a:schemeClr val="tx1">
                    <a:lumMod val="50000"/>
                    <a:lumOff val="50000"/>
                  </a:schemeClr>
                </a:solidFill>
              </a:rPr>
              <a:t>Preparation</a:t>
            </a:r>
          </a:p>
        </p:txBody>
      </p:sp>
      <p:sp>
        <p:nvSpPr>
          <p:cNvPr id="12" name="TextBox 11">
            <a:extLst>
              <a:ext uri="{FF2B5EF4-FFF2-40B4-BE49-F238E27FC236}">
                <a16:creationId xmlns:a16="http://schemas.microsoft.com/office/drawing/2014/main" id="{2403FC77-DCDC-40D3-8ED7-54C720165767}"/>
              </a:ext>
            </a:extLst>
          </p:cNvPr>
          <p:cNvSpPr txBox="1"/>
          <p:nvPr/>
        </p:nvSpPr>
        <p:spPr>
          <a:xfrm>
            <a:off x="3581401" y="6030914"/>
            <a:ext cx="5486399" cy="646331"/>
          </a:xfrm>
          <a:prstGeom prst="rect">
            <a:avLst/>
          </a:prstGeom>
          <a:noFill/>
        </p:spPr>
        <p:txBody>
          <a:bodyPr wrap="square">
            <a:spAutoFit/>
          </a:bodyPr>
          <a:lstStyle/>
          <a:p>
            <a:pPr>
              <a:defRPr/>
            </a:pPr>
            <a:r>
              <a:rPr lang="en-US" sz="3600" b="1" dirty="0">
                <a:solidFill>
                  <a:schemeClr val="tx1">
                    <a:lumMod val="50000"/>
                    <a:lumOff val="50000"/>
                  </a:schemeClr>
                </a:solidFill>
              </a:rPr>
              <a:t>Implementation/Execution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Title 12">
            <a:extLst>
              <a:ext uri="{FF2B5EF4-FFF2-40B4-BE49-F238E27FC236}">
                <a16:creationId xmlns:a16="http://schemas.microsoft.com/office/drawing/2014/main" id="{7D6439F0-14CF-4FDB-AEBE-D99C1FCA92CD}"/>
              </a:ext>
            </a:extLst>
          </p:cNvPr>
          <p:cNvSpPr>
            <a:spLocks noGrp="1" noChangeArrowheads="1"/>
          </p:cNvSpPr>
          <p:nvPr>
            <p:ph type="title"/>
          </p:nvPr>
        </p:nvSpPr>
        <p:spPr>
          <a:xfrm>
            <a:off x="1920876" y="293598"/>
            <a:ext cx="5085175" cy="1200329"/>
          </a:xfrm>
        </p:spPr>
        <p:txBody>
          <a:bodyPr wrap="none">
            <a:spAutoFit/>
          </a:bodyPr>
          <a:lstStyle/>
          <a:p>
            <a:pPr eaLnBrk="1" hangingPunct="1"/>
            <a:r>
              <a:rPr lang="en-US" altLang="en-US" sz="4000" b="1" dirty="0">
                <a:solidFill>
                  <a:srgbClr val="1F497D"/>
                </a:solidFill>
                <a:latin typeface="Calibri" panose="020F0502020204030204" pitchFamily="34" charset="0"/>
                <a:cs typeface="Calibri" panose="020F0502020204030204" pitchFamily="34" charset="0"/>
              </a:rPr>
              <a:t>GEF Project Cycle </a:t>
            </a:r>
            <a:br>
              <a:rPr lang="en-US" altLang="en-US" sz="4000" b="1" dirty="0">
                <a:solidFill>
                  <a:srgbClr val="1F497D"/>
                </a:solidFill>
                <a:latin typeface="Calibri" panose="020F0502020204030204" pitchFamily="34" charset="0"/>
                <a:cs typeface="Calibri" panose="020F0502020204030204" pitchFamily="34" charset="0"/>
              </a:rPr>
            </a:br>
            <a:r>
              <a:rPr lang="en-US" altLang="en-US" sz="4000" b="1" dirty="0">
                <a:solidFill>
                  <a:srgbClr val="1F497D"/>
                </a:solidFill>
                <a:latin typeface="Calibri" panose="020F0502020204030204" pitchFamily="34" charset="0"/>
                <a:cs typeface="Calibri" panose="020F0502020204030204" pitchFamily="34" charset="0"/>
              </a:rPr>
              <a:t>Enabling Activities (EA)</a:t>
            </a:r>
            <a:endParaRPr lang="en-US" altLang="en-US" sz="4000" dirty="0">
              <a:solidFill>
                <a:srgbClr val="1F497D"/>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26C02E8A-FE67-4AFA-96AD-E196620A94B9}"/>
              </a:ext>
            </a:extLst>
          </p:cNvPr>
          <p:cNvSpPr>
            <a:spLocks noGrp="1"/>
          </p:cNvSpPr>
          <p:nvPr>
            <p:ph type="sldNum" sz="quarter" idx="12"/>
          </p:nvPr>
        </p:nvSpPr>
        <p:spPr/>
        <p:txBody>
          <a:bodyPr/>
          <a:lstStyle/>
          <a:p>
            <a:pPr>
              <a:defRPr/>
            </a:pPr>
            <a:fld id="{0296B895-DD84-4ED6-853C-6BD8616760E9}" type="slidenum">
              <a:rPr lang="en-US" altLang="en-US" smtClean="0"/>
              <a:pPr>
                <a:defRPr/>
              </a:pPr>
              <a:t>5</a:t>
            </a:fld>
            <a:endParaRPr lang="en-US" altLang="en-US"/>
          </a:p>
        </p:txBody>
      </p:sp>
      <p:graphicFrame>
        <p:nvGraphicFramePr>
          <p:cNvPr id="5" name="Content Placeholder 4">
            <a:extLst>
              <a:ext uri="{FF2B5EF4-FFF2-40B4-BE49-F238E27FC236}">
                <a16:creationId xmlns:a16="http://schemas.microsoft.com/office/drawing/2014/main" id="{659605F3-35BE-416A-B545-D9AA4E295684}"/>
              </a:ext>
            </a:extLst>
          </p:cNvPr>
          <p:cNvGraphicFramePr>
            <a:graphicFrameLocks/>
          </p:cNvGraphicFramePr>
          <p:nvPr>
            <p:extLst>
              <p:ext uri="{D42A27DB-BD31-4B8C-83A1-F6EECF244321}">
                <p14:modId xmlns:p14="http://schemas.microsoft.com/office/powerpoint/2010/main" val="261487611"/>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4">
            <a:extLst>
              <a:ext uri="{FF2B5EF4-FFF2-40B4-BE49-F238E27FC236}">
                <a16:creationId xmlns:a16="http://schemas.microsoft.com/office/drawing/2014/main" id="{ABE1B1FE-25ED-4055-8FA4-43824388095F}"/>
              </a:ext>
            </a:extLst>
          </p:cNvPr>
          <p:cNvGraphicFramePr>
            <a:graphicFrameLocks/>
          </p:cNvGraphicFramePr>
          <p:nvPr>
            <p:extLst>
              <p:ext uri="{D42A27DB-BD31-4B8C-83A1-F6EECF244321}">
                <p14:modId xmlns:p14="http://schemas.microsoft.com/office/powerpoint/2010/main" val="1419671649"/>
              </p:ext>
            </p:extLst>
          </p:nvPr>
        </p:nvGraphicFramePr>
        <p:xfrm>
          <a:off x="1921634" y="4542395"/>
          <a:ext cx="8242398" cy="10088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11269" name="Group 6">
            <a:extLst>
              <a:ext uri="{FF2B5EF4-FFF2-40B4-BE49-F238E27FC236}">
                <a16:creationId xmlns:a16="http://schemas.microsoft.com/office/drawing/2014/main" id="{5409CD90-6388-43D7-9BF2-F528339A38AD}"/>
              </a:ext>
            </a:extLst>
          </p:cNvPr>
          <p:cNvGrpSpPr>
            <a:grpSpLocks/>
          </p:cNvGrpSpPr>
          <p:nvPr/>
        </p:nvGrpSpPr>
        <p:grpSpPr bwMode="auto">
          <a:xfrm>
            <a:off x="2620963" y="3840164"/>
            <a:ext cx="7078662" cy="492125"/>
            <a:chOff x="1512277" y="3580228"/>
            <a:chExt cx="9650437" cy="723337"/>
          </a:xfrm>
        </p:grpSpPr>
        <p:sp>
          <p:nvSpPr>
            <p:cNvPr id="8" name="Arrow: Bent-Up 7">
              <a:extLst>
                <a:ext uri="{FF2B5EF4-FFF2-40B4-BE49-F238E27FC236}">
                  <a16:creationId xmlns:a16="http://schemas.microsoft.com/office/drawing/2014/main" id="{F081406A-6020-4C76-8944-A1DBE4BE3881}"/>
                </a:ext>
              </a:extLst>
            </p:cNvPr>
            <p:cNvSpPr/>
            <p:nvPr/>
          </p:nvSpPr>
          <p:spPr>
            <a:xfrm>
              <a:off x="1631311" y="3580228"/>
              <a:ext cx="9531403" cy="415335"/>
            </a:xfrm>
            <a:prstGeom prst="ben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9" name="Arrow: Down 8">
              <a:extLst>
                <a:ext uri="{FF2B5EF4-FFF2-40B4-BE49-F238E27FC236}">
                  <a16:creationId xmlns:a16="http://schemas.microsoft.com/office/drawing/2014/main" id="{F5D2BC96-E1B2-4ECB-88C1-D7B86E3E3733}"/>
                </a:ext>
              </a:extLst>
            </p:cNvPr>
            <p:cNvSpPr/>
            <p:nvPr/>
          </p:nvSpPr>
          <p:spPr>
            <a:xfrm>
              <a:off x="1512277" y="3888230"/>
              <a:ext cx="238069" cy="415335"/>
            </a:xfrm>
            <a:prstGeom prst="down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grpSp>
      <p:sp>
        <p:nvSpPr>
          <p:cNvPr id="10" name="TextBox 9">
            <a:extLst>
              <a:ext uri="{FF2B5EF4-FFF2-40B4-BE49-F238E27FC236}">
                <a16:creationId xmlns:a16="http://schemas.microsoft.com/office/drawing/2014/main" id="{39A8D92D-109F-4B5B-A748-763373866E78}"/>
              </a:ext>
            </a:extLst>
          </p:cNvPr>
          <p:cNvSpPr txBox="1"/>
          <p:nvPr/>
        </p:nvSpPr>
        <p:spPr>
          <a:xfrm>
            <a:off x="5094289" y="1765301"/>
            <a:ext cx="2613025" cy="646331"/>
          </a:xfrm>
          <a:prstGeom prst="rect">
            <a:avLst/>
          </a:prstGeom>
          <a:noFill/>
        </p:spPr>
        <p:txBody>
          <a:bodyPr>
            <a:spAutoFit/>
          </a:bodyPr>
          <a:lstStyle/>
          <a:p>
            <a:pPr>
              <a:defRPr/>
            </a:pPr>
            <a:r>
              <a:rPr lang="en-US" sz="3600" b="1" dirty="0">
                <a:solidFill>
                  <a:schemeClr val="tx1">
                    <a:lumMod val="50000"/>
                    <a:lumOff val="50000"/>
                  </a:schemeClr>
                </a:solidFill>
              </a:rPr>
              <a:t>Preparation</a:t>
            </a:r>
          </a:p>
        </p:txBody>
      </p:sp>
      <p:sp>
        <p:nvSpPr>
          <p:cNvPr id="12" name="TextBox 11">
            <a:extLst>
              <a:ext uri="{FF2B5EF4-FFF2-40B4-BE49-F238E27FC236}">
                <a16:creationId xmlns:a16="http://schemas.microsoft.com/office/drawing/2014/main" id="{2403FC77-DCDC-40D3-8ED7-54C720165767}"/>
              </a:ext>
            </a:extLst>
          </p:cNvPr>
          <p:cNvSpPr txBox="1"/>
          <p:nvPr/>
        </p:nvSpPr>
        <p:spPr>
          <a:xfrm>
            <a:off x="3200400" y="6030914"/>
            <a:ext cx="5638800" cy="646331"/>
          </a:xfrm>
          <a:prstGeom prst="rect">
            <a:avLst/>
          </a:prstGeom>
          <a:noFill/>
        </p:spPr>
        <p:txBody>
          <a:bodyPr wrap="square">
            <a:spAutoFit/>
          </a:bodyPr>
          <a:lstStyle/>
          <a:p>
            <a:pPr>
              <a:defRPr/>
            </a:pPr>
            <a:r>
              <a:rPr lang="en-US" sz="3600" b="1" dirty="0">
                <a:solidFill>
                  <a:schemeClr val="tx1">
                    <a:lumMod val="50000"/>
                    <a:lumOff val="50000"/>
                  </a:schemeClr>
                </a:solidFill>
              </a:rPr>
              <a:t>Implementation/Execution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Title 12">
            <a:extLst>
              <a:ext uri="{FF2B5EF4-FFF2-40B4-BE49-F238E27FC236}">
                <a16:creationId xmlns:a16="http://schemas.microsoft.com/office/drawing/2014/main" id="{B8132ECC-C898-47C0-A17E-61AC89058418}"/>
              </a:ext>
            </a:extLst>
          </p:cNvPr>
          <p:cNvSpPr>
            <a:spLocks noGrp="1" noChangeArrowheads="1"/>
          </p:cNvSpPr>
          <p:nvPr>
            <p:ph type="title"/>
          </p:nvPr>
        </p:nvSpPr>
        <p:spPr>
          <a:xfrm>
            <a:off x="1554696" y="459919"/>
            <a:ext cx="3842719" cy="1200329"/>
          </a:xfrm>
        </p:spPr>
        <p:txBody>
          <a:bodyPr wrap="none">
            <a:spAutoFit/>
          </a:bodyPr>
          <a:lstStyle/>
          <a:p>
            <a:pPr eaLnBrk="1" hangingPunct="1"/>
            <a:r>
              <a:rPr lang="en-US" altLang="en-US" sz="4000" b="1" dirty="0">
                <a:solidFill>
                  <a:srgbClr val="1F497D"/>
                </a:solidFill>
                <a:latin typeface="Calibri" panose="020F0502020204030204" pitchFamily="34" charset="0"/>
                <a:cs typeface="Calibri" panose="020F0502020204030204" pitchFamily="34" charset="0"/>
              </a:rPr>
              <a:t>GEF Project Cycle</a:t>
            </a:r>
            <a:br>
              <a:rPr lang="en-US" altLang="en-US" sz="4000" b="1" dirty="0">
                <a:solidFill>
                  <a:srgbClr val="1F497D"/>
                </a:solidFill>
                <a:latin typeface="Calibri" panose="020F0502020204030204" pitchFamily="34" charset="0"/>
                <a:cs typeface="Calibri" panose="020F0502020204030204" pitchFamily="34" charset="0"/>
              </a:rPr>
            </a:br>
            <a:r>
              <a:rPr lang="en-US" altLang="en-US" sz="4000" b="1" dirty="0">
                <a:solidFill>
                  <a:srgbClr val="1F497D"/>
                </a:solidFill>
                <a:latin typeface="Calibri" panose="020F0502020204030204" pitchFamily="34" charset="0"/>
                <a:cs typeface="Calibri" panose="020F0502020204030204" pitchFamily="34" charset="0"/>
              </a:rPr>
              <a:t>Programs</a:t>
            </a:r>
          </a:p>
        </p:txBody>
      </p:sp>
      <p:sp>
        <p:nvSpPr>
          <p:cNvPr id="3" name="Slide Number Placeholder 2">
            <a:extLst>
              <a:ext uri="{FF2B5EF4-FFF2-40B4-BE49-F238E27FC236}">
                <a16:creationId xmlns:a16="http://schemas.microsoft.com/office/drawing/2014/main" id="{26C02E8A-FE67-4AFA-96AD-E196620A94B9}"/>
              </a:ext>
            </a:extLst>
          </p:cNvPr>
          <p:cNvSpPr>
            <a:spLocks noGrp="1"/>
          </p:cNvSpPr>
          <p:nvPr>
            <p:ph type="sldNum" sz="quarter" idx="12"/>
          </p:nvPr>
        </p:nvSpPr>
        <p:spPr/>
        <p:txBody>
          <a:bodyPr/>
          <a:lstStyle/>
          <a:p>
            <a:pPr>
              <a:defRPr/>
            </a:pPr>
            <a:fld id="{E7B8F130-7128-4C71-B2E9-00B136277006}" type="slidenum">
              <a:rPr lang="en-US" altLang="en-US" smtClean="0"/>
              <a:pPr>
                <a:defRPr/>
              </a:pPr>
              <a:t>6</a:t>
            </a:fld>
            <a:endParaRPr lang="en-US" altLang="en-US"/>
          </a:p>
        </p:txBody>
      </p:sp>
      <p:graphicFrame>
        <p:nvGraphicFramePr>
          <p:cNvPr id="5" name="Content Placeholder 4">
            <a:extLst>
              <a:ext uri="{FF2B5EF4-FFF2-40B4-BE49-F238E27FC236}">
                <a16:creationId xmlns:a16="http://schemas.microsoft.com/office/drawing/2014/main" id="{659605F3-35BE-416A-B545-D9AA4E295684}"/>
              </a:ext>
            </a:extLst>
          </p:cNvPr>
          <p:cNvGraphicFramePr>
            <a:graphicFrameLocks/>
          </p:cNvGraphicFramePr>
          <p:nvPr>
            <p:extLst>
              <p:ext uri="{D42A27DB-BD31-4B8C-83A1-F6EECF244321}">
                <p14:modId xmlns:p14="http://schemas.microsoft.com/office/powerpoint/2010/main" val="3297908154"/>
              </p:ext>
            </p:extLst>
          </p:nvPr>
        </p:nvGraphicFramePr>
        <p:xfrm>
          <a:off x="1558240" y="2589439"/>
          <a:ext cx="8969186" cy="113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4">
            <a:extLst>
              <a:ext uri="{FF2B5EF4-FFF2-40B4-BE49-F238E27FC236}">
                <a16:creationId xmlns:a16="http://schemas.microsoft.com/office/drawing/2014/main" id="{ABE1B1FE-25ED-4055-8FA4-43824388095F}"/>
              </a:ext>
            </a:extLst>
          </p:cNvPr>
          <p:cNvGraphicFramePr>
            <a:graphicFrameLocks/>
          </p:cNvGraphicFramePr>
          <p:nvPr>
            <p:extLst>
              <p:ext uri="{D42A27DB-BD31-4B8C-83A1-F6EECF244321}">
                <p14:modId xmlns:p14="http://schemas.microsoft.com/office/powerpoint/2010/main" val="2598019746"/>
              </p:ext>
            </p:extLst>
          </p:nvPr>
        </p:nvGraphicFramePr>
        <p:xfrm>
          <a:off x="1921634" y="4542395"/>
          <a:ext cx="8242398" cy="10088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13317" name="Group 6">
            <a:extLst>
              <a:ext uri="{FF2B5EF4-FFF2-40B4-BE49-F238E27FC236}">
                <a16:creationId xmlns:a16="http://schemas.microsoft.com/office/drawing/2014/main" id="{B6371CF9-FBF2-4DBD-BC5B-EB5D68AD4CEB}"/>
              </a:ext>
            </a:extLst>
          </p:cNvPr>
          <p:cNvGrpSpPr>
            <a:grpSpLocks/>
          </p:cNvGrpSpPr>
          <p:nvPr/>
        </p:nvGrpSpPr>
        <p:grpSpPr bwMode="auto">
          <a:xfrm>
            <a:off x="2620963" y="3840164"/>
            <a:ext cx="7078662" cy="492125"/>
            <a:chOff x="1512277" y="3580228"/>
            <a:chExt cx="9650437" cy="723337"/>
          </a:xfrm>
        </p:grpSpPr>
        <p:sp>
          <p:nvSpPr>
            <p:cNvPr id="8" name="Arrow: Bent-Up 7">
              <a:extLst>
                <a:ext uri="{FF2B5EF4-FFF2-40B4-BE49-F238E27FC236}">
                  <a16:creationId xmlns:a16="http://schemas.microsoft.com/office/drawing/2014/main" id="{F081406A-6020-4C76-8944-A1DBE4BE3881}"/>
                </a:ext>
              </a:extLst>
            </p:cNvPr>
            <p:cNvSpPr/>
            <p:nvPr/>
          </p:nvSpPr>
          <p:spPr>
            <a:xfrm>
              <a:off x="1631311" y="3580228"/>
              <a:ext cx="9531403" cy="415335"/>
            </a:xfrm>
            <a:prstGeom prst="ben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9" name="Arrow: Down 8">
              <a:extLst>
                <a:ext uri="{FF2B5EF4-FFF2-40B4-BE49-F238E27FC236}">
                  <a16:creationId xmlns:a16="http://schemas.microsoft.com/office/drawing/2014/main" id="{F5D2BC96-E1B2-4ECB-88C1-D7B86E3E3733}"/>
                </a:ext>
              </a:extLst>
            </p:cNvPr>
            <p:cNvSpPr/>
            <p:nvPr/>
          </p:nvSpPr>
          <p:spPr>
            <a:xfrm>
              <a:off x="1512277" y="3888230"/>
              <a:ext cx="238069" cy="415335"/>
            </a:xfrm>
            <a:prstGeom prst="down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grpSp>
      <p:sp>
        <p:nvSpPr>
          <p:cNvPr id="10" name="TextBox 9">
            <a:extLst>
              <a:ext uri="{FF2B5EF4-FFF2-40B4-BE49-F238E27FC236}">
                <a16:creationId xmlns:a16="http://schemas.microsoft.com/office/drawing/2014/main" id="{39A8D92D-109F-4B5B-A748-763373866E78}"/>
              </a:ext>
            </a:extLst>
          </p:cNvPr>
          <p:cNvSpPr txBox="1"/>
          <p:nvPr/>
        </p:nvSpPr>
        <p:spPr>
          <a:xfrm>
            <a:off x="5094289" y="1765301"/>
            <a:ext cx="2613025" cy="646331"/>
          </a:xfrm>
          <a:prstGeom prst="rect">
            <a:avLst/>
          </a:prstGeom>
          <a:noFill/>
        </p:spPr>
        <p:txBody>
          <a:bodyPr>
            <a:spAutoFit/>
          </a:bodyPr>
          <a:lstStyle/>
          <a:p>
            <a:pPr>
              <a:defRPr/>
            </a:pPr>
            <a:r>
              <a:rPr lang="en-US" sz="3600" b="1" dirty="0">
                <a:solidFill>
                  <a:schemeClr val="tx1">
                    <a:lumMod val="50000"/>
                    <a:lumOff val="50000"/>
                  </a:schemeClr>
                </a:solidFill>
              </a:rPr>
              <a:t>Preparation</a:t>
            </a:r>
          </a:p>
        </p:txBody>
      </p:sp>
      <p:sp>
        <p:nvSpPr>
          <p:cNvPr id="12" name="TextBox 11">
            <a:extLst>
              <a:ext uri="{FF2B5EF4-FFF2-40B4-BE49-F238E27FC236}">
                <a16:creationId xmlns:a16="http://schemas.microsoft.com/office/drawing/2014/main" id="{2403FC77-DCDC-40D3-8ED7-54C720165767}"/>
              </a:ext>
            </a:extLst>
          </p:cNvPr>
          <p:cNvSpPr txBox="1"/>
          <p:nvPr/>
        </p:nvSpPr>
        <p:spPr>
          <a:xfrm>
            <a:off x="3886201" y="6030914"/>
            <a:ext cx="5813425" cy="646331"/>
          </a:xfrm>
          <a:prstGeom prst="rect">
            <a:avLst/>
          </a:prstGeom>
          <a:noFill/>
        </p:spPr>
        <p:txBody>
          <a:bodyPr wrap="square">
            <a:spAutoFit/>
          </a:bodyPr>
          <a:lstStyle/>
          <a:p>
            <a:pPr>
              <a:defRPr/>
            </a:pPr>
            <a:r>
              <a:rPr lang="en-US" sz="3600" b="1" dirty="0">
                <a:solidFill>
                  <a:schemeClr val="tx1">
                    <a:lumMod val="50000"/>
                    <a:lumOff val="50000"/>
                  </a:schemeClr>
                </a:solidFill>
              </a:rPr>
              <a:t>Implementation/Execution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46A3D5-8CFF-44F3-9AE9-F4EC5D3A8445}"/>
              </a:ext>
            </a:extLst>
          </p:cNvPr>
          <p:cNvSpPr>
            <a:spLocks noGrp="1"/>
          </p:cNvSpPr>
          <p:nvPr>
            <p:ph idx="1"/>
          </p:nvPr>
        </p:nvSpPr>
        <p:spPr>
          <a:xfrm>
            <a:off x="2209800" y="228600"/>
            <a:ext cx="8001000" cy="1600200"/>
          </a:xfrm>
        </p:spPr>
        <p:txBody>
          <a:bodyPr>
            <a:normAutofit fontScale="62500" lnSpcReduction="20000"/>
          </a:bodyPr>
          <a:lstStyle/>
          <a:p>
            <a:pPr marL="0" indent="0" algn="ctr">
              <a:buNone/>
              <a:defRPr/>
            </a:pPr>
            <a:endParaRPr lang="en-US" sz="2000" b="1" dirty="0"/>
          </a:p>
          <a:p>
            <a:pPr marL="0" indent="0" algn="ctr">
              <a:buNone/>
              <a:defRPr/>
            </a:pPr>
            <a:endParaRPr lang="en-US" sz="2000" b="1" dirty="0"/>
          </a:p>
          <a:p>
            <a:pPr marL="0" indent="0" algn="ctr">
              <a:buNone/>
              <a:defRPr/>
            </a:pPr>
            <a:r>
              <a:rPr lang="en-US" sz="10000" b="1" dirty="0">
                <a:solidFill>
                  <a:schemeClr val="accent1">
                    <a:lumMod val="50000"/>
                  </a:schemeClr>
                </a:solidFill>
              </a:rPr>
              <a:t>GEF Agency Fee Policy</a:t>
            </a:r>
          </a:p>
          <a:p>
            <a:pPr marL="0" indent="0" algn="ctr">
              <a:buNone/>
              <a:defRPr/>
            </a:pPr>
            <a:endParaRPr lang="en-US" sz="4800" dirty="0"/>
          </a:p>
          <a:p>
            <a:pPr marL="0" indent="0" algn="ctr">
              <a:buNone/>
              <a:defRPr/>
            </a:pPr>
            <a:endParaRPr lang="en-US" sz="2400" b="1" dirty="0"/>
          </a:p>
          <a:p>
            <a:pPr marL="0" indent="0" algn="ctr">
              <a:buNone/>
              <a:defRPr/>
            </a:pPr>
            <a:endParaRPr lang="en-US" sz="2400" b="1" dirty="0"/>
          </a:p>
          <a:p>
            <a:pPr marL="0" indent="0" algn="ctr">
              <a:buNone/>
              <a:defRPr/>
            </a:pPr>
            <a:endParaRPr lang="en-US" sz="2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B8341AC2-1F54-47B9-8ACB-924489459978}"/>
              </a:ext>
            </a:extLst>
          </p:cNvPr>
          <p:cNvSpPr txBox="1"/>
          <p:nvPr/>
        </p:nvSpPr>
        <p:spPr>
          <a:xfrm>
            <a:off x="685801" y="1905000"/>
            <a:ext cx="10287000" cy="3600986"/>
          </a:xfrm>
          <a:prstGeom prst="rect">
            <a:avLst/>
          </a:prstGeom>
          <a:noFill/>
        </p:spPr>
        <p:txBody>
          <a:bodyPr wrap="square">
            <a:spAutoFit/>
          </a:bodyPr>
          <a:lstStyle/>
          <a:p>
            <a:pPr>
              <a:defRPr/>
            </a:pPr>
            <a:r>
              <a:rPr lang="en-US" sz="3600" b="1" i="1" dirty="0">
                <a:solidFill>
                  <a:schemeClr val="accent6">
                    <a:lumMod val="75000"/>
                  </a:schemeClr>
                </a:solidFill>
              </a:rPr>
              <a:t>What does this policy do?</a:t>
            </a:r>
          </a:p>
          <a:p>
            <a:pPr>
              <a:defRPr/>
            </a:pPr>
            <a:endParaRPr lang="en-US" sz="3600" b="1" i="1" dirty="0">
              <a:solidFill>
                <a:schemeClr val="accent6">
                  <a:lumMod val="75000"/>
                </a:schemeClr>
              </a:solidFill>
            </a:endParaRPr>
          </a:p>
          <a:p>
            <a:pPr marL="457200" indent="-457200">
              <a:buFont typeface="Arial" panose="020B0604020202020204" pitchFamily="34" charset="0"/>
              <a:buChar char="•"/>
              <a:defRPr/>
            </a:pPr>
            <a:r>
              <a:rPr lang="en-US" sz="2800" b="1" dirty="0"/>
              <a:t>Establishes the fee structure </a:t>
            </a:r>
            <a:r>
              <a:rPr lang="en-US" sz="2800" dirty="0"/>
              <a:t>for all GEF Agencies implementing GEF projects.</a:t>
            </a:r>
          </a:p>
          <a:p>
            <a:pPr marL="0" indent="0">
              <a:buNone/>
              <a:defRPr/>
            </a:pPr>
            <a:endParaRPr lang="en-US" sz="2800" dirty="0"/>
          </a:p>
          <a:p>
            <a:pPr marL="457200" indent="-457200">
              <a:buFont typeface="Arial" panose="020B0604020202020204" pitchFamily="34" charset="0"/>
              <a:buChar char="•"/>
              <a:defRPr/>
            </a:pPr>
            <a:r>
              <a:rPr lang="en-US" sz="2800" dirty="0"/>
              <a:t>Clarifies the </a:t>
            </a:r>
            <a:r>
              <a:rPr lang="en-US" sz="2800" b="1" dirty="0"/>
              <a:t>type of activities </a:t>
            </a:r>
            <a:r>
              <a:rPr lang="en-US" sz="2800" dirty="0"/>
              <a:t>covered by the Agency fee.</a:t>
            </a:r>
          </a:p>
          <a:p>
            <a:pPr>
              <a:defRPr/>
            </a:pPr>
            <a:endParaRPr lang="en-US" sz="4400" b="1" i="1" dirty="0">
              <a:solidFill>
                <a:schemeClr val="accent6">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3E93EC5-3054-4B47-B720-1D4F001DB964}"/>
              </a:ext>
            </a:extLst>
          </p:cNvPr>
          <p:cNvSpPr>
            <a:spLocks noGrp="1" noChangeArrowheads="1"/>
          </p:cNvSpPr>
          <p:nvPr>
            <p:ph type="title"/>
          </p:nvPr>
        </p:nvSpPr>
        <p:spPr>
          <a:xfrm>
            <a:off x="1981200" y="71438"/>
            <a:ext cx="7886700" cy="1325562"/>
          </a:xfrm>
        </p:spPr>
        <p:txBody>
          <a:bodyPr/>
          <a:lstStyle/>
          <a:p>
            <a:r>
              <a:rPr lang="en-US" altLang="en-US" sz="3200" b="1" dirty="0">
                <a:solidFill>
                  <a:srgbClr val="1F497D"/>
                </a:solidFill>
                <a:latin typeface="Calibri" panose="020F0502020204030204" pitchFamily="34" charset="0"/>
                <a:cs typeface="Calibri" panose="020F0502020204030204" pitchFamily="34" charset="0"/>
              </a:rPr>
              <a:t>GEF Financing</a:t>
            </a:r>
          </a:p>
        </p:txBody>
      </p:sp>
      <p:graphicFrame>
        <p:nvGraphicFramePr>
          <p:cNvPr id="4" name="Content Placeholder 3">
            <a:extLst>
              <a:ext uri="{FF2B5EF4-FFF2-40B4-BE49-F238E27FC236}">
                <a16:creationId xmlns:a16="http://schemas.microsoft.com/office/drawing/2014/main" id="{0235FDB5-D3FF-4DCE-9944-BEE04C1A3377}"/>
              </a:ext>
            </a:extLst>
          </p:cNvPr>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a:extLst>
              <a:ext uri="{FF2B5EF4-FFF2-40B4-BE49-F238E27FC236}">
                <a16:creationId xmlns:a16="http://schemas.microsoft.com/office/drawing/2014/main" id="{8DCCEC5F-F29C-41AF-9DF6-7D8DEE5DD1F5}"/>
              </a:ext>
            </a:extLst>
          </p:cNvPr>
          <p:cNvGraphicFramePr/>
          <p:nvPr>
            <p:extLst>
              <p:ext uri="{D42A27DB-BD31-4B8C-83A1-F6EECF244321}">
                <p14:modId xmlns:p14="http://schemas.microsoft.com/office/powerpoint/2010/main" val="1074030826"/>
              </p:ext>
            </p:extLst>
          </p:nvPr>
        </p:nvGraphicFramePr>
        <p:xfrm>
          <a:off x="3048000" y="731838"/>
          <a:ext cx="6934200" cy="55927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E5FD23E-15BB-4BD2-89DC-93D49F3526D4}"/>
              </a:ext>
            </a:extLst>
          </p:cNvPr>
          <p:cNvSpPr>
            <a:spLocks noGrp="1" noChangeArrowheads="1"/>
          </p:cNvSpPr>
          <p:nvPr>
            <p:ph type="title"/>
          </p:nvPr>
        </p:nvSpPr>
        <p:spPr>
          <a:xfrm>
            <a:off x="2209800" y="152400"/>
            <a:ext cx="8001000" cy="914400"/>
          </a:xfrm>
        </p:spPr>
        <p:txBody>
          <a:bodyPr/>
          <a:lstStyle/>
          <a:p>
            <a:r>
              <a:rPr lang="en-US" altLang="en-US" sz="3200" b="1">
                <a:solidFill>
                  <a:srgbClr val="1F497D"/>
                </a:solidFill>
                <a:latin typeface="Calibri" panose="020F0502020204030204" pitchFamily="34" charset="0"/>
                <a:cs typeface="Calibri" panose="020F0502020204030204" pitchFamily="34" charset="0"/>
              </a:rPr>
              <a:t>Fee structure</a:t>
            </a:r>
          </a:p>
        </p:txBody>
      </p:sp>
      <p:graphicFrame>
        <p:nvGraphicFramePr>
          <p:cNvPr id="4" name="Content Placeholder 3">
            <a:extLst>
              <a:ext uri="{FF2B5EF4-FFF2-40B4-BE49-F238E27FC236}">
                <a16:creationId xmlns:a16="http://schemas.microsoft.com/office/drawing/2014/main" id="{208CFC5D-563D-4C05-9EB9-16B4D0D1F639}"/>
              </a:ext>
            </a:extLst>
          </p:cNvPr>
          <p:cNvGraphicFramePr>
            <a:graphicFrameLocks noGrp="1"/>
          </p:cNvGraphicFramePr>
          <p:nvPr>
            <p:ph idx="1"/>
            <p:extLst>
              <p:ext uri="{D42A27DB-BD31-4B8C-83A1-F6EECF244321}">
                <p14:modId xmlns:p14="http://schemas.microsoft.com/office/powerpoint/2010/main" val="3174019704"/>
              </p:ext>
            </p:extLst>
          </p:nvPr>
        </p:nvGraphicFramePr>
        <p:xfrm>
          <a:off x="1905000" y="990601"/>
          <a:ext cx="6934200" cy="5333999"/>
        </p:xfrm>
        <a:graphic>
          <a:graphicData uri="http://schemas.openxmlformats.org/drawingml/2006/table">
            <a:tbl>
              <a:tblPr/>
              <a:tblGrid>
                <a:gridCol w="2182813">
                  <a:extLst>
                    <a:ext uri="{9D8B030D-6E8A-4147-A177-3AD203B41FA5}">
                      <a16:colId xmlns:a16="http://schemas.microsoft.com/office/drawing/2014/main" val="2409962970"/>
                    </a:ext>
                  </a:extLst>
                </a:gridCol>
                <a:gridCol w="2182812">
                  <a:extLst>
                    <a:ext uri="{9D8B030D-6E8A-4147-A177-3AD203B41FA5}">
                      <a16:colId xmlns:a16="http://schemas.microsoft.com/office/drawing/2014/main" val="1952143532"/>
                    </a:ext>
                  </a:extLst>
                </a:gridCol>
                <a:gridCol w="1196975">
                  <a:extLst>
                    <a:ext uri="{9D8B030D-6E8A-4147-A177-3AD203B41FA5}">
                      <a16:colId xmlns:a16="http://schemas.microsoft.com/office/drawing/2014/main" val="2885786442"/>
                    </a:ext>
                  </a:extLst>
                </a:gridCol>
                <a:gridCol w="1371600">
                  <a:extLst>
                    <a:ext uri="{9D8B030D-6E8A-4147-A177-3AD203B41FA5}">
                      <a16:colId xmlns:a16="http://schemas.microsoft.com/office/drawing/2014/main" val="2019226367"/>
                    </a:ext>
                  </a:extLst>
                </a:gridCol>
              </a:tblGrid>
              <a:tr h="1474035">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latin typeface="Calibri" panose="020F0502020204030204" pitchFamily="34" charset="0"/>
                        </a:rPr>
                        <a:t>Type of project</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C7E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Calibri" panose="020F0502020204030204" pitchFamily="34" charset="0"/>
                        </a:rPr>
                        <a:t>Project Financing</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C7E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alibri" panose="020F0502020204030204" pitchFamily="34" charset="0"/>
                        </a:rPr>
                        <a:t>Fee for GEF Agencies</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C7E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alibri" panose="020F0502020204030204" pitchFamily="34" charset="0"/>
                        </a:rPr>
                        <a:t>Fee for new Agencies</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C7E7"/>
                    </a:solidFill>
                  </a:tcPr>
                </a:tc>
                <a:extLst>
                  <a:ext uri="{0D108BD9-81ED-4DB2-BD59-A6C34878D82A}">
                    <a16:rowId xmlns:a16="http://schemas.microsoft.com/office/drawing/2014/main" val="548827118"/>
                  </a:ext>
                </a:extLst>
              </a:tr>
              <a:tr h="1194807">
                <a:tc rowSpan="2">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Calibri" panose="020F0502020204030204" pitchFamily="34" charset="0"/>
                        </a:rPr>
                        <a:t>PFD, FSP, MSP, EA</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C7E7"/>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anose="020F0502020204030204" pitchFamily="34" charset="0"/>
                        </a:rPr>
                        <a:t>=/&lt; $ 10 million</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anose="020F0502020204030204" pitchFamily="34" charset="0"/>
                        </a:rPr>
                        <a:t>9.50%</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anose="020F0502020204030204" pitchFamily="34" charset="0"/>
                        </a:rPr>
                        <a:t>9.00%</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val="2810823710"/>
                  </a:ext>
                </a:extLst>
              </a:tr>
              <a:tr h="1437095">
                <a:tc vMerge="1">
                  <a:txBody>
                    <a:bodyPr/>
                    <a:lstStyle/>
                    <a:p>
                      <a:endParaRPr lang="en-US"/>
                    </a:p>
                  </a:txBody>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anose="020F0502020204030204" pitchFamily="34" charset="0"/>
                        </a:rPr>
                        <a:t>&gt; $ 10 million</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anose="020F0502020204030204" pitchFamily="34" charset="0"/>
                        </a:rPr>
                        <a:t>9.00%</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anose="020F0502020204030204" pitchFamily="34" charset="0"/>
                        </a:rPr>
                        <a:t>9.00%</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ndParaRP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val="3367263431"/>
                  </a:ext>
                </a:extLst>
              </a:tr>
              <a:tr h="1228062">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Calibri" panose="020F0502020204030204" pitchFamily="34" charset="0"/>
                        </a:rPr>
                        <a:t>PPG</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4C7E7"/>
                    </a:solidFill>
                  </a:tcPr>
                </a:tc>
                <a:tc gridSpan="3">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 latinLnBrk="0" hangingPunct="1">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Calibri" panose="020F0502020204030204" pitchFamily="34" charset="0"/>
                        </a:rPr>
                        <a:t>Follow the same rate applicable for the related project financing</a:t>
                      </a:r>
                    </a:p>
                  </a:txBody>
                  <a:tcPr marL="9525" marR="9525"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9625988"/>
                  </a:ext>
                </a:extLst>
              </a:tr>
            </a:tbl>
          </a:graphicData>
        </a:graphic>
      </p:graphicFrame>
      <p:sp>
        <p:nvSpPr>
          <p:cNvPr id="5" name="Callout: Left Arrow 4">
            <a:extLst>
              <a:ext uri="{FF2B5EF4-FFF2-40B4-BE49-F238E27FC236}">
                <a16:creationId xmlns:a16="http://schemas.microsoft.com/office/drawing/2014/main" id="{2D9CD85C-E86B-478F-AB6A-1DD2E63FFC54}"/>
              </a:ext>
            </a:extLst>
          </p:cNvPr>
          <p:cNvSpPr/>
          <p:nvPr/>
        </p:nvSpPr>
        <p:spPr>
          <a:xfrm>
            <a:off x="8686800" y="533402"/>
            <a:ext cx="1905000" cy="3428999"/>
          </a:xfrm>
          <a:prstGeom prst="leftArrowCallout">
            <a:avLst>
              <a:gd name="adj1" fmla="val 16429"/>
              <a:gd name="adj2" fmla="val 15000"/>
              <a:gd name="adj3" fmla="val 14524"/>
              <a:gd name="adj4" fmla="val 64977"/>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bg1"/>
                </a:solidFill>
              </a:rPr>
              <a:t>BOAD</a:t>
            </a:r>
          </a:p>
          <a:p>
            <a:pPr algn="ctr">
              <a:defRPr/>
            </a:pPr>
            <a:r>
              <a:rPr lang="en-US" sz="2400" dirty="0">
                <a:solidFill>
                  <a:schemeClr val="bg1"/>
                </a:solidFill>
              </a:rPr>
              <a:t>CAF</a:t>
            </a:r>
          </a:p>
          <a:p>
            <a:pPr algn="ctr">
              <a:defRPr/>
            </a:pPr>
            <a:r>
              <a:rPr lang="en-US" sz="2400" dirty="0">
                <a:solidFill>
                  <a:schemeClr val="bg1"/>
                </a:solidFill>
              </a:rPr>
              <a:t>CI</a:t>
            </a:r>
          </a:p>
          <a:p>
            <a:pPr algn="ctr">
              <a:defRPr/>
            </a:pPr>
            <a:r>
              <a:rPr lang="en-US" sz="2400" dirty="0">
                <a:solidFill>
                  <a:schemeClr val="bg1"/>
                </a:solidFill>
              </a:rPr>
              <a:t>DBSA</a:t>
            </a:r>
          </a:p>
          <a:p>
            <a:pPr algn="ctr">
              <a:defRPr/>
            </a:pPr>
            <a:r>
              <a:rPr lang="en-US" sz="2400" dirty="0">
                <a:solidFill>
                  <a:schemeClr val="bg1"/>
                </a:solidFill>
              </a:rPr>
              <a:t>FECO</a:t>
            </a:r>
          </a:p>
          <a:p>
            <a:pPr algn="ctr">
              <a:defRPr/>
            </a:pPr>
            <a:r>
              <a:rPr lang="en-US" sz="2400" dirty="0">
                <a:solidFill>
                  <a:schemeClr val="bg1"/>
                </a:solidFill>
              </a:rPr>
              <a:t>FUNBIO</a:t>
            </a:r>
          </a:p>
          <a:p>
            <a:pPr algn="ctr">
              <a:defRPr/>
            </a:pPr>
            <a:r>
              <a:rPr lang="en-US" sz="2400" dirty="0">
                <a:solidFill>
                  <a:schemeClr val="bg1"/>
                </a:solidFill>
              </a:rPr>
              <a:t>IUCN</a:t>
            </a:r>
          </a:p>
          <a:p>
            <a:pPr algn="ctr">
              <a:defRPr/>
            </a:pPr>
            <a:r>
              <a:rPr lang="en-US" sz="2400" dirty="0">
                <a:solidFill>
                  <a:schemeClr val="bg1"/>
                </a:solidFill>
              </a:rPr>
              <a:t>WWF-US</a:t>
            </a:r>
          </a:p>
          <a:p>
            <a:pPr algn="ctr">
              <a:defRPr/>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6348</TotalTime>
  <Words>3343</Words>
  <Application>Microsoft Office PowerPoint</Application>
  <PresentationFormat>Widescreen</PresentationFormat>
  <Paragraphs>339</Paragraphs>
  <Slides>26</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Calibri</vt:lpstr>
      <vt:lpstr>Calibri Light</vt:lpstr>
      <vt:lpstr>Times New Roman</vt:lpstr>
      <vt:lpstr>Verdana</vt:lpstr>
      <vt:lpstr>Wingdings</vt:lpstr>
      <vt:lpstr>Office Theme</vt:lpstr>
      <vt:lpstr>1_Office Theme</vt:lpstr>
      <vt:lpstr>PowerPoint Presentation</vt:lpstr>
      <vt:lpstr>GEF Project Modalities</vt:lpstr>
      <vt:lpstr>GEF Project Cycle Full-sized projects</vt:lpstr>
      <vt:lpstr>GEF Project Cycle  Medium-sized projects (2-step approval)</vt:lpstr>
      <vt:lpstr>GEF Project Cycle  Enabling Activities (EA)</vt:lpstr>
      <vt:lpstr>GEF Project Cycle Programs</vt:lpstr>
      <vt:lpstr>PowerPoint Presentation</vt:lpstr>
      <vt:lpstr>GEF Financing</vt:lpstr>
      <vt:lpstr>Fee structure</vt:lpstr>
      <vt:lpstr>Agency Fee schedule for FSPs</vt:lpstr>
      <vt:lpstr>Agency Fee schedule for MSPs</vt:lpstr>
      <vt:lpstr>Agency Fee schedule for EAs</vt:lpstr>
      <vt:lpstr>Agency Fee schedule for Child Projects under Programs</vt:lpstr>
      <vt:lpstr>Activities covered by the Agency Fee</vt:lpstr>
      <vt:lpstr>PowerPoint Presentation</vt:lpstr>
      <vt:lpstr>Corporate Activities</vt:lpstr>
      <vt:lpstr>PowerPoint Presentation</vt:lpstr>
      <vt:lpstr>Project Cancellation – time standards for preparation of FSPs</vt:lpstr>
      <vt:lpstr>Project Cancellation – time standards for preparation of MSPs</vt:lpstr>
      <vt:lpstr>Project Cancellation – time standards for preparation of Programs</vt:lpstr>
      <vt:lpstr>Project Cancellation Policy – other reasons </vt:lpstr>
      <vt:lpstr>Procedures for other reasons cancellation</vt:lpstr>
      <vt:lpstr>PowerPoint Presentation</vt:lpstr>
      <vt:lpstr>CO-FINANCING POLICY</vt:lpstr>
      <vt:lpstr>PowerPoint Presentation</vt:lpstr>
      <vt:lpstr>.</vt:lpstr>
    </vt:vector>
  </TitlesOfParts>
  <Manager/>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wb155260</dc:creator>
  <cp:keywords/>
  <dc:description/>
  <cp:lastModifiedBy>Seo-Jeong Yoon</cp:lastModifiedBy>
  <cp:revision>247</cp:revision>
  <cp:lastPrinted>2019-01-23T13:20:04Z</cp:lastPrinted>
  <dcterms:created xsi:type="dcterms:W3CDTF">2005-06-30T14:03:52Z</dcterms:created>
  <dcterms:modified xsi:type="dcterms:W3CDTF">2019-07-21T10:01:45Z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TC011368031033</vt:lpwstr>
  </property>
</Properties>
</file>