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7" r:id="rId2"/>
    <p:sldId id="278" r:id="rId3"/>
    <p:sldId id="27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4A1DB7-8646-4620-B3D5-8BCA5B4803E0}" v="2" dt="2019-07-22T21:52:47.7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E3B48-0381-4BEB-9547-156C5FE846B4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50927-B8E7-4A6C-98E2-65D71C86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57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628F-75D1-4F54-AEC5-14704242474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7B86-CC88-4CD1-8CA2-A106B06E0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83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628F-75D1-4F54-AEC5-14704242474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7B86-CC88-4CD1-8CA2-A106B06E0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4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628F-75D1-4F54-AEC5-14704242474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7B86-CC88-4CD1-8CA2-A106B06E0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0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628F-75D1-4F54-AEC5-14704242474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7B86-CC88-4CD1-8CA2-A106B06E0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7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628F-75D1-4F54-AEC5-14704242474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7B86-CC88-4CD1-8CA2-A106B06E0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9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628F-75D1-4F54-AEC5-14704242474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7B86-CC88-4CD1-8CA2-A106B06E0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3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628F-75D1-4F54-AEC5-14704242474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7B86-CC88-4CD1-8CA2-A106B06E0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1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628F-75D1-4F54-AEC5-14704242474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7B86-CC88-4CD1-8CA2-A106B06E0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0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628F-75D1-4F54-AEC5-14704242474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7B86-CC88-4CD1-8CA2-A106B06E0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36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628F-75D1-4F54-AEC5-14704242474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7B86-CC88-4CD1-8CA2-A106B06E0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88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628F-75D1-4F54-AEC5-14704242474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7B86-CC88-4CD1-8CA2-A106B06E0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8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0628F-75D1-4F54-AEC5-14704242474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77B86-CC88-4CD1-8CA2-A106B06E0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4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jpe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2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2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EB1A3-6ACA-4935-BA05-E3AE61518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Project Life-Cycle Cards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D87C0E-B07E-4E14-BE2A-EFC59A74A8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608" y="990601"/>
            <a:ext cx="963535" cy="9567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609084-BCF1-47BE-A0E0-2F1E4970F0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46" y="961339"/>
            <a:ext cx="2639532" cy="341952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2B10AC-903D-4A16-BBE5-E35F8F678F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16" y="1577213"/>
            <a:ext cx="2628228" cy="337430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331D3A2-C596-4720-AAD5-B5DCD24D16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50" y="2186582"/>
            <a:ext cx="2628227" cy="339126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127F07B-9D9E-47F8-9562-2566CFB8C06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91382"/>
            <a:ext cx="2633880" cy="339691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A21CE57-4C18-4D55-933E-5BC1DEC6C6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14" y="3400751"/>
            <a:ext cx="2639531" cy="339126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68FBCBF-66D9-4860-A988-0EE50337434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580" y="992787"/>
            <a:ext cx="1773574" cy="231252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1D7395F-0064-4BDD-A2A6-02E41261BCD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614" y="992787"/>
            <a:ext cx="1690786" cy="219607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F3EA57F-CBD1-4BC1-B647-FE0BAD2B273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561" y="2344359"/>
            <a:ext cx="1690786" cy="221065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F5F16C39-EFE7-434F-9F87-0E3AAC3B124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403" y="2061567"/>
            <a:ext cx="963534" cy="97506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96FC62D-0556-4BA0-874A-C80BF104107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182" y="3150828"/>
            <a:ext cx="972755" cy="94509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9EE97AC-6E6E-4BA8-BC15-5D21D7692A1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336" y="2257775"/>
            <a:ext cx="1777396" cy="229723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1B287E62-CE28-4D8C-9D17-424A8651FBDF}"/>
              </a:ext>
            </a:extLst>
          </p:cNvPr>
          <p:cNvSpPr txBox="1"/>
          <p:nvPr/>
        </p:nvSpPr>
        <p:spPr>
          <a:xfrm>
            <a:off x="3414614" y="4547656"/>
            <a:ext cx="61721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There are 4 types of cards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Focal Area Objective cards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Timeline and Deliverable cards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Target Cards (Results)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Agency cards</a:t>
            </a:r>
          </a:p>
        </p:txBody>
      </p:sp>
    </p:spTree>
    <p:extLst>
      <p:ext uri="{BB962C8B-B14F-4D97-AF65-F5344CB8AC3E}">
        <p14:creationId xmlns:p14="http://schemas.microsoft.com/office/powerpoint/2010/main" val="428971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177C0-DD80-437A-B479-3502A36D8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Project Life-Cycle Game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86163-39D7-4CB8-BB1E-8271B746E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4886034" cy="42472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Step 1:</a:t>
            </a:r>
            <a:r>
              <a:rPr lang="en-US" dirty="0"/>
              <a:t> Agree on a project.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Step 2: </a:t>
            </a:r>
            <a:r>
              <a:rPr lang="en-US" dirty="0"/>
              <a:t>Use the cards to illustrate the project, the targets (Results) and where key deliverables appear in the project life-cycle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4AACA7-78D1-4BA6-BEB4-C411809EB2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66171"/>
            <a:ext cx="1143000" cy="133604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7FBEF7E2-CC78-4DA0-9C6C-69D433E86D56}"/>
              </a:ext>
            </a:extLst>
          </p:cNvPr>
          <p:cNvGrpSpPr/>
          <p:nvPr/>
        </p:nvGrpSpPr>
        <p:grpSpPr>
          <a:xfrm rot="16200000">
            <a:off x="5378971" y="2859863"/>
            <a:ext cx="3424492" cy="3495966"/>
            <a:chOff x="621088" y="1112971"/>
            <a:chExt cx="4946750" cy="504999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B7C771B-E93B-48F2-A087-557E7F7F00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906483">
              <a:off x="621088" y="1135490"/>
              <a:ext cx="2639532" cy="3419522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103CE1E-9FB1-4AA7-89C1-D800FF20597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3624" y="1112971"/>
              <a:ext cx="2628228" cy="337430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2CA8A75-AA8B-452C-846E-EF80EECACDF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494252">
              <a:off x="1746464" y="1422653"/>
              <a:ext cx="2628227" cy="3391261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33CA2A4-A028-4C7D-B278-1C55E0F2B38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978547">
              <a:off x="2270591" y="2008277"/>
              <a:ext cx="2696162" cy="3525152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5B4D352E-B9B3-4626-A7C8-7E67F05C469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624322">
              <a:off x="2363694" y="2958823"/>
              <a:ext cx="2795359" cy="3612928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147511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33" y="265331"/>
            <a:ext cx="1094568" cy="127942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E2675A-B2DE-43A8-A7CF-CC786FDBFD88}"/>
              </a:ext>
            </a:extLst>
          </p:cNvPr>
          <p:cNvSpPr txBox="1"/>
          <p:nvPr/>
        </p:nvSpPr>
        <p:spPr>
          <a:xfrm>
            <a:off x="430542" y="2311339"/>
            <a:ext cx="507232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This activity is designed to visually create a GEF project and its life-cycle based on focal area objectives, deliverables and results.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218D2B-6968-47B3-B1F4-EB85ADA87ED5}"/>
              </a:ext>
            </a:extLst>
          </p:cNvPr>
          <p:cNvSpPr/>
          <p:nvPr/>
        </p:nvSpPr>
        <p:spPr>
          <a:xfrm>
            <a:off x="2139755" y="648088"/>
            <a:ext cx="655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Project Life-Cycle Game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D292D5E-642D-434D-81DE-8C32262275CB}"/>
              </a:ext>
            </a:extLst>
          </p:cNvPr>
          <p:cNvSpPr txBox="1">
            <a:spLocks/>
          </p:cNvSpPr>
          <p:nvPr/>
        </p:nvSpPr>
        <p:spPr>
          <a:xfrm>
            <a:off x="609600" y="4876800"/>
            <a:ext cx="8305800" cy="1038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" b="1" dirty="0">
              <a:solidFill>
                <a:srgbClr val="0070C0"/>
              </a:solidFill>
            </a:endParaRPr>
          </a:p>
          <a:p>
            <a:endParaRPr lang="en-US" sz="200" b="1" dirty="0">
              <a:solidFill>
                <a:srgbClr val="0070C0"/>
              </a:solidFill>
            </a:endParaRPr>
          </a:p>
          <a:p>
            <a:endParaRPr lang="en-US" sz="200" b="1" dirty="0">
              <a:solidFill>
                <a:srgbClr val="0070C0"/>
              </a:solidFill>
            </a:endParaRPr>
          </a:p>
          <a:p>
            <a:endParaRPr lang="en-US" sz="2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/>
              <a:t>   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6D5E359-1A4D-4EAA-9AC9-0093A8DF4D16}"/>
              </a:ext>
            </a:extLst>
          </p:cNvPr>
          <p:cNvGrpSpPr/>
          <p:nvPr/>
        </p:nvGrpSpPr>
        <p:grpSpPr>
          <a:xfrm rot="16200000">
            <a:off x="5378971" y="2859863"/>
            <a:ext cx="3424492" cy="3495966"/>
            <a:chOff x="621088" y="1112971"/>
            <a:chExt cx="4946750" cy="5049995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400DEA1F-19A5-41CA-B162-B000779CD7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906483">
              <a:off x="621088" y="1135490"/>
              <a:ext cx="2639532" cy="3419522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E337D0E-7156-4828-8837-A645FAA623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3624" y="1112971"/>
              <a:ext cx="2628228" cy="337430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8984860-8243-4F8A-96A8-ED6AC279196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494252">
              <a:off x="1746464" y="1422653"/>
              <a:ext cx="2628227" cy="3391261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F0E50614-6454-4F1F-A9FA-4DA0528A137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978547">
              <a:off x="2270591" y="2008277"/>
              <a:ext cx="2696162" cy="3525152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2DD1BB4-F44A-4FF1-86A8-0152B3122DD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624322">
              <a:off x="2363694" y="2958823"/>
              <a:ext cx="2795359" cy="3612928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497593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86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Project Life-Cycle Cards</vt:lpstr>
      <vt:lpstr>Project Life-Cycle Game</vt:lpstr>
      <vt:lpstr>PowerPoint Presentation</vt:lpstr>
    </vt:vector>
  </TitlesOfParts>
  <Company>The World Bank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STAP</dc:title>
  <dc:creator>John I. Clyde</dc:creator>
  <cp:lastModifiedBy>Robert T. Schreiber</cp:lastModifiedBy>
  <cp:revision>45</cp:revision>
  <cp:lastPrinted>2014-10-24T17:32:56Z</cp:lastPrinted>
  <dcterms:created xsi:type="dcterms:W3CDTF">2014-10-24T17:13:05Z</dcterms:created>
  <dcterms:modified xsi:type="dcterms:W3CDTF">2019-07-22T21:52:47Z</dcterms:modified>
</cp:coreProperties>
</file>