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68580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15" autoAdjust="0"/>
    <p:restoredTop sz="94660"/>
  </p:normalViewPr>
  <p:slideViewPr>
    <p:cSldViewPr>
      <p:cViewPr>
        <p:scale>
          <a:sx n="60" d="100"/>
          <a:sy n="60" d="100"/>
        </p:scale>
        <p:origin x="-420" y="-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099" y="4416100"/>
            <a:ext cx="5485805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UNCCD COP10</a:t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Decisions on Collaboration with the GEF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GEF Expanded Constituency Workshop</a:t>
            </a:r>
          </a:p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4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to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6 September </a:t>
            </a: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2012</a:t>
            </a:r>
          </a:p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Abidjan, Côte d’Ivoire</a:t>
            </a: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Summary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1. </a:t>
            </a:r>
            <a:r>
              <a:rPr lang="en-US" dirty="0" smtClean="0"/>
              <a:t>Background to GEF-UNCCD Relations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r-TR" dirty="0" smtClean="0"/>
              <a:t>2. </a:t>
            </a:r>
            <a:r>
              <a:rPr lang="en-US" dirty="0" smtClean="0"/>
              <a:t>COP10 Highlights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Key elements of the COP Decisions on Collaboration with the GEF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Decisions on the GEF Collaboration were taken at COP6 (Havana), COP7 (Nairobi), COP8 (Madrid), COP9 (Buenos Aires)</a:t>
            </a:r>
          </a:p>
          <a:p>
            <a:r>
              <a:rPr lang="en-US" dirty="0" smtClean="0"/>
              <a:t>COP6 called for a Memorandum of Understanding between the COP and the GEF Council </a:t>
            </a:r>
          </a:p>
          <a:p>
            <a:r>
              <a:rPr lang="en-US" dirty="0" err="1" smtClean="0"/>
              <a:t>MoU</a:t>
            </a:r>
            <a:r>
              <a:rPr lang="en-US" dirty="0" smtClean="0"/>
              <a:t> was formally adopted at COP7 and has since being in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covers the following:</a:t>
            </a:r>
          </a:p>
          <a:p>
            <a:pPr lvl="1"/>
            <a:r>
              <a:rPr lang="en-US" dirty="0" smtClean="0"/>
              <a:t>Joint activities between the GEF and UNCCD Secretariats, and the Global Mechanism</a:t>
            </a:r>
          </a:p>
          <a:p>
            <a:pPr lvl="1"/>
            <a:r>
              <a:rPr lang="en-US" dirty="0" smtClean="0"/>
              <a:t>GEF Reporting to the COP on activities in the Land Degradation Focal Area</a:t>
            </a:r>
          </a:p>
          <a:p>
            <a:pPr lvl="1"/>
            <a:r>
              <a:rPr lang="en-US" dirty="0" smtClean="0"/>
              <a:t>Participation in GEF and UNCCD meetings (Council, Assembly, COPs, CRICs, and Regional)</a:t>
            </a:r>
          </a:p>
          <a:p>
            <a:pPr lvl="1"/>
            <a:r>
              <a:rPr lang="en-US" dirty="0" smtClean="0"/>
              <a:t>Joint support to affected country Parties for implementation of the 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GEF financing through Operational Program on Sustainable Land Management (OP15) in GEF-3, and LD Focal Area in GEF-4</a:t>
            </a:r>
          </a:p>
          <a:p>
            <a:pPr lvl="0"/>
            <a:r>
              <a:rPr lang="en-US" dirty="0" smtClean="0"/>
              <a:t>GEF instrument was amended by the 3rd GEF Assembly, to include Land Degradation as a focal area, specifically desertification and deforestation</a:t>
            </a:r>
          </a:p>
          <a:p>
            <a:r>
              <a:rPr lang="en-US" dirty="0" smtClean="0"/>
              <a:t>GEF Council in 2006 agreed to recommend amendment of the GEF Instrument to include UNCCD</a:t>
            </a:r>
          </a:p>
          <a:p>
            <a:r>
              <a:rPr lang="en-US" dirty="0" smtClean="0"/>
              <a:t>Instrument amended in 2010 by the 4</a:t>
            </a:r>
            <a:r>
              <a:rPr lang="en-US" baseline="30000" dirty="0" smtClean="0"/>
              <a:t>th</a:t>
            </a:r>
            <a:r>
              <a:rPr lang="en-US" dirty="0" smtClean="0"/>
              <a:t> GEF Assembly</a:t>
            </a:r>
            <a:r>
              <a:rPr lang="en-US" dirty="0"/>
              <a:t> </a:t>
            </a:r>
            <a:r>
              <a:rPr lang="en-US" dirty="0" smtClean="0"/>
              <a:t>to say that the GEF is available </a:t>
            </a:r>
            <a:r>
              <a:rPr lang="en-US" smtClean="0"/>
              <a:t>to serve as </a:t>
            </a:r>
            <a:r>
              <a:rPr lang="en-US" dirty="0" smtClean="0"/>
              <a:t>a Financial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is a Financial Mechanism of the UNCCD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 provides financing to eligible affected country Parties for activities that support implementation of the Convention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GEF-5 Replenishment 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144 eligible Countries included in the STAR for LD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Set-aside funds for Enabling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 investment focuses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 Land Management</a:t>
            </a:r>
            <a:r>
              <a:rPr lang="en-US" sz="2000" noProof="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in production systems – agriculture, rangelands, and forest landscapes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13525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784725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The GEF is 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Financial Mechanism of the UNCCD</a:t>
            </a: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GEF Objectives in the Land Degradation Focal Area</a:t>
            </a:r>
          </a:p>
          <a:p>
            <a:pPr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Maintain or improve flow of agro-ecosystem services to sustaining livelihoods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Generate sustainable flows of forest ecosystem services in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drylands</a:t>
            </a: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Reduce pressures on natural resources from competing land uses in the wider landscape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Increase capacity to apply adaptive management tools in Sustainable Land Management</a:t>
            </a: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GEF and the UNCCD Ten-Year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COP10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Major focus on –</a:t>
            </a:r>
          </a:p>
          <a:p>
            <a:pPr lvl="1"/>
            <a:r>
              <a:rPr lang="en-US" dirty="0" smtClean="0"/>
              <a:t>Advancing implementation of the 10-Year Strategy by affected country Parties</a:t>
            </a:r>
          </a:p>
          <a:p>
            <a:pPr lvl="1"/>
            <a:r>
              <a:rPr lang="en-US" dirty="0" smtClean="0"/>
              <a:t>Alignment of NAPs with the Strategy and the 4</a:t>
            </a:r>
            <a:r>
              <a:rPr lang="en-US" baseline="30000" dirty="0" smtClean="0"/>
              <a:t>th</a:t>
            </a:r>
            <a:r>
              <a:rPr lang="en-US" dirty="0" smtClean="0"/>
              <a:t> Reporting Process</a:t>
            </a:r>
          </a:p>
          <a:p>
            <a:pPr lvl="1"/>
            <a:r>
              <a:rPr lang="en-US" dirty="0" smtClean="0"/>
              <a:t>Access and use of GEF resources by eligible affected country Parties</a:t>
            </a:r>
          </a:p>
          <a:p>
            <a:pPr lvl="1"/>
            <a:r>
              <a:rPr lang="en-US" dirty="0" smtClean="0"/>
              <a:t>Monitoring and assessment of LD and SLM – </a:t>
            </a:r>
            <a:r>
              <a:rPr lang="en-US" i="1" dirty="0" smtClean="0"/>
              <a:t>impacts and indicators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en-US" sz="4000" dirty="0" smtClean="0"/>
              <a:t>COP10 Decision on GEF Collaboration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sz="2800" dirty="0" smtClean="0"/>
              <a:t>GEF support for enabling activities to enhance timely completion of NAP alignments and Reporting by affected country Parties</a:t>
            </a:r>
          </a:p>
          <a:p>
            <a:r>
              <a:rPr lang="en-US" sz="2800" dirty="0" smtClean="0"/>
              <a:t>Utilization of GEF resources under the STAR by eligible country Parties</a:t>
            </a:r>
          </a:p>
          <a:p>
            <a:r>
              <a:rPr lang="en-US" sz="2800" dirty="0" smtClean="0"/>
              <a:t>Eligible Parties to harness synergies with other GEF funding windows</a:t>
            </a:r>
          </a:p>
          <a:p>
            <a:r>
              <a:rPr lang="en-US" sz="2800" dirty="0" smtClean="0"/>
              <a:t>Call for increase allocation to the LD focal area </a:t>
            </a:r>
            <a:r>
              <a:rPr lang="en-US" sz="2800" smtClean="0"/>
              <a:t>by GEF </a:t>
            </a:r>
            <a:r>
              <a:rPr lang="en-US" sz="2800" dirty="0" smtClean="0"/>
              <a:t>donors</a:t>
            </a:r>
          </a:p>
          <a:p>
            <a:r>
              <a:rPr lang="en-US" sz="2800" dirty="0" smtClean="0"/>
              <a:t>Revisit the </a:t>
            </a:r>
            <a:r>
              <a:rPr lang="en-US" sz="2800" dirty="0" err="1" smtClean="0"/>
              <a:t>MoU</a:t>
            </a:r>
            <a:r>
              <a:rPr lang="en-US" sz="2800" dirty="0" smtClean="0"/>
              <a:t> for possible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</TotalTime>
  <Words>493</Words>
  <Application>Microsoft Office PowerPoint</Application>
  <PresentationFormat>On-screen Show 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UNCCD COP10 Decisions on Collaboration with the GEF</vt:lpstr>
      <vt:lpstr>Summary </vt:lpstr>
      <vt:lpstr>GEF and UNCCD Relations (1)</vt:lpstr>
      <vt:lpstr>GEF and UNCCD Relations (2)</vt:lpstr>
      <vt:lpstr>GEF and UNCCD Relations (3)</vt:lpstr>
      <vt:lpstr>GEF is a Financial Mechanism of the UNCCD</vt:lpstr>
      <vt:lpstr>GEF and the UNCCD Ten-Year Strategy</vt:lpstr>
      <vt:lpstr>COP10 Highlights</vt:lpstr>
      <vt:lpstr>COP10 Decision on GEF Collaboration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WB416589</cp:lastModifiedBy>
  <cp:revision>142</cp:revision>
  <dcterms:created xsi:type="dcterms:W3CDTF">2011-03-08T15:42:01Z</dcterms:created>
  <dcterms:modified xsi:type="dcterms:W3CDTF">2012-08-13T20:11:22Z</dcterms:modified>
</cp:coreProperties>
</file>