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6"/>
  </p:notesMasterIdLst>
  <p:handoutMasterIdLst>
    <p:handoutMasterId r:id="rId17"/>
  </p:handoutMasterIdLst>
  <p:sldIdLst>
    <p:sldId id="263" r:id="rId2"/>
    <p:sldId id="303" r:id="rId3"/>
    <p:sldId id="278" r:id="rId4"/>
    <p:sldId id="280" r:id="rId5"/>
    <p:sldId id="306" r:id="rId6"/>
    <p:sldId id="298" r:id="rId7"/>
    <p:sldId id="307" r:id="rId8"/>
    <p:sldId id="300" r:id="rId9"/>
    <p:sldId id="301" r:id="rId10"/>
    <p:sldId id="304" r:id="rId11"/>
    <p:sldId id="308" r:id="rId12"/>
    <p:sldId id="286" r:id="rId13"/>
    <p:sldId id="287" r:id="rId14"/>
    <p:sldId id="268" r:id="rId15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14995" autoAdjust="0"/>
    <p:restoredTop sz="94660"/>
  </p:normalViewPr>
  <p:slideViewPr>
    <p:cSldViewPr>
      <p:cViewPr varScale="1">
        <p:scale>
          <a:sx n="67" d="100"/>
          <a:sy n="67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7A44EB-2F93-474B-B872-C65EE49955D9}" type="doc">
      <dgm:prSet loTypeId="urn:microsoft.com/office/officeart/2005/8/layout/chevron1" loCatId="process" qsTypeId="urn:microsoft.com/office/officeart/2005/8/quickstyle/3d2" qsCatId="3D" csTypeId="urn:microsoft.com/office/officeart/2005/8/colors/colorful1#3" csCatId="colorful" phldr="1"/>
      <dgm:spPr/>
    </dgm:pt>
    <dgm:pt modelId="{40579586-20D5-40D1-9099-B3CE8E84E259}">
      <dgm:prSet phldrT="[Text]"/>
      <dgm:spPr/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CB56BA-9C37-4AE6-9E60-9A106C0DF332}" type="par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29995-F125-4A74-A16D-CA6226CAC566}" type="sib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0FA419-325B-4FCB-898F-4E244F39510F}">
      <dgm:prSet phldrT="[Text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03A4B1-EC11-4C32-832D-7FAA1BA8A4B3}" type="par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F6C000-5F0B-4C18-B3A9-BF9B3268EA6A}" type="sib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71E286-4A65-475D-AC8E-D604ADC65ECB}">
      <dgm:prSet phldrT="[Text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258CFE-381C-4158-AA54-4F5D1627DB16}" type="par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47D73E-A2B4-4F04-B255-15A8DF241B12}" type="sib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70E380-55DD-4C6D-A62D-8564A0A9D0DD}">
      <dgm:prSet phldrT="[Text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C499E4-8420-4CDB-ADC9-44F3597BE831}" type="par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910036-279B-4A6A-AD00-BADB6FC78851}" type="sib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DCC17B-03D4-4878-A2A0-3E6F0D2AE90A}">
      <dgm:prSet phldrT="[Text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2DB7C4-8912-48C3-AC46-7B82BB39D53D}" type="par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28A114-DA12-4BCA-95D0-54BFB19639F1}" type="sib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616E7-0BFC-482D-AC45-93420ED183CA}">
      <dgm:prSet phldrT="[Text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BB9E8B-1947-4E18-8BE7-8C50F92B71FD}" type="parTrans" cxnId="{D3CBF2B3-52DC-4916-BDF4-A833594949A0}">
      <dgm:prSet/>
      <dgm:spPr/>
      <dgm:t>
        <a:bodyPr/>
        <a:lstStyle/>
        <a:p>
          <a:endParaRPr lang="en-US"/>
        </a:p>
      </dgm:t>
    </dgm:pt>
    <dgm:pt modelId="{9539F7DE-9321-4E0C-BF08-A29B7936758B}" type="sibTrans" cxnId="{D3CBF2B3-52DC-4916-BDF4-A833594949A0}">
      <dgm:prSet/>
      <dgm:spPr/>
      <dgm:t>
        <a:bodyPr/>
        <a:lstStyle/>
        <a:p>
          <a:endParaRPr lang="en-US"/>
        </a:p>
      </dgm:t>
    </dgm:pt>
    <dgm:pt modelId="{972FDC80-1CD2-473D-B3B3-9087C5BE4DAB}" type="pres">
      <dgm:prSet presAssocID="{737A44EB-2F93-474B-B872-C65EE49955D9}" presName="Name0" presStyleCnt="0">
        <dgm:presLayoutVars>
          <dgm:dir/>
          <dgm:animLvl val="lvl"/>
          <dgm:resizeHandles val="exact"/>
        </dgm:presLayoutVars>
      </dgm:prSet>
      <dgm:spPr/>
    </dgm:pt>
    <dgm:pt modelId="{5A3E39D2-990E-460E-90C2-46EE9941C94A}" type="pres">
      <dgm:prSet presAssocID="{40579586-20D5-40D1-9099-B3CE8E84E259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D5799A-B0FC-4944-BC6E-937FE72B3028}" type="pres">
      <dgm:prSet presAssocID="{B6C29995-F125-4A74-A16D-CA6226CAC566}" presName="parTxOnlySpace" presStyleCnt="0"/>
      <dgm:spPr/>
    </dgm:pt>
    <dgm:pt modelId="{DA03B4F6-B71C-4212-8ED3-D5183358792E}" type="pres">
      <dgm:prSet presAssocID="{87A616E7-0BFC-482D-AC45-93420ED183CA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E4406-0D6A-4815-A4D4-F04F8928FE45}" type="pres">
      <dgm:prSet presAssocID="{9539F7DE-9321-4E0C-BF08-A29B7936758B}" presName="parTxOnlySpace" presStyleCnt="0"/>
      <dgm:spPr/>
    </dgm:pt>
    <dgm:pt modelId="{7D340523-8BE2-4178-91C7-3A52F26D7798}" type="pres">
      <dgm:prSet presAssocID="{0E0FA419-325B-4FCB-898F-4E244F39510F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FE49EF-1927-4C8A-B347-C63A4534BCAD}" type="pres">
      <dgm:prSet presAssocID="{61F6C000-5F0B-4C18-B3A9-BF9B3268EA6A}" presName="parTxOnlySpace" presStyleCnt="0"/>
      <dgm:spPr/>
    </dgm:pt>
    <dgm:pt modelId="{5EC29B9D-99F0-452D-A2AF-008BDE9ED651}" type="pres">
      <dgm:prSet presAssocID="{3871E286-4A65-475D-AC8E-D604ADC65ECB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776984-C89A-408C-9873-74AC1D3D08A8}" type="pres">
      <dgm:prSet presAssocID="{F047D73E-A2B4-4F04-B255-15A8DF241B12}" presName="parTxOnlySpace" presStyleCnt="0"/>
      <dgm:spPr/>
    </dgm:pt>
    <dgm:pt modelId="{D5A4ABC0-5653-463D-8E55-3FEF477E8BE4}" type="pres">
      <dgm:prSet presAssocID="{2270E380-55DD-4C6D-A62D-8564A0A9D0D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8857BF-BD34-4D46-96A4-8EFC7ED62386}" type="pres">
      <dgm:prSet presAssocID="{21910036-279B-4A6A-AD00-BADB6FC78851}" presName="parTxOnlySpace" presStyleCnt="0"/>
      <dgm:spPr/>
    </dgm:pt>
    <dgm:pt modelId="{1A790A60-7A5D-4846-8EE7-D326B1D9245C}" type="pres">
      <dgm:prSet presAssocID="{63DCC17B-03D4-4878-A2A0-3E6F0D2AE90A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6F1FD85-6034-4A4D-97DE-0CA192D97C2A}" type="presOf" srcId="{63DCC17B-03D4-4878-A2A0-3E6F0D2AE90A}" destId="{1A790A60-7A5D-4846-8EE7-D326B1D9245C}" srcOrd="0" destOrd="0" presId="urn:microsoft.com/office/officeart/2005/8/layout/chevron1"/>
    <dgm:cxn modelId="{C747A20D-222B-46F5-8B85-5A9BF8CF77F2}" type="presOf" srcId="{2270E380-55DD-4C6D-A62D-8564A0A9D0DD}" destId="{D5A4ABC0-5653-463D-8E55-3FEF477E8BE4}" srcOrd="0" destOrd="0" presId="urn:microsoft.com/office/officeart/2005/8/layout/chevron1"/>
    <dgm:cxn modelId="{FE6F77B1-E69B-49FE-B4A0-4F42EE248A29}" srcId="{737A44EB-2F93-474B-B872-C65EE49955D9}" destId="{2270E380-55DD-4C6D-A62D-8564A0A9D0DD}" srcOrd="4" destOrd="0" parTransId="{D9C499E4-8420-4CDB-ADC9-44F3597BE831}" sibTransId="{21910036-279B-4A6A-AD00-BADB6FC78851}"/>
    <dgm:cxn modelId="{5DA963FE-5C37-462C-908E-BD9846EC8F9E}" srcId="{737A44EB-2F93-474B-B872-C65EE49955D9}" destId="{0E0FA419-325B-4FCB-898F-4E244F39510F}" srcOrd="2" destOrd="0" parTransId="{E703A4B1-EC11-4C32-832D-7FAA1BA8A4B3}" sibTransId="{61F6C000-5F0B-4C18-B3A9-BF9B3268EA6A}"/>
    <dgm:cxn modelId="{5E669E02-7D0D-4748-8253-7E8577E4CFC7}" srcId="{737A44EB-2F93-474B-B872-C65EE49955D9}" destId="{40579586-20D5-40D1-9099-B3CE8E84E259}" srcOrd="0" destOrd="0" parTransId="{A7CB56BA-9C37-4AE6-9E60-9A106C0DF332}" sibTransId="{B6C29995-F125-4A74-A16D-CA6226CAC566}"/>
    <dgm:cxn modelId="{D3CBF2B3-52DC-4916-BDF4-A833594949A0}" srcId="{737A44EB-2F93-474B-B872-C65EE49955D9}" destId="{87A616E7-0BFC-482D-AC45-93420ED183CA}" srcOrd="1" destOrd="0" parTransId="{ADBB9E8B-1947-4E18-8BE7-8C50F92B71FD}" sibTransId="{9539F7DE-9321-4E0C-BF08-A29B7936758B}"/>
    <dgm:cxn modelId="{F3B3E21E-5EA8-4D7D-B3F0-C504A1698E64}" srcId="{737A44EB-2F93-474B-B872-C65EE49955D9}" destId="{63DCC17B-03D4-4878-A2A0-3E6F0D2AE90A}" srcOrd="5" destOrd="0" parTransId="{722DB7C4-8912-48C3-AC46-7B82BB39D53D}" sibTransId="{1F28A114-DA12-4BCA-95D0-54BFB19639F1}"/>
    <dgm:cxn modelId="{3DDBDA91-DBBA-42AE-96D1-51626B3DA688}" srcId="{737A44EB-2F93-474B-B872-C65EE49955D9}" destId="{3871E286-4A65-475D-AC8E-D604ADC65ECB}" srcOrd="3" destOrd="0" parTransId="{DB258CFE-381C-4158-AA54-4F5D1627DB16}" sibTransId="{F047D73E-A2B4-4F04-B255-15A8DF241B12}"/>
    <dgm:cxn modelId="{D97B5A52-FCD9-4238-8399-F159170E618B}" type="presOf" srcId="{0E0FA419-325B-4FCB-898F-4E244F39510F}" destId="{7D340523-8BE2-4178-91C7-3A52F26D7798}" srcOrd="0" destOrd="0" presId="urn:microsoft.com/office/officeart/2005/8/layout/chevron1"/>
    <dgm:cxn modelId="{311D618A-01EB-42C3-A72A-461C4F61FD70}" type="presOf" srcId="{3871E286-4A65-475D-AC8E-D604ADC65ECB}" destId="{5EC29B9D-99F0-452D-A2AF-008BDE9ED651}" srcOrd="0" destOrd="0" presId="urn:microsoft.com/office/officeart/2005/8/layout/chevron1"/>
    <dgm:cxn modelId="{8D15640A-1591-482A-8C48-A2702FAAB8C1}" type="presOf" srcId="{87A616E7-0BFC-482D-AC45-93420ED183CA}" destId="{DA03B4F6-B71C-4212-8ED3-D5183358792E}" srcOrd="0" destOrd="0" presId="urn:microsoft.com/office/officeart/2005/8/layout/chevron1"/>
    <dgm:cxn modelId="{102E6848-E1E9-4701-8262-1FE31C50B251}" type="presOf" srcId="{40579586-20D5-40D1-9099-B3CE8E84E259}" destId="{5A3E39D2-990E-460E-90C2-46EE9941C94A}" srcOrd="0" destOrd="0" presId="urn:microsoft.com/office/officeart/2005/8/layout/chevron1"/>
    <dgm:cxn modelId="{A28314B3-BCFE-460B-A0E6-14233F72A653}" type="presOf" srcId="{737A44EB-2F93-474B-B872-C65EE49955D9}" destId="{972FDC80-1CD2-473D-B3B3-9087C5BE4DAB}" srcOrd="0" destOrd="0" presId="urn:microsoft.com/office/officeart/2005/8/layout/chevron1"/>
    <dgm:cxn modelId="{6D751F9D-96B0-4F3F-B688-F78EE834080F}" type="presParOf" srcId="{972FDC80-1CD2-473D-B3B3-9087C5BE4DAB}" destId="{5A3E39D2-990E-460E-90C2-46EE9941C94A}" srcOrd="0" destOrd="0" presId="urn:microsoft.com/office/officeart/2005/8/layout/chevron1"/>
    <dgm:cxn modelId="{AFBA2E72-D39A-42DB-9F65-5DA16BBBD476}" type="presParOf" srcId="{972FDC80-1CD2-473D-B3B3-9087C5BE4DAB}" destId="{E0D5799A-B0FC-4944-BC6E-937FE72B3028}" srcOrd="1" destOrd="0" presId="urn:microsoft.com/office/officeart/2005/8/layout/chevron1"/>
    <dgm:cxn modelId="{B6191FBD-000D-420D-AFF2-5713FC520BE4}" type="presParOf" srcId="{972FDC80-1CD2-473D-B3B3-9087C5BE4DAB}" destId="{DA03B4F6-B71C-4212-8ED3-D5183358792E}" srcOrd="2" destOrd="0" presId="urn:microsoft.com/office/officeart/2005/8/layout/chevron1"/>
    <dgm:cxn modelId="{1DD59CCB-3A0E-486D-84F5-46FDCA1599C3}" type="presParOf" srcId="{972FDC80-1CD2-473D-B3B3-9087C5BE4DAB}" destId="{1F7E4406-0D6A-4815-A4D4-F04F8928FE45}" srcOrd="3" destOrd="0" presId="urn:microsoft.com/office/officeart/2005/8/layout/chevron1"/>
    <dgm:cxn modelId="{00F4DFF1-6B95-4587-B9BF-D57F62CB46BF}" type="presParOf" srcId="{972FDC80-1CD2-473D-B3B3-9087C5BE4DAB}" destId="{7D340523-8BE2-4178-91C7-3A52F26D7798}" srcOrd="4" destOrd="0" presId="urn:microsoft.com/office/officeart/2005/8/layout/chevron1"/>
    <dgm:cxn modelId="{24BDB758-A2ED-40AE-8CFD-2F843AB3A627}" type="presParOf" srcId="{972FDC80-1CD2-473D-B3B3-9087C5BE4DAB}" destId="{0EFE49EF-1927-4C8A-B347-C63A4534BCAD}" srcOrd="5" destOrd="0" presId="urn:microsoft.com/office/officeart/2005/8/layout/chevron1"/>
    <dgm:cxn modelId="{7AF6172A-3273-45AD-B4A8-943AB9658346}" type="presParOf" srcId="{972FDC80-1CD2-473D-B3B3-9087C5BE4DAB}" destId="{5EC29B9D-99F0-452D-A2AF-008BDE9ED651}" srcOrd="6" destOrd="0" presId="urn:microsoft.com/office/officeart/2005/8/layout/chevron1"/>
    <dgm:cxn modelId="{0599DBD1-8641-461F-8A1F-4689A86ED5EE}" type="presParOf" srcId="{972FDC80-1CD2-473D-B3B3-9087C5BE4DAB}" destId="{77776984-C89A-408C-9873-74AC1D3D08A8}" srcOrd="7" destOrd="0" presId="urn:microsoft.com/office/officeart/2005/8/layout/chevron1"/>
    <dgm:cxn modelId="{B2AFCBE3-B67B-45C2-ACA3-EACAE14280B9}" type="presParOf" srcId="{972FDC80-1CD2-473D-B3B3-9087C5BE4DAB}" destId="{D5A4ABC0-5653-463D-8E55-3FEF477E8BE4}" srcOrd="8" destOrd="0" presId="urn:microsoft.com/office/officeart/2005/8/layout/chevron1"/>
    <dgm:cxn modelId="{32DFFC5C-59C5-44AB-BFD1-969C87D31B29}" type="presParOf" srcId="{972FDC80-1CD2-473D-B3B3-9087C5BE4DAB}" destId="{AB8857BF-BD34-4D46-96A4-8EFC7ED62386}" srcOrd="9" destOrd="0" presId="urn:microsoft.com/office/officeart/2005/8/layout/chevron1"/>
    <dgm:cxn modelId="{0AB1B632-0184-4FC3-9783-CE3F14EC6FE9}" type="presParOf" srcId="{972FDC80-1CD2-473D-B3B3-9087C5BE4DAB}" destId="{1A790A60-7A5D-4846-8EE7-D326B1D9245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7A44EB-2F93-474B-B872-C65EE49955D9}" type="doc">
      <dgm:prSet loTypeId="urn:microsoft.com/office/officeart/2005/8/layout/chevron1" loCatId="process" qsTypeId="urn:microsoft.com/office/officeart/2005/8/quickstyle/3d2" qsCatId="3D" csTypeId="urn:microsoft.com/office/officeart/2005/8/colors/colorful1#3" csCatId="colorful" phldr="1"/>
      <dgm:spPr/>
    </dgm:pt>
    <dgm:pt modelId="{40579586-20D5-40D1-9099-B3CE8E84E259}">
      <dgm:prSet phldrT="[Text]"/>
      <dgm:spPr/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CB56BA-9C37-4AE6-9E60-9A106C0DF332}" type="par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29995-F125-4A74-A16D-CA6226CAC566}" type="sib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0FA419-325B-4FCB-898F-4E244F39510F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03A4B1-EC11-4C32-832D-7FAA1BA8A4B3}" type="par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F6C000-5F0B-4C18-B3A9-BF9B3268EA6A}" type="sib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71E286-4A65-475D-AC8E-D604ADC65ECB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258CFE-381C-4158-AA54-4F5D1627DB16}" type="par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47D73E-A2B4-4F04-B255-15A8DF241B12}" type="sib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70E380-55DD-4C6D-A62D-8564A0A9D0DD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C499E4-8420-4CDB-ADC9-44F3597BE831}" type="par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910036-279B-4A6A-AD00-BADB6FC78851}" type="sib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DCC17B-03D4-4878-A2A0-3E6F0D2AE90A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2DB7C4-8912-48C3-AC46-7B82BB39D53D}" type="par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28A114-DA12-4BCA-95D0-54BFB19639F1}" type="sib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616E7-0BFC-482D-AC45-93420ED183CA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BB9E8B-1947-4E18-8BE7-8C50F92B71FD}" type="parTrans" cxnId="{D3CBF2B3-52DC-4916-BDF4-A833594949A0}">
      <dgm:prSet/>
      <dgm:spPr/>
      <dgm:t>
        <a:bodyPr/>
        <a:lstStyle/>
        <a:p>
          <a:endParaRPr lang="en-US"/>
        </a:p>
      </dgm:t>
    </dgm:pt>
    <dgm:pt modelId="{9539F7DE-9321-4E0C-BF08-A29B7936758B}" type="sibTrans" cxnId="{D3CBF2B3-52DC-4916-BDF4-A833594949A0}">
      <dgm:prSet/>
      <dgm:spPr/>
      <dgm:t>
        <a:bodyPr/>
        <a:lstStyle/>
        <a:p>
          <a:endParaRPr lang="en-US"/>
        </a:p>
      </dgm:t>
    </dgm:pt>
    <dgm:pt modelId="{972FDC80-1CD2-473D-B3B3-9087C5BE4DAB}" type="pres">
      <dgm:prSet presAssocID="{737A44EB-2F93-474B-B872-C65EE49955D9}" presName="Name0" presStyleCnt="0">
        <dgm:presLayoutVars>
          <dgm:dir/>
          <dgm:animLvl val="lvl"/>
          <dgm:resizeHandles val="exact"/>
        </dgm:presLayoutVars>
      </dgm:prSet>
      <dgm:spPr/>
    </dgm:pt>
    <dgm:pt modelId="{5A3E39D2-990E-460E-90C2-46EE9941C94A}" type="pres">
      <dgm:prSet presAssocID="{40579586-20D5-40D1-9099-B3CE8E84E259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D5799A-B0FC-4944-BC6E-937FE72B3028}" type="pres">
      <dgm:prSet presAssocID="{B6C29995-F125-4A74-A16D-CA6226CAC566}" presName="parTxOnlySpace" presStyleCnt="0"/>
      <dgm:spPr/>
    </dgm:pt>
    <dgm:pt modelId="{DA03B4F6-B71C-4212-8ED3-D5183358792E}" type="pres">
      <dgm:prSet presAssocID="{87A616E7-0BFC-482D-AC45-93420ED183CA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E4406-0D6A-4815-A4D4-F04F8928FE45}" type="pres">
      <dgm:prSet presAssocID="{9539F7DE-9321-4E0C-BF08-A29B7936758B}" presName="parTxOnlySpace" presStyleCnt="0"/>
      <dgm:spPr/>
    </dgm:pt>
    <dgm:pt modelId="{7D340523-8BE2-4178-91C7-3A52F26D7798}" type="pres">
      <dgm:prSet presAssocID="{0E0FA419-325B-4FCB-898F-4E244F39510F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FE49EF-1927-4C8A-B347-C63A4534BCAD}" type="pres">
      <dgm:prSet presAssocID="{61F6C000-5F0B-4C18-B3A9-BF9B3268EA6A}" presName="parTxOnlySpace" presStyleCnt="0"/>
      <dgm:spPr/>
    </dgm:pt>
    <dgm:pt modelId="{5EC29B9D-99F0-452D-A2AF-008BDE9ED651}" type="pres">
      <dgm:prSet presAssocID="{3871E286-4A65-475D-AC8E-D604ADC65ECB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776984-C89A-408C-9873-74AC1D3D08A8}" type="pres">
      <dgm:prSet presAssocID="{F047D73E-A2B4-4F04-B255-15A8DF241B12}" presName="parTxOnlySpace" presStyleCnt="0"/>
      <dgm:spPr/>
    </dgm:pt>
    <dgm:pt modelId="{D5A4ABC0-5653-463D-8E55-3FEF477E8BE4}" type="pres">
      <dgm:prSet presAssocID="{2270E380-55DD-4C6D-A62D-8564A0A9D0D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8857BF-BD34-4D46-96A4-8EFC7ED62386}" type="pres">
      <dgm:prSet presAssocID="{21910036-279B-4A6A-AD00-BADB6FC78851}" presName="parTxOnlySpace" presStyleCnt="0"/>
      <dgm:spPr/>
    </dgm:pt>
    <dgm:pt modelId="{1A790A60-7A5D-4846-8EE7-D326B1D9245C}" type="pres">
      <dgm:prSet presAssocID="{63DCC17B-03D4-4878-A2A0-3E6F0D2AE90A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D4CDA6A-9BF2-4591-B7BA-A2D5BD2819FB}" type="presOf" srcId="{63DCC17B-03D4-4878-A2A0-3E6F0D2AE90A}" destId="{1A790A60-7A5D-4846-8EE7-D326B1D9245C}" srcOrd="0" destOrd="0" presId="urn:microsoft.com/office/officeart/2005/8/layout/chevron1"/>
    <dgm:cxn modelId="{82D27D6D-77EE-4ED8-9997-5C25A1AE5CF6}" type="presOf" srcId="{87A616E7-0BFC-482D-AC45-93420ED183CA}" destId="{DA03B4F6-B71C-4212-8ED3-D5183358792E}" srcOrd="0" destOrd="0" presId="urn:microsoft.com/office/officeart/2005/8/layout/chevron1"/>
    <dgm:cxn modelId="{5D595151-D383-423B-8566-09AE32CE555B}" type="presOf" srcId="{40579586-20D5-40D1-9099-B3CE8E84E259}" destId="{5A3E39D2-990E-460E-90C2-46EE9941C94A}" srcOrd="0" destOrd="0" presId="urn:microsoft.com/office/officeart/2005/8/layout/chevron1"/>
    <dgm:cxn modelId="{76111EA7-F8FF-4A63-9123-21664B3A7501}" type="presOf" srcId="{2270E380-55DD-4C6D-A62D-8564A0A9D0DD}" destId="{D5A4ABC0-5653-463D-8E55-3FEF477E8BE4}" srcOrd="0" destOrd="0" presId="urn:microsoft.com/office/officeart/2005/8/layout/chevron1"/>
    <dgm:cxn modelId="{3DDBDA91-DBBA-42AE-96D1-51626B3DA688}" srcId="{737A44EB-2F93-474B-B872-C65EE49955D9}" destId="{3871E286-4A65-475D-AC8E-D604ADC65ECB}" srcOrd="3" destOrd="0" parTransId="{DB258CFE-381C-4158-AA54-4F5D1627DB16}" sibTransId="{F047D73E-A2B4-4F04-B255-15A8DF241B12}"/>
    <dgm:cxn modelId="{57893712-72DD-475D-BFD0-5E0378AB7F13}" type="presOf" srcId="{3871E286-4A65-475D-AC8E-D604ADC65ECB}" destId="{5EC29B9D-99F0-452D-A2AF-008BDE9ED651}" srcOrd="0" destOrd="0" presId="urn:microsoft.com/office/officeart/2005/8/layout/chevron1"/>
    <dgm:cxn modelId="{6824B325-BEAD-43D1-9B08-08A96BD21250}" type="presOf" srcId="{0E0FA419-325B-4FCB-898F-4E244F39510F}" destId="{7D340523-8BE2-4178-91C7-3A52F26D7798}" srcOrd="0" destOrd="0" presId="urn:microsoft.com/office/officeart/2005/8/layout/chevron1"/>
    <dgm:cxn modelId="{D3CBF2B3-52DC-4916-BDF4-A833594949A0}" srcId="{737A44EB-2F93-474B-B872-C65EE49955D9}" destId="{87A616E7-0BFC-482D-AC45-93420ED183CA}" srcOrd="1" destOrd="0" parTransId="{ADBB9E8B-1947-4E18-8BE7-8C50F92B71FD}" sibTransId="{9539F7DE-9321-4E0C-BF08-A29B7936758B}"/>
    <dgm:cxn modelId="{F3B3E21E-5EA8-4D7D-B3F0-C504A1698E64}" srcId="{737A44EB-2F93-474B-B872-C65EE49955D9}" destId="{63DCC17B-03D4-4878-A2A0-3E6F0D2AE90A}" srcOrd="5" destOrd="0" parTransId="{722DB7C4-8912-48C3-AC46-7B82BB39D53D}" sibTransId="{1F28A114-DA12-4BCA-95D0-54BFB19639F1}"/>
    <dgm:cxn modelId="{FE6F77B1-E69B-49FE-B4A0-4F42EE248A29}" srcId="{737A44EB-2F93-474B-B872-C65EE49955D9}" destId="{2270E380-55DD-4C6D-A62D-8564A0A9D0DD}" srcOrd="4" destOrd="0" parTransId="{D9C499E4-8420-4CDB-ADC9-44F3597BE831}" sibTransId="{21910036-279B-4A6A-AD00-BADB6FC78851}"/>
    <dgm:cxn modelId="{5E669E02-7D0D-4748-8253-7E8577E4CFC7}" srcId="{737A44EB-2F93-474B-B872-C65EE49955D9}" destId="{40579586-20D5-40D1-9099-B3CE8E84E259}" srcOrd="0" destOrd="0" parTransId="{A7CB56BA-9C37-4AE6-9E60-9A106C0DF332}" sibTransId="{B6C29995-F125-4A74-A16D-CA6226CAC566}"/>
    <dgm:cxn modelId="{5DA963FE-5C37-462C-908E-BD9846EC8F9E}" srcId="{737A44EB-2F93-474B-B872-C65EE49955D9}" destId="{0E0FA419-325B-4FCB-898F-4E244F39510F}" srcOrd="2" destOrd="0" parTransId="{E703A4B1-EC11-4C32-832D-7FAA1BA8A4B3}" sibTransId="{61F6C000-5F0B-4C18-B3A9-BF9B3268EA6A}"/>
    <dgm:cxn modelId="{0E6129E9-6EA5-4360-9774-BCE56C7BA8FD}" type="presOf" srcId="{737A44EB-2F93-474B-B872-C65EE49955D9}" destId="{972FDC80-1CD2-473D-B3B3-9087C5BE4DAB}" srcOrd="0" destOrd="0" presId="urn:microsoft.com/office/officeart/2005/8/layout/chevron1"/>
    <dgm:cxn modelId="{F0C3BBC1-5AD0-4FB4-9D4F-E2735B836AED}" type="presParOf" srcId="{972FDC80-1CD2-473D-B3B3-9087C5BE4DAB}" destId="{5A3E39D2-990E-460E-90C2-46EE9941C94A}" srcOrd="0" destOrd="0" presId="urn:microsoft.com/office/officeart/2005/8/layout/chevron1"/>
    <dgm:cxn modelId="{2F7B69C7-ADC5-46F9-83DA-8123CCF3B44A}" type="presParOf" srcId="{972FDC80-1CD2-473D-B3B3-9087C5BE4DAB}" destId="{E0D5799A-B0FC-4944-BC6E-937FE72B3028}" srcOrd="1" destOrd="0" presId="urn:microsoft.com/office/officeart/2005/8/layout/chevron1"/>
    <dgm:cxn modelId="{E5B44D4B-A7B8-4077-B638-DED258CAC330}" type="presParOf" srcId="{972FDC80-1CD2-473D-B3B3-9087C5BE4DAB}" destId="{DA03B4F6-B71C-4212-8ED3-D5183358792E}" srcOrd="2" destOrd="0" presId="urn:microsoft.com/office/officeart/2005/8/layout/chevron1"/>
    <dgm:cxn modelId="{4EC447D2-3AA5-45D1-A026-98037DB1719C}" type="presParOf" srcId="{972FDC80-1CD2-473D-B3B3-9087C5BE4DAB}" destId="{1F7E4406-0D6A-4815-A4D4-F04F8928FE45}" srcOrd="3" destOrd="0" presId="urn:microsoft.com/office/officeart/2005/8/layout/chevron1"/>
    <dgm:cxn modelId="{F0C892FA-377C-4A78-A418-A77B533677AB}" type="presParOf" srcId="{972FDC80-1CD2-473D-B3B3-9087C5BE4DAB}" destId="{7D340523-8BE2-4178-91C7-3A52F26D7798}" srcOrd="4" destOrd="0" presId="urn:microsoft.com/office/officeart/2005/8/layout/chevron1"/>
    <dgm:cxn modelId="{C2616AB1-29FD-48A0-85A3-329FA01C95A2}" type="presParOf" srcId="{972FDC80-1CD2-473D-B3B3-9087C5BE4DAB}" destId="{0EFE49EF-1927-4C8A-B347-C63A4534BCAD}" srcOrd="5" destOrd="0" presId="urn:microsoft.com/office/officeart/2005/8/layout/chevron1"/>
    <dgm:cxn modelId="{14274056-D47F-4BF5-AFEE-93E80640211A}" type="presParOf" srcId="{972FDC80-1CD2-473D-B3B3-9087C5BE4DAB}" destId="{5EC29B9D-99F0-452D-A2AF-008BDE9ED651}" srcOrd="6" destOrd="0" presId="urn:microsoft.com/office/officeart/2005/8/layout/chevron1"/>
    <dgm:cxn modelId="{DBD65208-6090-4B42-8D3B-5E6510C52C9D}" type="presParOf" srcId="{972FDC80-1CD2-473D-B3B3-9087C5BE4DAB}" destId="{77776984-C89A-408C-9873-74AC1D3D08A8}" srcOrd="7" destOrd="0" presId="urn:microsoft.com/office/officeart/2005/8/layout/chevron1"/>
    <dgm:cxn modelId="{4B8A8BC6-3C32-4F5F-8610-AFD687F4ABD7}" type="presParOf" srcId="{972FDC80-1CD2-473D-B3B3-9087C5BE4DAB}" destId="{D5A4ABC0-5653-463D-8E55-3FEF477E8BE4}" srcOrd="8" destOrd="0" presId="urn:microsoft.com/office/officeart/2005/8/layout/chevron1"/>
    <dgm:cxn modelId="{CB68B1A9-D5E1-4000-B565-2E8B8D73F5CC}" type="presParOf" srcId="{972FDC80-1CD2-473D-B3B3-9087C5BE4DAB}" destId="{AB8857BF-BD34-4D46-96A4-8EFC7ED62386}" srcOrd="9" destOrd="0" presId="urn:microsoft.com/office/officeart/2005/8/layout/chevron1"/>
    <dgm:cxn modelId="{C4259874-729F-4225-ACA7-98F1CCDB4844}" type="presParOf" srcId="{972FDC80-1CD2-473D-B3B3-9087C5BE4DAB}" destId="{1A790A60-7A5D-4846-8EE7-D326B1D9245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7A44EB-2F93-474B-B872-C65EE49955D9}" type="doc">
      <dgm:prSet loTypeId="urn:microsoft.com/office/officeart/2005/8/layout/chevron1" loCatId="process" qsTypeId="urn:microsoft.com/office/officeart/2005/8/quickstyle/3d2" qsCatId="3D" csTypeId="urn:microsoft.com/office/officeart/2005/8/colors/colorful1#3" csCatId="colorful" phldr="1"/>
      <dgm:spPr/>
    </dgm:pt>
    <dgm:pt modelId="{40579586-20D5-40D1-9099-B3CE8E84E259}">
      <dgm:prSet phldrT="[Text]"/>
      <dgm:spPr/>
      <dgm:t>
        <a:bodyPr/>
        <a:lstStyle/>
        <a:p>
          <a:r>
            <a:rPr lang="ru-RU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CB56BA-9C37-4AE6-9E60-9A106C0DF332}" type="par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C29995-F125-4A74-A16D-CA6226CAC566}" type="sibTrans" cxnId="{5E669E02-7D0D-4748-8253-7E8577E4CFC7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0FA419-325B-4FCB-898F-4E244F39510F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03A4B1-EC11-4C32-832D-7FAA1BA8A4B3}" type="par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F6C000-5F0B-4C18-B3A9-BF9B3268EA6A}" type="sibTrans" cxnId="{5DA963FE-5C37-462C-908E-BD9846EC8F9E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71E286-4A65-475D-AC8E-D604ADC65ECB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258CFE-381C-4158-AA54-4F5D1627DB16}" type="par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47D73E-A2B4-4F04-B255-15A8DF241B12}" type="sibTrans" cxnId="{3DDBDA91-DBBA-42AE-96D1-51626B3DA688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270E380-55DD-4C6D-A62D-8564A0A9D0DD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C499E4-8420-4CDB-ADC9-44F3597BE831}" type="par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910036-279B-4A6A-AD00-BADB6FC78851}" type="sibTrans" cxnId="{FE6F77B1-E69B-49FE-B4A0-4F42EE248A29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DCC17B-03D4-4878-A2A0-3E6F0D2AE90A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2DB7C4-8912-48C3-AC46-7B82BB39D53D}" type="par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28A114-DA12-4BCA-95D0-54BFB19639F1}" type="sibTrans" cxnId="{F3B3E21E-5EA8-4D7D-B3F0-C504A1698E64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616E7-0BFC-482D-AC45-93420ED183CA}">
      <dgm:prSet phldrT="[Text]"/>
      <dgm:spPr/>
      <dgm:t>
        <a:bodyPr/>
        <a:lstStyle/>
        <a:p>
          <a:r>
            <a:rPr lang="ru-RU" b="1" dirty="0" smtClean="0"/>
            <a:t>ГЭФ-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BB9E8B-1947-4E18-8BE7-8C50F92B71FD}" type="parTrans" cxnId="{D3CBF2B3-52DC-4916-BDF4-A833594949A0}">
      <dgm:prSet/>
      <dgm:spPr/>
      <dgm:t>
        <a:bodyPr/>
        <a:lstStyle/>
        <a:p>
          <a:endParaRPr lang="en-US"/>
        </a:p>
      </dgm:t>
    </dgm:pt>
    <dgm:pt modelId="{9539F7DE-9321-4E0C-BF08-A29B7936758B}" type="sibTrans" cxnId="{D3CBF2B3-52DC-4916-BDF4-A833594949A0}">
      <dgm:prSet/>
      <dgm:spPr/>
      <dgm:t>
        <a:bodyPr/>
        <a:lstStyle/>
        <a:p>
          <a:endParaRPr lang="en-US"/>
        </a:p>
      </dgm:t>
    </dgm:pt>
    <dgm:pt modelId="{972FDC80-1CD2-473D-B3B3-9087C5BE4DAB}" type="pres">
      <dgm:prSet presAssocID="{737A44EB-2F93-474B-B872-C65EE49955D9}" presName="Name0" presStyleCnt="0">
        <dgm:presLayoutVars>
          <dgm:dir/>
          <dgm:animLvl val="lvl"/>
          <dgm:resizeHandles val="exact"/>
        </dgm:presLayoutVars>
      </dgm:prSet>
      <dgm:spPr/>
    </dgm:pt>
    <dgm:pt modelId="{5A3E39D2-990E-460E-90C2-46EE9941C94A}" type="pres">
      <dgm:prSet presAssocID="{40579586-20D5-40D1-9099-B3CE8E84E259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D5799A-B0FC-4944-BC6E-937FE72B3028}" type="pres">
      <dgm:prSet presAssocID="{B6C29995-F125-4A74-A16D-CA6226CAC566}" presName="parTxOnlySpace" presStyleCnt="0"/>
      <dgm:spPr/>
    </dgm:pt>
    <dgm:pt modelId="{DA03B4F6-B71C-4212-8ED3-D5183358792E}" type="pres">
      <dgm:prSet presAssocID="{87A616E7-0BFC-482D-AC45-93420ED183CA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7E4406-0D6A-4815-A4D4-F04F8928FE45}" type="pres">
      <dgm:prSet presAssocID="{9539F7DE-9321-4E0C-BF08-A29B7936758B}" presName="parTxOnlySpace" presStyleCnt="0"/>
      <dgm:spPr/>
    </dgm:pt>
    <dgm:pt modelId="{7D340523-8BE2-4178-91C7-3A52F26D7798}" type="pres">
      <dgm:prSet presAssocID="{0E0FA419-325B-4FCB-898F-4E244F39510F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FE49EF-1927-4C8A-B347-C63A4534BCAD}" type="pres">
      <dgm:prSet presAssocID="{61F6C000-5F0B-4C18-B3A9-BF9B3268EA6A}" presName="parTxOnlySpace" presStyleCnt="0"/>
      <dgm:spPr/>
    </dgm:pt>
    <dgm:pt modelId="{5EC29B9D-99F0-452D-A2AF-008BDE9ED651}" type="pres">
      <dgm:prSet presAssocID="{3871E286-4A65-475D-AC8E-D604ADC65ECB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776984-C89A-408C-9873-74AC1D3D08A8}" type="pres">
      <dgm:prSet presAssocID="{F047D73E-A2B4-4F04-B255-15A8DF241B12}" presName="parTxOnlySpace" presStyleCnt="0"/>
      <dgm:spPr/>
    </dgm:pt>
    <dgm:pt modelId="{D5A4ABC0-5653-463D-8E55-3FEF477E8BE4}" type="pres">
      <dgm:prSet presAssocID="{2270E380-55DD-4C6D-A62D-8564A0A9D0DD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B8857BF-BD34-4D46-96A4-8EFC7ED62386}" type="pres">
      <dgm:prSet presAssocID="{21910036-279B-4A6A-AD00-BADB6FC78851}" presName="parTxOnlySpace" presStyleCnt="0"/>
      <dgm:spPr/>
    </dgm:pt>
    <dgm:pt modelId="{1A790A60-7A5D-4846-8EE7-D326B1D9245C}" type="pres">
      <dgm:prSet presAssocID="{63DCC17B-03D4-4878-A2A0-3E6F0D2AE90A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BB125B2-1886-4476-BAA1-2EFDC7A9EA09}" type="presOf" srcId="{0E0FA419-325B-4FCB-898F-4E244F39510F}" destId="{7D340523-8BE2-4178-91C7-3A52F26D7798}" srcOrd="0" destOrd="0" presId="urn:microsoft.com/office/officeart/2005/8/layout/chevron1"/>
    <dgm:cxn modelId="{FFC81A35-54D7-4907-AF0F-87C394ADEC0B}" type="presOf" srcId="{2270E380-55DD-4C6D-A62D-8564A0A9D0DD}" destId="{D5A4ABC0-5653-463D-8E55-3FEF477E8BE4}" srcOrd="0" destOrd="0" presId="urn:microsoft.com/office/officeart/2005/8/layout/chevron1"/>
    <dgm:cxn modelId="{3DDBDA91-DBBA-42AE-96D1-51626B3DA688}" srcId="{737A44EB-2F93-474B-B872-C65EE49955D9}" destId="{3871E286-4A65-475D-AC8E-D604ADC65ECB}" srcOrd="3" destOrd="0" parTransId="{DB258CFE-381C-4158-AA54-4F5D1627DB16}" sibTransId="{F047D73E-A2B4-4F04-B255-15A8DF241B12}"/>
    <dgm:cxn modelId="{B31E71B7-D5DC-4D15-99F9-8A867347302D}" type="presOf" srcId="{3871E286-4A65-475D-AC8E-D604ADC65ECB}" destId="{5EC29B9D-99F0-452D-A2AF-008BDE9ED651}" srcOrd="0" destOrd="0" presId="urn:microsoft.com/office/officeart/2005/8/layout/chevron1"/>
    <dgm:cxn modelId="{D3CBF2B3-52DC-4916-BDF4-A833594949A0}" srcId="{737A44EB-2F93-474B-B872-C65EE49955D9}" destId="{87A616E7-0BFC-482D-AC45-93420ED183CA}" srcOrd="1" destOrd="0" parTransId="{ADBB9E8B-1947-4E18-8BE7-8C50F92B71FD}" sibTransId="{9539F7DE-9321-4E0C-BF08-A29B7936758B}"/>
    <dgm:cxn modelId="{F3B3E21E-5EA8-4D7D-B3F0-C504A1698E64}" srcId="{737A44EB-2F93-474B-B872-C65EE49955D9}" destId="{63DCC17B-03D4-4878-A2A0-3E6F0D2AE90A}" srcOrd="5" destOrd="0" parTransId="{722DB7C4-8912-48C3-AC46-7B82BB39D53D}" sibTransId="{1F28A114-DA12-4BCA-95D0-54BFB19639F1}"/>
    <dgm:cxn modelId="{4AB1F840-7F74-491B-A98F-C4D438AEF5E1}" type="presOf" srcId="{63DCC17B-03D4-4878-A2A0-3E6F0D2AE90A}" destId="{1A790A60-7A5D-4846-8EE7-D326B1D9245C}" srcOrd="0" destOrd="0" presId="urn:microsoft.com/office/officeart/2005/8/layout/chevron1"/>
    <dgm:cxn modelId="{FE6F77B1-E69B-49FE-B4A0-4F42EE248A29}" srcId="{737A44EB-2F93-474B-B872-C65EE49955D9}" destId="{2270E380-55DD-4C6D-A62D-8564A0A9D0DD}" srcOrd="4" destOrd="0" parTransId="{D9C499E4-8420-4CDB-ADC9-44F3597BE831}" sibTransId="{21910036-279B-4A6A-AD00-BADB6FC78851}"/>
    <dgm:cxn modelId="{360F0BFB-5A6E-4EB4-846C-9883176D23C1}" type="presOf" srcId="{737A44EB-2F93-474B-B872-C65EE49955D9}" destId="{972FDC80-1CD2-473D-B3B3-9087C5BE4DAB}" srcOrd="0" destOrd="0" presId="urn:microsoft.com/office/officeart/2005/8/layout/chevron1"/>
    <dgm:cxn modelId="{5E669E02-7D0D-4748-8253-7E8577E4CFC7}" srcId="{737A44EB-2F93-474B-B872-C65EE49955D9}" destId="{40579586-20D5-40D1-9099-B3CE8E84E259}" srcOrd="0" destOrd="0" parTransId="{A7CB56BA-9C37-4AE6-9E60-9A106C0DF332}" sibTransId="{B6C29995-F125-4A74-A16D-CA6226CAC566}"/>
    <dgm:cxn modelId="{5DA963FE-5C37-462C-908E-BD9846EC8F9E}" srcId="{737A44EB-2F93-474B-B872-C65EE49955D9}" destId="{0E0FA419-325B-4FCB-898F-4E244F39510F}" srcOrd="2" destOrd="0" parTransId="{E703A4B1-EC11-4C32-832D-7FAA1BA8A4B3}" sibTransId="{61F6C000-5F0B-4C18-B3A9-BF9B3268EA6A}"/>
    <dgm:cxn modelId="{FE51268B-B1EF-4903-BC53-D432565428DC}" type="presOf" srcId="{87A616E7-0BFC-482D-AC45-93420ED183CA}" destId="{DA03B4F6-B71C-4212-8ED3-D5183358792E}" srcOrd="0" destOrd="0" presId="urn:microsoft.com/office/officeart/2005/8/layout/chevron1"/>
    <dgm:cxn modelId="{7D22B66B-1BF3-4288-ABDF-F1A091593A81}" type="presOf" srcId="{40579586-20D5-40D1-9099-B3CE8E84E259}" destId="{5A3E39D2-990E-460E-90C2-46EE9941C94A}" srcOrd="0" destOrd="0" presId="urn:microsoft.com/office/officeart/2005/8/layout/chevron1"/>
    <dgm:cxn modelId="{0AA389AF-D7CE-40ED-80CD-ADECA4018DE8}" type="presParOf" srcId="{972FDC80-1CD2-473D-B3B3-9087C5BE4DAB}" destId="{5A3E39D2-990E-460E-90C2-46EE9941C94A}" srcOrd="0" destOrd="0" presId="urn:microsoft.com/office/officeart/2005/8/layout/chevron1"/>
    <dgm:cxn modelId="{5CD0F23B-64C7-46C6-9A4C-B60BC42131A6}" type="presParOf" srcId="{972FDC80-1CD2-473D-B3B3-9087C5BE4DAB}" destId="{E0D5799A-B0FC-4944-BC6E-937FE72B3028}" srcOrd="1" destOrd="0" presId="urn:microsoft.com/office/officeart/2005/8/layout/chevron1"/>
    <dgm:cxn modelId="{0DF9B25F-8B74-45D2-85E2-96719E1F3B3E}" type="presParOf" srcId="{972FDC80-1CD2-473D-B3B3-9087C5BE4DAB}" destId="{DA03B4F6-B71C-4212-8ED3-D5183358792E}" srcOrd="2" destOrd="0" presId="urn:microsoft.com/office/officeart/2005/8/layout/chevron1"/>
    <dgm:cxn modelId="{17C9991C-2FAC-49C7-B6F9-C9578C6663EA}" type="presParOf" srcId="{972FDC80-1CD2-473D-B3B3-9087C5BE4DAB}" destId="{1F7E4406-0D6A-4815-A4D4-F04F8928FE45}" srcOrd="3" destOrd="0" presId="urn:microsoft.com/office/officeart/2005/8/layout/chevron1"/>
    <dgm:cxn modelId="{400DB5C2-108C-4D9D-B181-CFC35FFE605D}" type="presParOf" srcId="{972FDC80-1CD2-473D-B3B3-9087C5BE4DAB}" destId="{7D340523-8BE2-4178-91C7-3A52F26D7798}" srcOrd="4" destOrd="0" presId="urn:microsoft.com/office/officeart/2005/8/layout/chevron1"/>
    <dgm:cxn modelId="{2D96687D-0CC8-4071-B3D4-E8B1281264A8}" type="presParOf" srcId="{972FDC80-1CD2-473D-B3B3-9087C5BE4DAB}" destId="{0EFE49EF-1927-4C8A-B347-C63A4534BCAD}" srcOrd="5" destOrd="0" presId="urn:microsoft.com/office/officeart/2005/8/layout/chevron1"/>
    <dgm:cxn modelId="{82F14186-5672-417C-B507-C585DCAE3BA6}" type="presParOf" srcId="{972FDC80-1CD2-473D-B3B3-9087C5BE4DAB}" destId="{5EC29B9D-99F0-452D-A2AF-008BDE9ED651}" srcOrd="6" destOrd="0" presId="urn:microsoft.com/office/officeart/2005/8/layout/chevron1"/>
    <dgm:cxn modelId="{AF1448DF-A884-462F-ABB5-92DD90FFF976}" type="presParOf" srcId="{972FDC80-1CD2-473D-B3B3-9087C5BE4DAB}" destId="{77776984-C89A-408C-9873-74AC1D3D08A8}" srcOrd="7" destOrd="0" presId="urn:microsoft.com/office/officeart/2005/8/layout/chevron1"/>
    <dgm:cxn modelId="{60E72515-3849-4792-BEB6-AA2396952320}" type="presParOf" srcId="{972FDC80-1CD2-473D-B3B3-9087C5BE4DAB}" destId="{D5A4ABC0-5653-463D-8E55-3FEF477E8BE4}" srcOrd="8" destOrd="0" presId="urn:microsoft.com/office/officeart/2005/8/layout/chevron1"/>
    <dgm:cxn modelId="{5F164A37-D7BA-4D00-B0C6-FDF4D336C06E}" type="presParOf" srcId="{972FDC80-1CD2-473D-B3B3-9087C5BE4DAB}" destId="{AB8857BF-BD34-4D46-96A4-8EFC7ED62386}" srcOrd="9" destOrd="0" presId="urn:microsoft.com/office/officeart/2005/8/layout/chevron1"/>
    <dgm:cxn modelId="{820CB7E2-C363-497C-863E-5182511DCEA4}" type="presParOf" srcId="{972FDC80-1CD2-473D-B3B3-9087C5BE4DAB}" destId="{1A790A60-7A5D-4846-8EE7-D326B1D9245C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7F5635-0F68-4B4A-BB95-305B3935EAF7}" type="doc">
      <dgm:prSet loTypeId="urn:microsoft.com/office/officeart/2005/8/layout/hierarchy2" loCatId="hierarchy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9C2B8EA3-A579-4FDD-8EC0-E903EEE3C34F}">
      <dgm:prSet phldrT="[Text]" custT="1"/>
      <dgm:spPr>
        <a:solidFill>
          <a:schemeClr val="accent4">
            <a:lumMod val="60000"/>
            <a:lumOff val="4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 ГЭФ</a:t>
          </a:r>
          <a:endParaRPr lang="en-US" sz="2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n-US" sz="23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n-GB" sz="23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E3EC28-81A2-437E-8100-353F2D70B82B}" type="parTrans" cxnId="{1FBA6EDC-0631-4729-A40F-4D86CD6554AC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7F8266-C843-41AE-894E-A011E45F28D5}" type="sibTrans" cxnId="{1FBA6EDC-0631-4729-A40F-4D86CD6554AC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D7D999-0D3C-4748-BD7F-AEAAC3EE2BCA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содействии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Организа-ций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ГЭФ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862300-8F40-4C7F-870E-D491FC4A90B5}" type="parTrans" cxnId="{0C258929-622E-4831-BB90-C3E2D935249A}">
      <dgm:prSet/>
      <dgm:spPr>
        <a:ln w="38100">
          <a:solidFill>
            <a:srgbClr val="008000"/>
          </a:solidFill>
        </a:ln>
      </dgm:spPr>
      <dgm:t>
        <a:bodyPr/>
        <a:lstStyle/>
        <a:p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C70FB4-E5ED-4F0D-BDAF-19EB0F9E2B21}" type="sibTrans" cxnId="{0C258929-622E-4831-BB90-C3E2D935249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99887E9-2B63-4001-844E-4AA0E46F71A1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</a:p>
        <a:p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 через Организацию ГЭФ</a:t>
          </a:r>
          <a:endParaRPr lang="en-US" sz="2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n-US" sz="33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endParaRPr lang="en-GB" sz="33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5E3179-9B3D-494D-9AE2-14D3B5194157}" type="parTrans" cxnId="{B85411C3-A93C-4FCF-A146-9F28CAFD7CCD}">
      <dgm:prSet/>
      <dgm:spPr>
        <a:ln w="38100">
          <a:solidFill>
            <a:srgbClr val="008000"/>
          </a:solidFill>
        </a:ln>
      </dgm:spPr>
      <dgm:t>
        <a:bodyPr/>
        <a:lstStyle/>
        <a:p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D94D29-3BE0-4172-93CA-F1C7FD8900E4}" type="sibTrans" cxnId="{B85411C3-A93C-4FCF-A146-9F28CAFD7CCD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AD26F03-F2BA-449D-B4A3-1BD2DB995956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GB" sz="23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63E157-8F3E-441E-A745-CA41758A0814}" type="parTrans" cxnId="{FA819061-712A-4D26-88EC-AE2D83714FD2}">
      <dgm:prSet/>
      <dgm:spPr>
        <a:ln w="38100">
          <a:solidFill>
            <a:srgbClr val="008000"/>
          </a:solidFill>
        </a:ln>
      </dgm:spPr>
      <dgm:t>
        <a:bodyPr/>
        <a:lstStyle/>
        <a:p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395AC57-BAB3-4225-A664-CC70760DEB92}" type="sibTrans" cxnId="{FA819061-712A-4D26-88EC-AE2D83714FD2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E911E29-0897-4957-B428-2C7F3AD2E8FE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Прямой доступ для стран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407C44-248F-42FC-8C99-98B98281BEFF}" type="parTrans" cxnId="{75DB013C-3DD4-4F68-AA4C-050A4C2380BD}">
      <dgm:prSet/>
      <dgm:spPr>
        <a:ln w="38100">
          <a:solidFill>
            <a:srgbClr val="008000"/>
          </a:solidFill>
        </a:ln>
      </dgm:spPr>
      <dgm:t>
        <a:bodyPr/>
        <a:lstStyle/>
        <a:p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58A93F-14DA-4C3B-8019-8AB3071D84AA}" type="sibTrans" cxnId="{75DB013C-3DD4-4F68-AA4C-050A4C2380BD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1B22BD-697D-4A38-A592-586B32FCFC77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Прямой контакт с Секретариатом ГЭФ</a:t>
          </a: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3A2AB4-99CA-40C9-A2BF-68EAA7DFF383}" type="parTrans" cxnId="{2011E9B8-47C0-41E9-858B-2723BA77474A}">
      <dgm:prSet/>
      <dgm:spPr>
        <a:ln w="38100">
          <a:solidFill>
            <a:srgbClr val="008000"/>
          </a:solidFill>
        </a:ln>
      </dgm:spPr>
      <dgm:t>
        <a:bodyPr/>
        <a:lstStyle/>
        <a:p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9D709B5-59C3-44BC-B3F3-4B460F62F13A}" type="sibTrans" cxnId="{2011E9B8-47C0-41E9-858B-2723BA77474A}">
      <dgm:prSet/>
      <dgm:spPr/>
      <dgm:t>
        <a:bodyPr/>
        <a:lstStyle/>
        <a:p>
          <a:endParaRPr lang="en-GB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061398-D8F1-4333-B1FC-A6ADC28A0244}" type="pres">
      <dgm:prSet presAssocID="{6E7F5635-0F68-4B4A-BB95-305B3935EAF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BCAC82D-8735-445B-B544-EC0CF9A6084F}" type="pres">
      <dgm:prSet presAssocID="{9C2B8EA3-A579-4FDD-8EC0-E903EEE3C34F}" presName="root1" presStyleCnt="0"/>
      <dgm:spPr/>
      <dgm:t>
        <a:bodyPr/>
        <a:lstStyle/>
        <a:p>
          <a:endParaRPr lang="en-US"/>
        </a:p>
      </dgm:t>
    </dgm:pt>
    <dgm:pt modelId="{59C255F7-24E9-4A85-BF53-66B57B8D1569}" type="pres">
      <dgm:prSet presAssocID="{9C2B8EA3-A579-4FDD-8EC0-E903EEE3C34F}" presName="LevelOneTextNode" presStyleLbl="node0" presStyleIdx="0" presStyleCnt="1" custScaleX="53075" custScaleY="19280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1949E48-77D1-4C85-8664-E3DEE52B1FE8}" type="pres">
      <dgm:prSet presAssocID="{9C2B8EA3-A579-4FDD-8EC0-E903EEE3C34F}" presName="level2hierChild" presStyleCnt="0"/>
      <dgm:spPr/>
      <dgm:t>
        <a:bodyPr/>
        <a:lstStyle/>
        <a:p>
          <a:endParaRPr lang="en-US"/>
        </a:p>
      </dgm:t>
    </dgm:pt>
    <dgm:pt modelId="{64A6A8FB-C9D5-4078-833F-5C4C91979F18}" type="pres">
      <dgm:prSet presAssocID="{3B862300-8F40-4C7F-870E-D491FC4A90B5}" presName="conn2-1" presStyleLbl="parChTrans1D2" presStyleIdx="0" presStyleCnt="2"/>
      <dgm:spPr/>
      <dgm:t>
        <a:bodyPr/>
        <a:lstStyle/>
        <a:p>
          <a:endParaRPr lang="en-GB"/>
        </a:p>
      </dgm:t>
    </dgm:pt>
    <dgm:pt modelId="{3D23EB57-6945-4621-AA83-CE3CA4647F63}" type="pres">
      <dgm:prSet presAssocID="{3B862300-8F40-4C7F-870E-D491FC4A90B5}" presName="connTx" presStyleLbl="parChTrans1D2" presStyleIdx="0" presStyleCnt="2"/>
      <dgm:spPr/>
      <dgm:t>
        <a:bodyPr/>
        <a:lstStyle/>
        <a:p>
          <a:endParaRPr lang="en-GB"/>
        </a:p>
      </dgm:t>
    </dgm:pt>
    <dgm:pt modelId="{FAD3FC94-2284-403B-8262-2E6AB57BB78A}" type="pres">
      <dgm:prSet presAssocID="{ECD7D999-0D3C-4748-BD7F-AEAAC3EE2BCA}" presName="root2" presStyleCnt="0"/>
      <dgm:spPr/>
      <dgm:t>
        <a:bodyPr/>
        <a:lstStyle/>
        <a:p>
          <a:endParaRPr lang="en-US"/>
        </a:p>
      </dgm:t>
    </dgm:pt>
    <dgm:pt modelId="{B3B25DCA-456B-4D53-90EE-AFE0A754BD0D}" type="pres">
      <dgm:prSet presAssocID="{ECD7D999-0D3C-4748-BD7F-AEAAC3EE2BCA}" presName="LevelTwoTextNode" presStyleLbl="node2" presStyleIdx="0" presStyleCnt="2" custScaleX="59662" custScaleY="133754" custLinFactNeighborX="-19424" custLinFactNeighborY="129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BDDDF0-5156-4BC1-9AEF-56BCE2D13C1F}" type="pres">
      <dgm:prSet presAssocID="{ECD7D999-0D3C-4748-BD7F-AEAAC3EE2BCA}" presName="level3hierChild" presStyleCnt="0"/>
      <dgm:spPr/>
      <dgm:t>
        <a:bodyPr/>
        <a:lstStyle/>
        <a:p>
          <a:endParaRPr lang="en-US"/>
        </a:p>
      </dgm:t>
    </dgm:pt>
    <dgm:pt modelId="{DCBD16AA-8694-47B1-9964-9855ABBEE21F}" type="pres">
      <dgm:prSet presAssocID="{EA5E3179-9B3D-494D-9AE2-14D3B5194157}" presName="conn2-1" presStyleLbl="parChTrans1D3" presStyleIdx="0" presStyleCnt="3"/>
      <dgm:spPr/>
      <dgm:t>
        <a:bodyPr/>
        <a:lstStyle/>
        <a:p>
          <a:endParaRPr lang="en-GB"/>
        </a:p>
      </dgm:t>
    </dgm:pt>
    <dgm:pt modelId="{33FBDE0C-FD9D-452F-AA75-5421B237E2AB}" type="pres">
      <dgm:prSet presAssocID="{EA5E3179-9B3D-494D-9AE2-14D3B5194157}" presName="connTx" presStyleLbl="parChTrans1D3" presStyleIdx="0" presStyleCnt="3"/>
      <dgm:spPr/>
      <dgm:t>
        <a:bodyPr/>
        <a:lstStyle/>
        <a:p>
          <a:endParaRPr lang="en-GB"/>
        </a:p>
      </dgm:t>
    </dgm:pt>
    <dgm:pt modelId="{AB0C96A2-79B8-44A7-A5D7-F4171DAC99D4}" type="pres">
      <dgm:prSet presAssocID="{F99887E9-2B63-4001-844E-4AA0E46F71A1}" presName="root2" presStyleCnt="0"/>
      <dgm:spPr/>
      <dgm:t>
        <a:bodyPr/>
        <a:lstStyle/>
        <a:p>
          <a:endParaRPr lang="en-US"/>
        </a:p>
      </dgm:t>
    </dgm:pt>
    <dgm:pt modelId="{2ECAB2DF-19D4-40CA-88E6-4B17B3180985}" type="pres">
      <dgm:prSet presAssocID="{F99887E9-2B63-4001-844E-4AA0E46F71A1}" presName="LevelTwoTextNode" presStyleLbl="node3" presStyleIdx="0" presStyleCnt="3" custScaleX="130720" custScaleY="151926" custLinFactNeighborX="-413" custLinFactNeighborY="-718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DF7A55-B7C7-4EC0-B1B7-17EB2B020EAC}" type="pres">
      <dgm:prSet presAssocID="{F99887E9-2B63-4001-844E-4AA0E46F71A1}" presName="level3hierChild" presStyleCnt="0"/>
      <dgm:spPr/>
      <dgm:t>
        <a:bodyPr/>
        <a:lstStyle/>
        <a:p>
          <a:endParaRPr lang="en-US"/>
        </a:p>
      </dgm:t>
    </dgm:pt>
    <dgm:pt modelId="{BC7A9CDC-97FA-41EB-BE9E-25395241016F}" type="pres">
      <dgm:prSet presAssocID="{3563E157-8F3E-441E-A745-CA41758A0814}" presName="conn2-1" presStyleLbl="parChTrans1D3" presStyleIdx="1" presStyleCnt="3"/>
      <dgm:spPr/>
      <dgm:t>
        <a:bodyPr/>
        <a:lstStyle/>
        <a:p>
          <a:endParaRPr lang="en-GB"/>
        </a:p>
      </dgm:t>
    </dgm:pt>
    <dgm:pt modelId="{802FF6C4-CCBC-4437-8EB2-FF79DD6A4525}" type="pres">
      <dgm:prSet presAssocID="{3563E157-8F3E-441E-A745-CA41758A0814}" presName="connTx" presStyleLbl="parChTrans1D3" presStyleIdx="1" presStyleCnt="3"/>
      <dgm:spPr/>
      <dgm:t>
        <a:bodyPr/>
        <a:lstStyle/>
        <a:p>
          <a:endParaRPr lang="en-GB"/>
        </a:p>
      </dgm:t>
    </dgm:pt>
    <dgm:pt modelId="{E041B735-343D-4F3B-B204-0C951601E4F1}" type="pres">
      <dgm:prSet presAssocID="{4AD26F03-F2BA-449D-B4A3-1BD2DB995956}" presName="root2" presStyleCnt="0"/>
      <dgm:spPr/>
      <dgm:t>
        <a:bodyPr/>
        <a:lstStyle/>
        <a:p>
          <a:endParaRPr lang="en-US"/>
        </a:p>
      </dgm:t>
    </dgm:pt>
    <dgm:pt modelId="{1A167DB2-1F87-4754-806E-A24991409057}" type="pres">
      <dgm:prSet presAssocID="{4AD26F03-F2BA-449D-B4A3-1BD2DB995956}" presName="LevelTwoTextNode" presStyleLbl="node3" presStyleIdx="1" presStyleCnt="3" custScaleX="122592" custScaleY="106619" custLinFactNeighborX="-413" custLinFactNeighborY="1539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3271A2-4889-45FC-B209-04D1C50EC5D9}" type="pres">
      <dgm:prSet presAssocID="{4AD26F03-F2BA-449D-B4A3-1BD2DB995956}" presName="level3hierChild" presStyleCnt="0"/>
      <dgm:spPr/>
      <dgm:t>
        <a:bodyPr/>
        <a:lstStyle/>
        <a:p>
          <a:endParaRPr lang="en-US"/>
        </a:p>
      </dgm:t>
    </dgm:pt>
    <dgm:pt modelId="{CD1331E7-BBCD-4345-9D5E-811B2E3AE145}" type="pres">
      <dgm:prSet presAssocID="{3B407C44-248F-42FC-8C99-98B98281BEFF}" presName="conn2-1" presStyleLbl="parChTrans1D2" presStyleIdx="1" presStyleCnt="2"/>
      <dgm:spPr/>
      <dgm:t>
        <a:bodyPr/>
        <a:lstStyle/>
        <a:p>
          <a:endParaRPr lang="en-GB"/>
        </a:p>
      </dgm:t>
    </dgm:pt>
    <dgm:pt modelId="{A6876B04-2231-44F9-AFC4-9E54B7B785FE}" type="pres">
      <dgm:prSet presAssocID="{3B407C44-248F-42FC-8C99-98B98281BEFF}" presName="connTx" presStyleLbl="parChTrans1D2" presStyleIdx="1" presStyleCnt="2"/>
      <dgm:spPr/>
      <dgm:t>
        <a:bodyPr/>
        <a:lstStyle/>
        <a:p>
          <a:endParaRPr lang="en-GB"/>
        </a:p>
      </dgm:t>
    </dgm:pt>
    <dgm:pt modelId="{10FEC5C3-091B-42D8-9B0C-51EB2E65E7A0}" type="pres">
      <dgm:prSet presAssocID="{BE911E29-0897-4957-B428-2C7F3AD2E8FE}" presName="root2" presStyleCnt="0"/>
      <dgm:spPr/>
      <dgm:t>
        <a:bodyPr/>
        <a:lstStyle/>
        <a:p>
          <a:endParaRPr lang="en-US"/>
        </a:p>
      </dgm:t>
    </dgm:pt>
    <dgm:pt modelId="{3331C839-0625-4511-B949-174EDF05926B}" type="pres">
      <dgm:prSet presAssocID="{BE911E29-0897-4957-B428-2C7F3AD2E8FE}" presName="LevelTwoTextNode" presStyleLbl="node2" presStyleIdx="1" presStyleCnt="2" custScaleX="59662" custScaleY="110155" custLinFactNeighborX="-19424" custLinFactNeighborY="129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224D19C-298D-4044-8112-06EE6EB51621}" type="pres">
      <dgm:prSet presAssocID="{BE911E29-0897-4957-B428-2C7F3AD2E8FE}" presName="level3hierChild" presStyleCnt="0"/>
      <dgm:spPr/>
      <dgm:t>
        <a:bodyPr/>
        <a:lstStyle/>
        <a:p>
          <a:endParaRPr lang="en-US"/>
        </a:p>
      </dgm:t>
    </dgm:pt>
    <dgm:pt modelId="{E3912C2B-1407-40FA-8906-05989F3D84DE}" type="pres">
      <dgm:prSet presAssocID="{553A2AB4-99CA-40C9-A2BF-68EAA7DFF383}" presName="conn2-1" presStyleLbl="parChTrans1D3" presStyleIdx="2" presStyleCnt="3"/>
      <dgm:spPr/>
      <dgm:t>
        <a:bodyPr/>
        <a:lstStyle/>
        <a:p>
          <a:endParaRPr lang="en-GB"/>
        </a:p>
      </dgm:t>
    </dgm:pt>
    <dgm:pt modelId="{A61500B4-6A35-4CF0-92A8-58C8E37C6DC0}" type="pres">
      <dgm:prSet presAssocID="{553A2AB4-99CA-40C9-A2BF-68EAA7DFF383}" presName="connTx" presStyleLbl="parChTrans1D3" presStyleIdx="2" presStyleCnt="3"/>
      <dgm:spPr/>
      <dgm:t>
        <a:bodyPr/>
        <a:lstStyle/>
        <a:p>
          <a:endParaRPr lang="en-GB"/>
        </a:p>
      </dgm:t>
    </dgm:pt>
    <dgm:pt modelId="{E0515DFF-FDFC-4FC9-8CBC-83E683875F48}" type="pres">
      <dgm:prSet presAssocID="{001B22BD-697D-4A38-A592-586B32FCFC77}" presName="root2" presStyleCnt="0"/>
      <dgm:spPr/>
      <dgm:t>
        <a:bodyPr/>
        <a:lstStyle/>
        <a:p>
          <a:endParaRPr lang="en-US"/>
        </a:p>
      </dgm:t>
    </dgm:pt>
    <dgm:pt modelId="{F62B8BE8-EAD0-411B-B272-1365F46B254C}" type="pres">
      <dgm:prSet presAssocID="{001B22BD-697D-4A38-A592-586B32FCFC77}" presName="LevelTwoTextNode" presStyleLbl="node3" presStyleIdx="2" presStyleCnt="3" custScaleX="159044" custScaleY="80402" custLinFactNeighborX="74" custLinFactNeighborY="290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D1FE23-F276-46C7-9664-074D639A33F4}" type="pres">
      <dgm:prSet presAssocID="{001B22BD-697D-4A38-A592-586B32FCFC77}" presName="level3hierChild" presStyleCnt="0"/>
      <dgm:spPr/>
      <dgm:t>
        <a:bodyPr/>
        <a:lstStyle/>
        <a:p>
          <a:endParaRPr lang="en-US"/>
        </a:p>
      </dgm:t>
    </dgm:pt>
  </dgm:ptLst>
  <dgm:cxnLst>
    <dgm:cxn modelId="{EFF7ECB3-33B2-4ECF-A889-F81807C9F0DA}" type="presOf" srcId="{553A2AB4-99CA-40C9-A2BF-68EAA7DFF383}" destId="{A61500B4-6A35-4CF0-92A8-58C8E37C6DC0}" srcOrd="1" destOrd="0" presId="urn:microsoft.com/office/officeart/2005/8/layout/hierarchy2"/>
    <dgm:cxn modelId="{BBCCBC40-4FFC-44C9-82E1-FA92B85C8ABA}" type="presOf" srcId="{F99887E9-2B63-4001-844E-4AA0E46F71A1}" destId="{2ECAB2DF-19D4-40CA-88E6-4B17B3180985}" srcOrd="0" destOrd="0" presId="urn:microsoft.com/office/officeart/2005/8/layout/hierarchy2"/>
    <dgm:cxn modelId="{CEB24CED-7229-4B66-AA21-E8CCC6C8CBF8}" type="presOf" srcId="{9C2B8EA3-A579-4FDD-8EC0-E903EEE3C34F}" destId="{59C255F7-24E9-4A85-BF53-66B57B8D1569}" srcOrd="0" destOrd="0" presId="urn:microsoft.com/office/officeart/2005/8/layout/hierarchy2"/>
    <dgm:cxn modelId="{9CDD7E95-CFA2-4B6B-97C7-FE1201AD0894}" type="presOf" srcId="{3B862300-8F40-4C7F-870E-D491FC4A90B5}" destId="{64A6A8FB-C9D5-4078-833F-5C4C91979F18}" srcOrd="0" destOrd="0" presId="urn:microsoft.com/office/officeart/2005/8/layout/hierarchy2"/>
    <dgm:cxn modelId="{5EE27FD0-0E96-4FFE-B56C-C46B4C299FAF}" type="presOf" srcId="{001B22BD-697D-4A38-A592-586B32FCFC77}" destId="{F62B8BE8-EAD0-411B-B272-1365F46B254C}" srcOrd="0" destOrd="0" presId="urn:microsoft.com/office/officeart/2005/8/layout/hierarchy2"/>
    <dgm:cxn modelId="{FA819061-712A-4D26-88EC-AE2D83714FD2}" srcId="{ECD7D999-0D3C-4748-BD7F-AEAAC3EE2BCA}" destId="{4AD26F03-F2BA-449D-B4A3-1BD2DB995956}" srcOrd="1" destOrd="0" parTransId="{3563E157-8F3E-441E-A745-CA41758A0814}" sibTransId="{6395AC57-BAB3-4225-A664-CC70760DEB92}"/>
    <dgm:cxn modelId="{75DB013C-3DD4-4F68-AA4C-050A4C2380BD}" srcId="{9C2B8EA3-A579-4FDD-8EC0-E903EEE3C34F}" destId="{BE911E29-0897-4957-B428-2C7F3AD2E8FE}" srcOrd="1" destOrd="0" parTransId="{3B407C44-248F-42FC-8C99-98B98281BEFF}" sibTransId="{8558A93F-14DA-4C3B-8019-8AB3071D84AA}"/>
    <dgm:cxn modelId="{1FD8C2EF-F918-4FF0-8E68-750095CE9969}" type="presOf" srcId="{BE911E29-0897-4957-B428-2C7F3AD2E8FE}" destId="{3331C839-0625-4511-B949-174EDF05926B}" srcOrd="0" destOrd="0" presId="urn:microsoft.com/office/officeart/2005/8/layout/hierarchy2"/>
    <dgm:cxn modelId="{3A8CA9BE-B2DF-4B39-B509-AE8AD8CC91A3}" type="presOf" srcId="{3B862300-8F40-4C7F-870E-D491FC4A90B5}" destId="{3D23EB57-6945-4621-AA83-CE3CA4647F63}" srcOrd="1" destOrd="0" presId="urn:microsoft.com/office/officeart/2005/8/layout/hierarchy2"/>
    <dgm:cxn modelId="{FC3DA1F1-5E2B-4772-ADB1-20F335AE1469}" type="presOf" srcId="{553A2AB4-99CA-40C9-A2BF-68EAA7DFF383}" destId="{E3912C2B-1407-40FA-8906-05989F3D84DE}" srcOrd="0" destOrd="0" presId="urn:microsoft.com/office/officeart/2005/8/layout/hierarchy2"/>
    <dgm:cxn modelId="{0775BE2F-7428-4349-A46A-47DB2DF93C75}" type="presOf" srcId="{EA5E3179-9B3D-494D-9AE2-14D3B5194157}" destId="{33FBDE0C-FD9D-452F-AA75-5421B237E2AB}" srcOrd="1" destOrd="0" presId="urn:microsoft.com/office/officeart/2005/8/layout/hierarchy2"/>
    <dgm:cxn modelId="{58CC2E93-B44D-428A-AD3A-30A3289B1666}" type="presOf" srcId="{3B407C44-248F-42FC-8C99-98B98281BEFF}" destId="{CD1331E7-BBCD-4345-9D5E-811B2E3AE145}" srcOrd="0" destOrd="0" presId="urn:microsoft.com/office/officeart/2005/8/layout/hierarchy2"/>
    <dgm:cxn modelId="{C1BD91D8-074A-4719-A4D4-025C295AE1E5}" type="presOf" srcId="{3563E157-8F3E-441E-A745-CA41758A0814}" destId="{BC7A9CDC-97FA-41EB-BE9E-25395241016F}" srcOrd="0" destOrd="0" presId="urn:microsoft.com/office/officeart/2005/8/layout/hierarchy2"/>
    <dgm:cxn modelId="{2011E9B8-47C0-41E9-858B-2723BA77474A}" srcId="{BE911E29-0897-4957-B428-2C7F3AD2E8FE}" destId="{001B22BD-697D-4A38-A592-586B32FCFC77}" srcOrd="0" destOrd="0" parTransId="{553A2AB4-99CA-40C9-A2BF-68EAA7DFF383}" sibTransId="{69D709B5-59C3-44BC-B3F3-4B460F62F13A}"/>
    <dgm:cxn modelId="{8BC430BF-ABDA-4B3E-8D96-558477BA4F5F}" type="presOf" srcId="{EA5E3179-9B3D-494D-9AE2-14D3B5194157}" destId="{DCBD16AA-8694-47B1-9964-9855ABBEE21F}" srcOrd="0" destOrd="0" presId="urn:microsoft.com/office/officeart/2005/8/layout/hierarchy2"/>
    <dgm:cxn modelId="{597FA078-A227-4127-9991-215B0E4FF436}" type="presOf" srcId="{6E7F5635-0F68-4B4A-BB95-305B3935EAF7}" destId="{C8061398-D8F1-4333-B1FC-A6ADC28A0244}" srcOrd="0" destOrd="0" presId="urn:microsoft.com/office/officeart/2005/8/layout/hierarchy2"/>
    <dgm:cxn modelId="{7D06E076-0B4A-4112-9CA3-9A4EDB87CD94}" type="presOf" srcId="{ECD7D999-0D3C-4748-BD7F-AEAAC3EE2BCA}" destId="{B3B25DCA-456B-4D53-90EE-AFE0A754BD0D}" srcOrd="0" destOrd="0" presId="urn:microsoft.com/office/officeart/2005/8/layout/hierarchy2"/>
    <dgm:cxn modelId="{E0E9A736-FCA9-4B7D-BA63-CB4E79E72DA5}" type="presOf" srcId="{3563E157-8F3E-441E-A745-CA41758A0814}" destId="{802FF6C4-CCBC-4437-8EB2-FF79DD6A4525}" srcOrd="1" destOrd="0" presId="urn:microsoft.com/office/officeart/2005/8/layout/hierarchy2"/>
    <dgm:cxn modelId="{E3F36309-469F-4691-AE6B-F0ED3BF5E776}" type="presOf" srcId="{4AD26F03-F2BA-449D-B4A3-1BD2DB995956}" destId="{1A167DB2-1F87-4754-806E-A24991409057}" srcOrd="0" destOrd="0" presId="urn:microsoft.com/office/officeart/2005/8/layout/hierarchy2"/>
    <dgm:cxn modelId="{5D0ED0A6-3212-4067-A4BA-1DD2C7DA0255}" type="presOf" srcId="{3B407C44-248F-42FC-8C99-98B98281BEFF}" destId="{A6876B04-2231-44F9-AFC4-9E54B7B785FE}" srcOrd="1" destOrd="0" presId="urn:microsoft.com/office/officeart/2005/8/layout/hierarchy2"/>
    <dgm:cxn modelId="{B85411C3-A93C-4FCF-A146-9F28CAFD7CCD}" srcId="{ECD7D999-0D3C-4748-BD7F-AEAAC3EE2BCA}" destId="{F99887E9-2B63-4001-844E-4AA0E46F71A1}" srcOrd="0" destOrd="0" parTransId="{EA5E3179-9B3D-494D-9AE2-14D3B5194157}" sibTransId="{81D94D29-3BE0-4172-93CA-F1C7FD8900E4}"/>
    <dgm:cxn modelId="{1FBA6EDC-0631-4729-A40F-4D86CD6554AC}" srcId="{6E7F5635-0F68-4B4A-BB95-305B3935EAF7}" destId="{9C2B8EA3-A579-4FDD-8EC0-E903EEE3C34F}" srcOrd="0" destOrd="0" parTransId="{4CE3EC28-81A2-437E-8100-353F2D70B82B}" sibTransId="{357F8266-C843-41AE-894E-A011E45F28D5}"/>
    <dgm:cxn modelId="{0C258929-622E-4831-BB90-C3E2D935249A}" srcId="{9C2B8EA3-A579-4FDD-8EC0-E903EEE3C34F}" destId="{ECD7D999-0D3C-4748-BD7F-AEAAC3EE2BCA}" srcOrd="0" destOrd="0" parTransId="{3B862300-8F40-4C7F-870E-D491FC4A90B5}" sibTransId="{E3C70FB4-E5ED-4F0D-BDAF-19EB0F9E2B21}"/>
    <dgm:cxn modelId="{F31623EB-E321-48ED-B67D-8FFC69EFF131}" type="presParOf" srcId="{C8061398-D8F1-4333-B1FC-A6ADC28A0244}" destId="{0BCAC82D-8735-445B-B544-EC0CF9A6084F}" srcOrd="0" destOrd="0" presId="urn:microsoft.com/office/officeart/2005/8/layout/hierarchy2"/>
    <dgm:cxn modelId="{676F169D-1DA7-4229-B858-EFE7B449D9E5}" type="presParOf" srcId="{0BCAC82D-8735-445B-B544-EC0CF9A6084F}" destId="{59C255F7-24E9-4A85-BF53-66B57B8D1569}" srcOrd="0" destOrd="0" presId="urn:microsoft.com/office/officeart/2005/8/layout/hierarchy2"/>
    <dgm:cxn modelId="{1D595829-C562-44CA-A5C0-76DFBCBB8A51}" type="presParOf" srcId="{0BCAC82D-8735-445B-B544-EC0CF9A6084F}" destId="{F1949E48-77D1-4C85-8664-E3DEE52B1FE8}" srcOrd="1" destOrd="0" presId="urn:microsoft.com/office/officeart/2005/8/layout/hierarchy2"/>
    <dgm:cxn modelId="{82997415-F1C1-4076-AAED-775573FFD2EA}" type="presParOf" srcId="{F1949E48-77D1-4C85-8664-E3DEE52B1FE8}" destId="{64A6A8FB-C9D5-4078-833F-5C4C91979F18}" srcOrd="0" destOrd="0" presId="urn:microsoft.com/office/officeart/2005/8/layout/hierarchy2"/>
    <dgm:cxn modelId="{A046D369-F53D-46BD-A633-5C0F39EC512B}" type="presParOf" srcId="{64A6A8FB-C9D5-4078-833F-5C4C91979F18}" destId="{3D23EB57-6945-4621-AA83-CE3CA4647F63}" srcOrd="0" destOrd="0" presId="urn:microsoft.com/office/officeart/2005/8/layout/hierarchy2"/>
    <dgm:cxn modelId="{D1C2DF8A-72E3-45AA-8DD3-2BC5B1019F8B}" type="presParOf" srcId="{F1949E48-77D1-4C85-8664-E3DEE52B1FE8}" destId="{FAD3FC94-2284-403B-8262-2E6AB57BB78A}" srcOrd="1" destOrd="0" presId="urn:microsoft.com/office/officeart/2005/8/layout/hierarchy2"/>
    <dgm:cxn modelId="{1F5C16D8-714F-4C23-AC51-4142D7EBCF53}" type="presParOf" srcId="{FAD3FC94-2284-403B-8262-2E6AB57BB78A}" destId="{B3B25DCA-456B-4D53-90EE-AFE0A754BD0D}" srcOrd="0" destOrd="0" presId="urn:microsoft.com/office/officeart/2005/8/layout/hierarchy2"/>
    <dgm:cxn modelId="{BCEC32BA-2B2F-4DC1-AA92-1A475094748A}" type="presParOf" srcId="{FAD3FC94-2284-403B-8262-2E6AB57BB78A}" destId="{D6BDDDF0-5156-4BC1-9AEF-56BCE2D13C1F}" srcOrd="1" destOrd="0" presId="urn:microsoft.com/office/officeart/2005/8/layout/hierarchy2"/>
    <dgm:cxn modelId="{614B4504-6971-45C2-8FD0-9011D5F03256}" type="presParOf" srcId="{D6BDDDF0-5156-4BC1-9AEF-56BCE2D13C1F}" destId="{DCBD16AA-8694-47B1-9964-9855ABBEE21F}" srcOrd="0" destOrd="0" presId="urn:microsoft.com/office/officeart/2005/8/layout/hierarchy2"/>
    <dgm:cxn modelId="{3E8866BF-07C9-43E1-9B13-AEC4AC62932E}" type="presParOf" srcId="{DCBD16AA-8694-47B1-9964-9855ABBEE21F}" destId="{33FBDE0C-FD9D-452F-AA75-5421B237E2AB}" srcOrd="0" destOrd="0" presId="urn:microsoft.com/office/officeart/2005/8/layout/hierarchy2"/>
    <dgm:cxn modelId="{1FBF57EA-C5C6-4DCA-9546-E274BEADB56C}" type="presParOf" srcId="{D6BDDDF0-5156-4BC1-9AEF-56BCE2D13C1F}" destId="{AB0C96A2-79B8-44A7-A5D7-F4171DAC99D4}" srcOrd="1" destOrd="0" presId="urn:microsoft.com/office/officeart/2005/8/layout/hierarchy2"/>
    <dgm:cxn modelId="{3D42C91F-211A-41F2-8333-97DACE532828}" type="presParOf" srcId="{AB0C96A2-79B8-44A7-A5D7-F4171DAC99D4}" destId="{2ECAB2DF-19D4-40CA-88E6-4B17B3180985}" srcOrd="0" destOrd="0" presId="urn:microsoft.com/office/officeart/2005/8/layout/hierarchy2"/>
    <dgm:cxn modelId="{678DAFCB-0229-4841-B95C-43E8A88A0656}" type="presParOf" srcId="{AB0C96A2-79B8-44A7-A5D7-F4171DAC99D4}" destId="{EBDF7A55-B7C7-4EC0-B1B7-17EB2B020EAC}" srcOrd="1" destOrd="0" presId="urn:microsoft.com/office/officeart/2005/8/layout/hierarchy2"/>
    <dgm:cxn modelId="{BBD77F3A-167F-403D-8DAB-CC0AEBB3CB88}" type="presParOf" srcId="{D6BDDDF0-5156-4BC1-9AEF-56BCE2D13C1F}" destId="{BC7A9CDC-97FA-41EB-BE9E-25395241016F}" srcOrd="2" destOrd="0" presId="urn:microsoft.com/office/officeart/2005/8/layout/hierarchy2"/>
    <dgm:cxn modelId="{77CE3657-4B0C-4666-B61A-F7EFBB513EE2}" type="presParOf" srcId="{BC7A9CDC-97FA-41EB-BE9E-25395241016F}" destId="{802FF6C4-CCBC-4437-8EB2-FF79DD6A4525}" srcOrd="0" destOrd="0" presId="urn:microsoft.com/office/officeart/2005/8/layout/hierarchy2"/>
    <dgm:cxn modelId="{56D2D2DB-7F24-49B4-8B48-2892822123EA}" type="presParOf" srcId="{D6BDDDF0-5156-4BC1-9AEF-56BCE2D13C1F}" destId="{E041B735-343D-4F3B-B204-0C951601E4F1}" srcOrd="3" destOrd="0" presId="urn:microsoft.com/office/officeart/2005/8/layout/hierarchy2"/>
    <dgm:cxn modelId="{0AD2844F-CEBD-4673-B882-4C263E88653B}" type="presParOf" srcId="{E041B735-343D-4F3B-B204-0C951601E4F1}" destId="{1A167DB2-1F87-4754-806E-A24991409057}" srcOrd="0" destOrd="0" presId="urn:microsoft.com/office/officeart/2005/8/layout/hierarchy2"/>
    <dgm:cxn modelId="{7E31AB24-AAF7-40F5-9B30-8EE29AE44055}" type="presParOf" srcId="{E041B735-343D-4F3B-B204-0C951601E4F1}" destId="{EA3271A2-4889-45FC-B209-04D1C50EC5D9}" srcOrd="1" destOrd="0" presId="urn:microsoft.com/office/officeart/2005/8/layout/hierarchy2"/>
    <dgm:cxn modelId="{D60A1950-BE14-45F4-8F18-DE0789849078}" type="presParOf" srcId="{F1949E48-77D1-4C85-8664-E3DEE52B1FE8}" destId="{CD1331E7-BBCD-4345-9D5E-811B2E3AE145}" srcOrd="2" destOrd="0" presId="urn:microsoft.com/office/officeart/2005/8/layout/hierarchy2"/>
    <dgm:cxn modelId="{E0D5F118-9AA0-4F77-A219-D01BBB37CE52}" type="presParOf" srcId="{CD1331E7-BBCD-4345-9D5E-811B2E3AE145}" destId="{A6876B04-2231-44F9-AFC4-9E54B7B785FE}" srcOrd="0" destOrd="0" presId="urn:microsoft.com/office/officeart/2005/8/layout/hierarchy2"/>
    <dgm:cxn modelId="{123CF7D8-BBC0-4433-A704-F7E4EF0FBC59}" type="presParOf" srcId="{F1949E48-77D1-4C85-8664-E3DEE52B1FE8}" destId="{10FEC5C3-091B-42D8-9B0C-51EB2E65E7A0}" srcOrd="3" destOrd="0" presId="urn:microsoft.com/office/officeart/2005/8/layout/hierarchy2"/>
    <dgm:cxn modelId="{4614CD9E-FD26-4A74-A429-DAC60B0E5CD5}" type="presParOf" srcId="{10FEC5C3-091B-42D8-9B0C-51EB2E65E7A0}" destId="{3331C839-0625-4511-B949-174EDF05926B}" srcOrd="0" destOrd="0" presId="urn:microsoft.com/office/officeart/2005/8/layout/hierarchy2"/>
    <dgm:cxn modelId="{2F1A596F-B23F-4177-8713-A37B10CBA2A8}" type="presParOf" srcId="{10FEC5C3-091B-42D8-9B0C-51EB2E65E7A0}" destId="{A224D19C-298D-4044-8112-06EE6EB51621}" srcOrd="1" destOrd="0" presId="urn:microsoft.com/office/officeart/2005/8/layout/hierarchy2"/>
    <dgm:cxn modelId="{E543230A-6EA8-4E26-A2EE-E5B5BA5FF29C}" type="presParOf" srcId="{A224D19C-298D-4044-8112-06EE6EB51621}" destId="{E3912C2B-1407-40FA-8906-05989F3D84DE}" srcOrd="0" destOrd="0" presId="urn:microsoft.com/office/officeart/2005/8/layout/hierarchy2"/>
    <dgm:cxn modelId="{6B042C70-102F-44A8-BE7B-57ECD17A255D}" type="presParOf" srcId="{E3912C2B-1407-40FA-8906-05989F3D84DE}" destId="{A61500B4-6A35-4CF0-92A8-58C8E37C6DC0}" srcOrd="0" destOrd="0" presId="urn:microsoft.com/office/officeart/2005/8/layout/hierarchy2"/>
    <dgm:cxn modelId="{FAA6C45B-1C51-4167-9D02-FBBAB7BFEB00}" type="presParOf" srcId="{A224D19C-298D-4044-8112-06EE6EB51621}" destId="{E0515DFF-FDFC-4FC9-8CBC-83E683875F48}" srcOrd="1" destOrd="0" presId="urn:microsoft.com/office/officeart/2005/8/layout/hierarchy2"/>
    <dgm:cxn modelId="{B2FAC73E-D1BA-4D8B-A44E-24582E7964A9}" type="presParOf" srcId="{E0515DFF-FDFC-4FC9-8CBC-83E683875F48}" destId="{F62B8BE8-EAD0-411B-B272-1365F46B254C}" srcOrd="0" destOrd="0" presId="urn:microsoft.com/office/officeart/2005/8/layout/hierarchy2"/>
    <dgm:cxn modelId="{C25F3EA6-BF58-4FB3-BB88-E741990176D7}" type="presParOf" srcId="{E0515DFF-FDFC-4FC9-8CBC-83E683875F48}" destId="{93D1FE23-F276-46C7-9664-074D639A33F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E39D2-990E-460E-90C2-46EE9941C94A}">
      <dsp:nvSpPr>
        <dsp:cNvPr id="0" name=""/>
        <dsp:cNvSpPr/>
      </dsp:nvSpPr>
      <dsp:spPr>
        <a:xfrm>
          <a:off x="2976" y="83343"/>
          <a:ext cx="1107281" cy="4429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4432" y="83343"/>
        <a:ext cx="664369" cy="442912"/>
      </dsp:txXfrm>
    </dsp:sp>
    <dsp:sp modelId="{DA03B4F6-B71C-4212-8ED3-D5183358792E}">
      <dsp:nvSpPr>
        <dsp:cNvPr id="0" name=""/>
        <dsp:cNvSpPr/>
      </dsp:nvSpPr>
      <dsp:spPr>
        <a:xfrm>
          <a:off x="999529" y="83343"/>
          <a:ext cx="1107281" cy="44291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20985" y="83343"/>
        <a:ext cx="664369" cy="442912"/>
      </dsp:txXfrm>
    </dsp:sp>
    <dsp:sp modelId="{7D340523-8BE2-4178-91C7-3A52F26D7798}">
      <dsp:nvSpPr>
        <dsp:cNvPr id="0" name=""/>
        <dsp:cNvSpPr/>
      </dsp:nvSpPr>
      <dsp:spPr>
        <a:xfrm>
          <a:off x="1996082" y="83343"/>
          <a:ext cx="1107281" cy="44291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17538" y="83343"/>
        <a:ext cx="664369" cy="442912"/>
      </dsp:txXfrm>
    </dsp:sp>
    <dsp:sp modelId="{5EC29B9D-99F0-452D-A2AF-008BDE9ED651}">
      <dsp:nvSpPr>
        <dsp:cNvPr id="0" name=""/>
        <dsp:cNvSpPr/>
      </dsp:nvSpPr>
      <dsp:spPr>
        <a:xfrm>
          <a:off x="2992635" y="83343"/>
          <a:ext cx="1107281" cy="44291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14091" y="83343"/>
        <a:ext cx="664369" cy="442912"/>
      </dsp:txXfrm>
    </dsp:sp>
    <dsp:sp modelId="{D5A4ABC0-5653-463D-8E55-3FEF477E8BE4}">
      <dsp:nvSpPr>
        <dsp:cNvPr id="0" name=""/>
        <dsp:cNvSpPr/>
      </dsp:nvSpPr>
      <dsp:spPr>
        <a:xfrm>
          <a:off x="3989189" y="83343"/>
          <a:ext cx="1107281" cy="44291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0645" y="83343"/>
        <a:ext cx="664369" cy="442912"/>
      </dsp:txXfrm>
    </dsp:sp>
    <dsp:sp modelId="{1A790A60-7A5D-4846-8EE7-D326B1D9245C}">
      <dsp:nvSpPr>
        <dsp:cNvPr id="0" name=""/>
        <dsp:cNvSpPr/>
      </dsp:nvSpPr>
      <dsp:spPr>
        <a:xfrm>
          <a:off x="4985742" y="83343"/>
          <a:ext cx="1107281" cy="4429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07198" y="83343"/>
        <a:ext cx="664369" cy="442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E39D2-990E-460E-90C2-46EE9941C94A}">
      <dsp:nvSpPr>
        <dsp:cNvPr id="0" name=""/>
        <dsp:cNvSpPr/>
      </dsp:nvSpPr>
      <dsp:spPr>
        <a:xfrm>
          <a:off x="2976" y="83343"/>
          <a:ext cx="1107281" cy="4429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4432" y="83343"/>
        <a:ext cx="664369" cy="442912"/>
      </dsp:txXfrm>
    </dsp:sp>
    <dsp:sp modelId="{DA03B4F6-B71C-4212-8ED3-D5183358792E}">
      <dsp:nvSpPr>
        <dsp:cNvPr id="0" name=""/>
        <dsp:cNvSpPr/>
      </dsp:nvSpPr>
      <dsp:spPr>
        <a:xfrm>
          <a:off x="999529" y="83343"/>
          <a:ext cx="1107281" cy="44291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20985" y="83343"/>
        <a:ext cx="664369" cy="442912"/>
      </dsp:txXfrm>
    </dsp:sp>
    <dsp:sp modelId="{7D340523-8BE2-4178-91C7-3A52F26D7798}">
      <dsp:nvSpPr>
        <dsp:cNvPr id="0" name=""/>
        <dsp:cNvSpPr/>
      </dsp:nvSpPr>
      <dsp:spPr>
        <a:xfrm>
          <a:off x="1996082" y="83343"/>
          <a:ext cx="1107281" cy="44291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17538" y="83343"/>
        <a:ext cx="664369" cy="442912"/>
      </dsp:txXfrm>
    </dsp:sp>
    <dsp:sp modelId="{5EC29B9D-99F0-452D-A2AF-008BDE9ED651}">
      <dsp:nvSpPr>
        <dsp:cNvPr id="0" name=""/>
        <dsp:cNvSpPr/>
      </dsp:nvSpPr>
      <dsp:spPr>
        <a:xfrm>
          <a:off x="2992635" y="83343"/>
          <a:ext cx="1107281" cy="44291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14091" y="83343"/>
        <a:ext cx="664369" cy="442912"/>
      </dsp:txXfrm>
    </dsp:sp>
    <dsp:sp modelId="{D5A4ABC0-5653-463D-8E55-3FEF477E8BE4}">
      <dsp:nvSpPr>
        <dsp:cNvPr id="0" name=""/>
        <dsp:cNvSpPr/>
      </dsp:nvSpPr>
      <dsp:spPr>
        <a:xfrm>
          <a:off x="3989189" y="83343"/>
          <a:ext cx="1107281" cy="44291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0645" y="83343"/>
        <a:ext cx="664369" cy="442912"/>
      </dsp:txXfrm>
    </dsp:sp>
    <dsp:sp modelId="{1A790A60-7A5D-4846-8EE7-D326B1D9245C}">
      <dsp:nvSpPr>
        <dsp:cNvPr id="0" name=""/>
        <dsp:cNvSpPr/>
      </dsp:nvSpPr>
      <dsp:spPr>
        <a:xfrm>
          <a:off x="4985742" y="83343"/>
          <a:ext cx="1107281" cy="44291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07198" y="83343"/>
        <a:ext cx="664369" cy="4429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E39D2-990E-460E-90C2-46EE9941C94A}">
      <dsp:nvSpPr>
        <dsp:cNvPr id="0" name=""/>
        <dsp:cNvSpPr/>
      </dsp:nvSpPr>
      <dsp:spPr>
        <a:xfrm>
          <a:off x="3050" y="154006"/>
          <a:ext cx="1134963" cy="45398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Пилотная</a:t>
          </a:r>
          <a:r>
            <a:rPr lang="ru-RU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фаза ГЭФ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043" y="154006"/>
        <a:ext cx="680978" cy="453985"/>
      </dsp:txXfrm>
    </dsp:sp>
    <dsp:sp modelId="{DA03B4F6-B71C-4212-8ED3-D5183358792E}">
      <dsp:nvSpPr>
        <dsp:cNvPr id="0" name=""/>
        <dsp:cNvSpPr/>
      </dsp:nvSpPr>
      <dsp:spPr>
        <a:xfrm>
          <a:off x="1024517" y="154006"/>
          <a:ext cx="1134963" cy="45398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251510" y="154006"/>
        <a:ext cx="680978" cy="453985"/>
      </dsp:txXfrm>
    </dsp:sp>
    <dsp:sp modelId="{7D340523-8BE2-4178-91C7-3A52F26D7798}">
      <dsp:nvSpPr>
        <dsp:cNvPr id="0" name=""/>
        <dsp:cNvSpPr/>
      </dsp:nvSpPr>
      <dsp:spPr>
        <a:xfrm>
          <a:off x="2045984" y="154006"/>
          <a:ext cx="1134963" cy="453985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2977" y="154006"/>
        <a:ext cx="680978" cy="453985"/>
      </dsp:txXfrm>
    </dsp:sp>
    <dsp:sp modelId="{5EC29B9D-99F0-452D-A2AF-008BDE9ED651}">
      <dsp:nvSpPr>
        <dsp:cNvPr id="0" name=""/>
        <dsp:cNvSpPr/>
      </dsp:nvSpPr>
      <dsp:spPr>
        <a:xfrm>
          <a:off x="3067451" y="154006"/>
          <a:ext cx="1134963" cy="45398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94444" y="154006"/>
        <a:ext cx="680978" cy="453985"/>
      </dsp:txXfrm>
    </dsp:sp>
    <dsp:sp modelId="{D5A4ABC0-5653-463D-8E55-3FEF477E8BE4}">
      <dsp:nvSpPr>
        <dsp:cNvPr id="0" name=""/>
        <dsp:cNvSpPr/>
      </dsp:nvSpPr>
      <dsp:spPr>
        <a:xfrm>
          <a:off x="4088918" y="154006"/>
          <a:ext cx="1134963" cy="45398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15911" y="154006"/>
        <a:ext cx="680978" cy="453985"/>
      </dsp:txXfrm>
    </dsp:sp>
    <dsp:sp modelId="{1A790A60-7A5D-4846-8EE7-D326B1D9245C}">
      <dsp:nvSpPr>
        <dsp:cNvPr id="0" name=""/>
        <dsp:cNvSpPr/>
      </dsp:nvSpPr>
      <dsp:spPr>
        <a:xfrm>
          <a:off x="5110385" y="154006"/>
          <a:ext cx="1134963" cy="45398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ГЭФ-</a:t>
          </a:r>
          <a:r>
            <a:rPr lang="en-US" sz="1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</a:t>
          </a:r>
          <a:endParaRPr lang="en-GB" sz="1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37378" y="154006"/>
        <a:ext cx="680978" cy="4539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255F7-24E9-4A85-BF53-66B57B8D1569}">
      <dsp:nvSpPr>
        <dsp:cNvPr id="0" name=""/>
        <dsp:cNvSpPr/>
      </dsp:nvSpPr>
      <dsp:spPr>
        <a:xfrm>
          <a:off x="4278" y="1832772"/>
          <a:ext cx="1309330" cy="2378196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 ГЭФ</a:t>
          </a:r>
          <a:endParaRPr lang="en-US" sz="2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627" y="1871121"/>
        <a:ext cx="1232632" cy="2301498"/>
      </dsp:txXfrm>
    </dsp:sp>
    <dsp:sp modelId="{64A6A8FB-C9D5-4078-833F-5C4C91979F18}">
      <dsp:nvSpPr>
        <dsp:cNvPr id="0" name=""/>
        <dsp:cNvSpPr/>
      </dsp:nvSpPr>
      <dsp:spPr>
        <a:xfrm rot="17691965">
          <a:off x="963841" y="2452834"/>
          <a:ext cx="1207134" cy="42848"/>
        </a:xfrm>
        <a:custGeom>
          <a:avLst/>
          <a:gdLst/>
          <a:ahLst/>
          <a:cxnLst/>
          <a:rect l="0" t="0" r="0" b="0"/>
          <a:pathLst>
            <a:path>
              <a:moveTo>
                <a:pt x="0" y="21424"/>
              </a:moveTo>
              <a:lnTo>
                <a:pt x="1207134" y="21424"/>
              </a:lnTo>
            </a:path>
          </a:pathLst>
        </a:custGeom>
        <a:noFill/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37230" y="2444080"/>
        <a:ext cx="60356" cy="60356"/>
      </dsp:txXfrm>
    </dsp:sp>
    <dsp:sp modelId="{B3B25DCA-456B-4D53-90EE-AFE0A754BD0D}">
      <dsp:nvSpPr>
        <dsp:cNvPr id="0" name=""/>
        <dsp:cNvSpPr/>
      </dsp:nvSpPr>
      <dsp:spPr>
        <a:xfrm>
          <a:off x="1821208" y="1101736"/>
          <a:ext cx="1471828" cy="16498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При содействии </a:t>
          </a:r>
          <a:r>
            <a:rPr lang="ru-RU" sz="20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Организа-ций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ГЭФ</a:t>
          </a: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64316" y="1144844"/>
        <a:ext cx="1385612" cy="1563602"/>
      </dsp:txXfrm>
    </dsp:sp>
    <dsp:sp modelId="{DCBD16AA-8694-47B1-9964-9855ABBEE21F}">
      <dsp:nvSpPr>
        <dsp:cNvPr id="0" name=""/>
        <dsp:cNvSpPr/>
      </dsp:nvSpPr>
      <dsp:spPr>
        <a:xfrm rot="19775038">
          <a:off x="3176871" y="1477900"/>
          <a:ext cx="1688098" cy="42848"/>
        </a:xfrm>
        <a:custGeom>
          <a:avLst/>
          <a:gdLst/>
          <a:ahLst/>
          <a:cxnLst/>
          <a:rect l="0" t="0" r="0" b="0"/>
          <a:pathLst>
            <a:path>
              <a:moveTo>
                <a:pt x="0" y="21424"/>
              </a:moveTo>
              <a:lnTo>
                <a:pt x="1688098" y="21424"/>
              </a:lnTo>
            </a:path>
          </a:pathLst>
        </a:custGeom>
        <a:noFill/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78718" y="1457122"/>
        <a:ext cx="84404" cy="84404"/>
      </dsp:txXfrm>
    </dsp:sp>
    <dsp:sp modelId="{2ECAB2DF-19D4-40CA-88E6-4B17B3180985}">
      <dsp:nvSpPr>
        <dsp:cNvPr id="0" name=""/>
        <dsp:cNvSpPr/>
      </dsp:nvSpPr>
      <dsp:spPr>
        <a:xfrm>
          <a:off x="4748805" y="135021"/>
          <a:ext cx="3224790" cy="1873965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СМ через Организацию ГЭФ</a:t>
          </a:r>
          <a:endParaRPr lang="en-US" sz="2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03692" y="189908"/>
        <a:ext cx="3115016" cy="1764191"/>
      </dsp:txXfrm>
    </dsp:sp>
    <dsp:sp modelId="{BC7A9CDC-97FA-41EB-BE9E-25395241016F}">
      <dsp:nvSpPr>
        <dsp:cNvPr id="0" name=""/>
        <dsp:cNvSpPr/>
      </dsp:nvSpPr>
      <dsp:spPr>
        <a:xfrm rot="2374680">
          <a:off x="3076546" y="2506909"/>
          <a:ext cx="1888749" cy="42848"/>
        </a:xfrm>
        <a:custGeom>
          <a:avLst/>
          <a:gdLst/>
          <a:ahLst/>
          <a:cxnLst/>
          <a:rect l="0" t="0" r="0" b="0"/>
          <a:pathLst>
            <a:path>
              <a:moveTo>
                <a:pt x="0" y="21424"/>
              </a:moveTo>
              <a:lnTo>
                <a:pt x="1888749" y="21424"/>
              </a:lnTo>
            </a:path>
          </a:pathLst>
        </a:custGeom>
        <a:noFill/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73702" y="2481115"/>
        <a:ext cx="94437" cy="94437"/>
      </dsp:txXfrm>
    </dsp:sp>
    <dsp:sp modelId="{1A167DB2-1F87-4754-806E-A24991409057}">
      <dsp:nvSpPr>
        <dsp:cNvPr id="0" name=""/>
        <dsp:cNvSpPr/>
      </dsp:nvSpPr>
      <dsp:spPr>
        <a:xfrm>
          <a:off x="4748805" y="2472463"/>
          <a:ext cx="3024276" cy="1315115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87323" y="2510981"/>
        <a:ext cx="2947240" cy="1238079"/>
      </dsp:txXfrm>
    </dsp:sp>
    <dsp:sp modelId="{CD1331E7-BBCD-4345-9D5E-811B2E3AE145}">
      <dsp:nvSpPr>
        <dsp:cNvPr id="0" name=""/>
        <dsp:cNvSpPr/>
      </dsp:nvSpPr>
      <dsp:spPr>
        <a:xfrm rot="4095381">
          <a:off x="882306" y="3636804"/>
          <a:ext cx="1370204" cy="42848"/>
        </a:xfrm>
        <a:custGeom>
          <a:avLst/>
          <a:gdLst/>
          <a:ahLst/>
          <a:cxnLst/>
          <a:rect l="0" t="0" r="0" b="0"/>
          <a:pathLst>
            <a:path>
              <a:moveTo>
                <a:pt x="0" y="21424"/>
              </a:moveTo>
              <a:lnTo>
                <a:pt x="1370204" y="21424"/>
              </a:lnTo>
            </a:path>
          </a:pathLst>
        </a:custGeom>
        <a:noFill/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33153" y="3623973"/>
        <a:ext cx="68510" cy="68510"/>
      </dsp:txXfrm>
    </dsp:sp>
    <dsp:sp modelId="{3331C839-0625-4511-B949-174EDF05926B}">
      <dsp:nvSpPr>
        <dsp:cNvPr id="0" name=""/>
        <dsp:cNvSpPr/>
      </dsp:nvSpPr>
      <dsp:spPr>
        <a:xfrm>
          <a:off x="1821208" y="3615220"/>
          <a:ext cx="1471828" cy="1358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Прямой доступ для стран</a:t>
          </a: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61004" y="3655016"/>
        <a:ext cx="1392236" cy="1279139"/>
      </dsp:txXfrm>
    </dsp:sp>
    <dsp:sp modelId="{E3912C2B-1407-40FA-8906-05989F3D84DE}">
      <dsp:nvSpPr>
        <dsp:cNvPr id="0" name=""/>
        <dsp:cNvSpPr/>
      </dsp:nvSpPr>
      <dsp:spPr>
        <a:xfrm rot="788953">
          <a:off x="3273276" y="4444608"/>
          <a:ext cx="1507302" cy="42848"/>
        </a:xfrm>
        <a:custGeom>
          <a:avLst/>
          <a:gdLst/>
          <a:ahLst/>
          <a:cxnLst/>
          <a:rect l="0" t="0" r="0" b="0"/>
          <a:pathLst>
            <a:path>
              <a:moveTo>
                <a:pt x="0" y="21424"/>
              </a:moveTo>
              <a:lnTo>
                <a:pt x="1507302" y="21424"/>
              </a:lnTo>
            </a:path>
          </a:pathLst>
        </a:custGeom>
        <a:noFill/>
        <a:ln w="38100" cap="flat" cmpd="sng" algn="ctr">
          <a:solidFill>
            <a:srgbClr val="008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89245" y="4428350"/>
        <a:ext cx="75365" cy="75365"/>
      </dsp:txXfrm>
    </dsp:sp>
    <dsp:sp modelId="{F62B8BE8-EAD0-411B-B272-1365F46B254C}">
      <dsp:nvSpPr>
        <dsp:cNvPr id="0" name=""/>
        <dsp:cNvSpPr/>
      </dsp:nvSpPr>
      <dsp:spPr>
        <a:xfrm>
          <a:off x="4760819" y="4141610"/>
          <a:ext cx="3923527" cy="991736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Прямой контакт с Секретариатом ГЭФ</a:t>
          </a: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89866" y="4170657"/>
        <a:ext cx="3865433" cy="933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3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8" rIns="91418" bIns="457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560891"/>
            <a:ext cx="5851525" cy="4319587"/>
          </a:xfrm>
          <a:prstGeom prst="rect">
            <a:avLst/>
          </a:prstGeom>
        </p:spPr>
        <p:txBody>
          <a:bodyPr vert="horz" lIns="91418" tIns="45708" rIns="91418" bIns="457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90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90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300" dirty="0"/>
              <a:t>1. </a:t>
            </a:r>
            <a:r>
              <a:rPr lang="en-US" sz="1300" dirty="0">
                <a:ea typeface="ＭＳ Ｐゴシック" pitchFamily="34" charset="-128"/>
              </a:rPr>
              <a:t>The utilization of US$68 million of EA funding has enabled 138 countries to prepare their NIPs.</a:t>
            </a:r>
          </a:p>
          <a:p>
            <a:pPr lvl="0"/>
            <a:r>
              <a:rPr lang="en-US" sz="1300" dirty="0">
                <a:ea typeface="ＭＳ Ｐゴシック" pitchFamily="34" charset="-128"/>
              </a:rPr>
              <a:t>2. Up to </a:t>
            </a:r>
            <a:r>
              <a:rPr lang="en-US" sz="1300" dirty="0">
                <a:solidFill>
                  <a:srgbClr val="292929"/>
                </a:solidFill>
              </a:rPr>
              <a:t>US$250,000 of GEF5 resources are allocated to eligible parties to review and update NIPs.</a:t>
            </a:r>
          </a:p>
          <a:p>
            <a:pPr lvl="0"/>
            <a:r>
              <a:rPr lang="en-US" sz="1300" dirty="0">
                <a:solidFill>
                  <a:srgbClr val="292929"/>
                </a:solidFill>
              </a:rPr>
              <a:t>3. </a:t>
            </a:r>
            <a:r>
              <a:rPr lang="en-US" sz="1300" dirty="0"/>
              <a:t>For GEF 5 the is US$ 80 million for National communications, technology needs assessment is  set aside.  Up to US$500,000 available for each country.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tr-TR" sz="1300" dirty="0"/>
              <a:t> </a:t>
            </a:r>
            <a:r>
              <a:rPr lang="en-US" sz="1300" dirty="0"/>
              <a:t>In reality, demand for FAS funds is high, so the GEF is accepting proposals for Biodiversity Enabling Activities (BD EA) of approx. </a:t>
            </a:r>
            <a:r>
              <a:rPr lang="en-US" sz="1300" b="1" dirty="0"/>
              <a:t>$220K based on a financial analysis of past support and given that for most countries this is a revision of an existing plan.</a:t>
            </a:r>
          </a:p>
          <a:p>
            <a:pPr>
              <a:buFontTx/>
              <a:buChar char="•"/>
            </a:pPr>
            <a:r>
              <a:rPr lang="tr-TR" sz="1300" dirty="0"/>
              <a:t> </a:t>
            </a:r>
            <a:r>
              <a:rPr lang="en-US" sz="1300" dirty="0"/>
              <a:t>Proposals with a GEF budget beyond this amount will need to be well justified.   </a:t>
            </a:r>
          </a:p>
          <a:p>
            <a:pPr>
              <a:buFontTx/>
              <a:buChar char="•"/>
            </a:pPr>
            <a:r>
              <a:rPr lang="en-US" sz="1300" dirty="0"/>
              <a:t>India was able to submit a proposal with a budget of $220,000</a:t>
            </a:r>
            <a:endParaRPr lang="tr-TR" sz="13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kern="1200" dirty="0" smtClean="0">
                <a:solidFill>
                  <a:srgbClr val="00642D"/>
                </a:solidFill>
                <a:latin typeface="+mj-lt"/>
                <a:ea typeface="+mj-ea"/>
                <a:cs typeface="+mj-cs"/>
              </a:rPr>
              <a:t>Спасибо за</a:t>
            </a:r>
            <a:r>
              <a:rPr lang="ru-RU" sz="4800" b="1" kern="1200" baseline="0" dirty="0" smtClean="0">
                <a:solidFill>
                  <a:srgbClr val="00642D"/>
                </a:solidFill>
                <a:latin typeface="+mj-lt"/>
                <a:ea typeface="+mj-ea"/>
                <a:cs typeface="+mj-cs"/>
              </a:rPr>
              <a:t> внимание</a:t>
            </a:r>
            <a:endParaRPr lang="en-US" sz="4800" dirty="0" smtClean="0">
              <a:solidFill>
                <a:srgbClr val="00642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BD_direct_access_template" TargetMode="External"/><Relationship Id="rId2" Type="http://schemas.openxmlformats.org/officeDocument/2006/relationships/hyperlink" Target="http://www.thegef.org/gef/node/389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hegef.org/gef/LD_direct_access_templat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diagramColors" Target="../diagrams/colors2.xml"/><Relationship Id="rId18" Type="http://schemas.openxmlformats.org/officeDocument/2006/relationships/diagramColors" Target="../diagrams/colors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QuickStyle" Target="../diagrams/quickStyle2.xml"/><Relationship Id="rId17" Type="http://schemas.openxmlformats.org/officeDocument/2006/relationships/diagramQuickStyle" Target="../diagrams/quickStyle3.xml"/><Relationship Id="rId2" Type="http://schemas.openxmlformats.org/officeDocument/2006/relationships/notesSlide" Target="../notesSlides/notesSlide2.xml"/><Relationship Id="rId16" Type="http://schemas.openxmlformats.org/officeDocument/2006/relationships/diagramLayout" Target="../diagrams/layout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Layout" Target="../diagrams/layout2.xml"/><Relationship Id="rId5" Type="http://schemas.openxmlformats.org/officeDocument/2006/relationships/diagramQuickStyle" Target="../diagrams/quickStyle1.xml"/><Relationship Id="rId15" Type="http://schemas.openxmlformats.org/officeDocument/2006/relationships/diagramData" Target="../diagrams/data3.xml"/><Relationship Id="rId10" Type="http://schemas.openxmlformats.org/officeDocument/2006/relationships/diagramData" Target="../diagrams/data2.xml"/><Relationship Id="rId19" Type="http://schemas.microsoft.com/office/2007/relationships/diagramDrawing" Target="../diagrams/drawing3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Relationship Id="rId14" Type="http://schemas.microsoft.com/office/2007/relationships/diagramDrawing" Target="../diagrams/drawin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d.int/nbsap/guidance-tools/financ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642D"/>
                </a:solidFill>
              </a:rPr>
              <a:t>Финансирование стимулирующих мероприятий за счет средств ГЭФ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90600" y="40386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</a:rPr>
              <a:t>Расширенное совещание ГЭФ</a:t>
            </a:r>
            <a:br>
              <a:rPr lang="ru-RU" sz="2800" dirty="0" smtClean="0">
                <a:solidFill>
                  <a:schemeClr val="tx1">
                    <a:tint val="7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</a:rPr>
              <a:t>на уровне группы стран</a:t>
            </a: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</a:rPr>
              <a:t>25-27 сентября 2012 года</a:t>
            </a: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</a:rPr>
              <a:t>Ереван, Армения</a:t>
            </a: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876801"/>
          </a:xfrm>
        </p:spPr>
        <p:txBody>
          <a:bodyPr>
            <a:normAutofit fontScale="92500" lnSpcReduction="10000"/>
          </a:bodyPr>
          <a:lstStyle/>
          <a:p>
            <a:pPr marL="800100" lvl="1" indent="-342900" defTabSz="895350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000000"/>
                </a:solidFill>
              </a:rPr>
              <a:t>Расходы, связанные с выполнением требований по предоставлению отчетности по Стокгольмской конвенции, могут быть покрыты за счет </a:t>
            </a:r>
            <a:r>
              <a:rPr lang="ru-RU" sz="2400" b="1" dirty="0" smtClean="0"/>
              <a:t>зарезервированных ресурсов по тематической области (ЗРТО)</a:t>
            </a:r>
            <a:r>
              <a:rPr lang="en-US" sz="2400" dirty="0" smtClean="0"/>
              <a:t>, </a:t>
            </a:r>
            <a:r>
              <a:rPr lang="ru-RU" sz="2400" dirty="0" smtClean="0"/>
              <a:t>причем </a:t>
            </a:r>
            <a:r>
              <a:rPr lang="ru-RU" sz="2400" dirty="0" smtClean="0">
                <a:solidFill>
                  <a:srgbClr val="000000"/>
                </a:solidFill>
              </a:rPr>
              <a:t>страны-получатели помощи смогут получить </a:t>
            </a:r>
            <a:r>
              <a:rPr lang="ru-RU" sz="2400" b="1" dirty="0" smtClean="0">
                <a:solidFill>
                  <a:srgbClr val="000000"/>
                </a:solidFill>
              </a:rPr>
              <a:t>до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</a:rPr>
              <a:t>250 000 долл. США </a:t>
            </a:r>
            <a:r>
              <a:rPr lang="ru-RU" sz="2400" dirty="0" smtClean="0">
                <a:solidFill>
                  <a:srgbClr val="000000"/>
                </a:solidFill>
              </a:rPr>
              <a:t>на пересмотр и обновление своих Национальных планов осуществления (НПО), включив в них, в соответствии со своими обязательствами по статье 7 Стокгольмской конвенции, 10 новых химических веществ, внесенных в конвенцию в ходе КС-4 и КС-5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marL="800100" lvl="1" indent="-342900" defTabSz="895350">
              <a:buFont typeface="Wingdings" pitchFamily="2" charset="2"/>
              <a:buChar char="§"/>
            </a:pPr>
            <a:r>
              <a:rPr lang="ru-RU" sz="2400" dirty="0" smtClean="0"/>
              <a:t>Помощь предоставляется на проведение следующих мероприятий:</a:t>
            </a:r>
            <a:endParaRPr lang="en-US" sz="2400" dirty="0" smtClean="0"/>
          </a:p>
          <a:p>
            <a:pPr lvl="2" algn="just">
              <a:buFont typeface="Wingdings" pitchFamily="2" charset="2"/>
              <a:buChar char="Ø"/>
            </a:pPr>
            <a:r>
              <a:rPr lang="ru-RU" sz="1700" dirty="0" smtClean="0">
                <a:ea typeface="ＭＳ Ｐゴシック" pitchFamily="34" charset="-128"/>
              </a:rPr>
              <a:t>Координационный механизм</a:t>
            </a:r>
            <a:endParaRPr lang="en-US" sz="1700" dirty="0" smtClean="0">
              <a:ea typeface="ＭＳ Ｐゴシック" pitchFamily="34" charset="-128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ru-RU" sz="1700" dirty="0" smtClean="0">
                <a:ea typeface="ＭＳ Ｐゴシック" pitchFamily="34" charset="-128"/>
              </a:rPr>
              <a:t>Составление предварительного кадастра новых СОЗ и оценка национального потенциала</a:t>
            </a:r>
            <a:endParaRPr lang="en-US" sz="1700" dirty="0" smtClean="0">
              <a:ea typeface="ＭＳ Ｐゴシック" pitchFamily="34" charset="-128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ru-RU" sz="1700" dirty="0" smtClean="0">
                <a:ea typeface="ＭＳ Ｐゴシック" pitchFamily="34" charset="-128"/>
              </a:rPr>
              <a:t>Определение приоритетов</a:t>
            </a:r>
            <a:endParaRPr lang="en-US" sz="1700" dirty="0" smtClean="0">
              <a:ea typeface="ＭＳ Ｐゴシック" pitchFamily="34" charset="-128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ru-RU" sz="1700" dirty="0" smtClean="0">
                <a:ea typeface="ＭＳ Ｐゴシック" pitchFamily="34" charset="-128"/>
              </a:rPr>
              <a:t>Разработка планов действий в отношении новых СОЗ</a:t>
            </a:r>
            <a:endParaRPr lang="en-US" sz="1700" b="1" dirty="0" smtClean="0">
              <a:ea typeface="ＭＳ Ｐゴシック" pitchFamily="34" charset="-128"/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ru-RU" sz="1700" dirty="0" smtClean="0">
                <a:ea typeface="ＭＳ Ｐゴシック" pitchFamily="34" charset="-128"/>
              </a:rPr>
              <a:t>Одобрение НПО и представление их на КС</a:t>
            </a:r>
            <a:endParaRPr lang="en-US" sz="1700" dirty="0"/>
          </a:p>
        </p:txBody>
      </p:sp>
      <p:sp>
        <p:nvSpPr>
          <p:cNvPr id="534532" name="Rectangle 2"/>
          <p:cNvSpPr>
            <a:spLocks noChangeArrowheads="1"/>
          </p:cNvSpPr>
          <p:nvPr/>
        </p:nvSpPr>
        <p:spPr bwMode="auto">
          <a:xfrm>
            <a:off x="228600" y="152400"/>
            <a:ext cx="8661400" cy="723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Помощь ГЭФ на проведение стимулирующих мероприятий в отношении СОЗ</a:t>
            </a:r>
            <a:endParaRPr lang="es-ES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ru-RU" sz="3200" dirty="0" smtClean="0"/>
              <a:t>Информация о ходе проведения стимулирующих мероприятий в сфере СОЗ в период ГЭФ-5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371600"/>
            <a:ext cx="8991600" cy="4191000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Прямой доступ</a:t>
            </a:r>
            <a:r>
              <a:rPr lang="en-US" sz="2200" b="1" dirty="0" smtClean="0"/>
              <a:t>:</a:t>
            </a:r>
          </a:p>
          <a:p>
            <a:pPr>
              <a:buNone/>
            </a:pPr>
            <a:r>
              <a:rPr lang="en-US" sz="2200" dirty="0" smtClean="0"/>
              <a:t>    </a:t>
            </a:r>
            <a:r>
              <a:rPr lang="ru-RU" sz="2200" dirty="0" smtClean="0"/>
              <a:t>На данный момент 4 страны – Кения, Уганда, Мали и Сенегал – заявили о своем желании воспользоваться прямым доступом для проведения СМ по пересмотру НПО. Предложение Кении о СМ было недавно утверждено, а три остальных находятся в процессе рассмотрения</a:t>
            </a:r>
            <a:r>
              <a:rPr lang="en-US" sz="2200" dirty="0" smtClean="0"/>
              <a:t>.</a:t>
            </a:r>
          </a:p>
          <a:p>
            <a:r>
              <a:rPr lang="ru-RU" sz="2200" b="1" dirty="0" smtClean="0"/>
              <a:t>Через Организацию ГЭФ</a:t>
            </a:r>
            <a:r>
              <a:rPr lang="en-US" sz="2200" b="1" dirty="0" smtClean="0"/>
              <a:t>:</a:t>
            </a:r>
          </a:p>
          <a:p>
            <a:pPr>
              <a:buNone/>
            </a:pPr>
            <a:r>
              <a:rPr lang="en-US" sz="2200" dirty="0" smtClean="0"/>
              <a:t>     </a:t>
            </a:r>
            <a:r>
              <a:rPr lang="ru-RU" sz="2200" dirty="0" smtClean="0"/>
              <a:t>Босния и Герцеговина и  Македония подали заявки через ЮНИДО</a:t>
            </a:r>
            <a:r>
              <a:rPr lang="en-US" sz="2200" dirty="0" smtClean="0"/>
              <a:t>. </a:t>
            </a:r>
            <a:r>
              <a:rPr lang="ru-RU" sz="2200" dirty="0" smtClean="0"/>
              <a:t>Оба проекта находятся в процессе рассмотрения. </a:t>
            </a:r>
            <a:endParaRPr lang="en-US" sz="2200" dirty="0" smtClean="0"/>
          </a:p>
          <a:p>
            <a:r>
              <a:rPr lang="ru-RU" sz="2200" b="1" dirty="0" smtClean="0"/>
              <a:t>В связке с ПМП</a:t>
            </a:r>
            <a:r>
              <a:rPr lang="en-US" sz="2200" b="1" dirty="0" smtClean="0"/>
              <a:t>:</a:t>
            </a:r>
          </a:p>
          <a:p>
            <a:pPr>
              <a:buNone/>
            </a:pPr>
            <a:r>
              <a:rPr lang="en-US" sz="2200" dirty="0" smtClean="0"/>
              <a:t>     </a:t>
            </a:r>
            <a:r>
              <a:rPr lang="ru-RU" sz="2200" dirty="0" smtClean="0"/>
              <a:t>Один вновь утвержденный ПМП</a:t>
            </a:r>
            <a:r>
              <a:rPr lang="en-US" sz="2200" dirty="0" smtClean="0"/>
              <a:t> </a:t>
            </a:r>
            <a:r>
              <a:rPr lang="ru-RU" sz="2200" dirty="0" smtClean="0"/>
              <a:t>для Казахстана предусматривает пересмотр НПО в качестве одного из компонентов проекта</a:t>
            </a:r>
            <a:r>
              <a:rPr lang="en-US" sz="2200" dirty="0" smtClean="0"/>
              <a:t>.</a:t>
            </a:r>
          </a:p>
          <a:p>
            <a:pPr>
              <a:buNone/>
            </a:pPr>
            <a:r>
              <a:rPr lang="en-US" sz="2200" dirty="0" smtClean="0"/>
              <a:t> </a:t>
            </a:r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28600" y="533400"/>
            <a:ext cx="8686800" cy="5181600"/>
            <a:chOff x="304800" y="1066800"/>
            <a:chExt cx="8503456" cy="4955872"/>
          </a:xfrm>
        </p:grpSpPr>
        <p:graphicFrame>
          <p:nvGraphicFramePr>
            <p:cNvPr id="5" name="Diagram 4"/>
            <p:cNvGraphicFramePr/>
            <p:nvPr/>
          </p:nvGraphicFramePr>
          <p:xfrm>
            <a:off x="304800" y="1066800"/>
            <a:ext cx="8503456" cy="495587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76519" name="Rectangle 7"/>
            <p:cNvSpPr>
              <a:spLocks noChangeArrowheads="1"/>
            </p:cNvSpPr>
            <p:nvPr/>
          </p:nvSpPr>
          <p:spPr bwMode="auto">
            <a:xfrm>
              <a:off x="304800" y="1139680"/>
              <a:ext cx="4471068" cy="794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Механизмы предоставления</a:t>
              </a:r>
              <a:br>
                <a:rPr lang="ru-RU" sz="24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ru-RU" sz="24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помощи ГЭФ</a:t>
              </a:r>
              <a:endParaRPr lang="tr-TR" sz="2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76520" name="Picture 11" descr="GEF-logo-HP.gif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3983" y="4200660"/>
              <a:ext cx="969692" cy="761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4854895" y="2232888"/>
              <a:ext cx="3457503" cy="706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Поддержка предложений, подготовленных самими странами</a:t>
              </a:r>
              <a:endParaRPr lang="en-GB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53262" y="3471856"/>
              <a:ext cx="2514600" cy="1148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Объединенные проекты ЮНЕП </a:t>
              </a:r>
              <a:r>
                <a:rPr lang="en-US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– </a:t>
              </a:r>
              <a:r>
                <a:rPr lang="ru-RU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БР</a:t>
              </a:r>
              <a:r>
                <a:rPr lang="en-US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ru-RU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ИК</a:t>
              </a:r>
              <a:r>
                <a:rPr lang="en-US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2400" b="1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и ДЗ</a:t>
              </a:r>
              <a:endParaRPr lang="en-US" sz="2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4876801"/>
          </a:xfrm>
        </p:spPr>
        <p:txBody>
          <a:bodyPr>
            <a:normAutofit fontScale="92500" lnSpcReduction="10000"/>
          </a:bodyPr>
          <a:lstStyle/>
          <a:p>
            <a:pPr marL="0" indent="0" defTabSz="89535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Образцы документов, необходимых для получения доступа к этим средствам, размещены на </a:t>
            </a:r>
            <a:r>
              <a:rPr lang="ru-RU" sz="2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веб-сайте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ГЭФ</a:t>
            </a:r>
            <a:r>
              <a:rPr lang="en-US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lvl="1" indent="-457200" defTabSz="89535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Образец предложения о проведении стимулирующего мероприятия, вносимого совместно с организацией-исполнителем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ПРООН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ЮНЕП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); </a:t>
            </a:r>
            <a:b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URL: </a:t>
            </a:r>
            <a:r>
              <a:rPr lang="en-US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2"/>
              </a:rPr>
              <a:t>http://www.thegef.org/gef/node/3891</a:t>
            </a:r>
            <a:endParaRPr lang="en-US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lvl="1" indent="-457200" defTabSz="895350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Прямой доступ для учреждений-исполнителей, прошедших оценку соблюдения фидуциарных процедур Всемирного банка. Образцы</a:t>
            </a:r>
            <a:r>
              <a:rPr lang="tr-TR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en-US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601663" lvl="2" indent="-142875" defTabSz="895350">
              <a:buFontTx/>
              <a:buChar char="–"/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БР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http://www.thegef.org/gef/BD_direct_access_template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601663" lvl="2" indent="-142875" defTabSz="895350">
              <a:buFontTx/>
              <a:buChar char="–"/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ИК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https://www.thegef.org/gef/CC_direct_access_template</a:t>
            </a:r>
            <a:r>
              <a:rPr lang="tr-TR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601663" lvl="2" indent="-142875" defTabSz="895350">
              <a:buFontTx/>
              <a:buChar char="–"/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ДЗ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/>
              </a:rPr>
              <a:t>https://www.thegef.org/gef/LD_direct_access_template</a:t>
            </a: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601663" lvl="2" indent="-142875" defTabSz="895350">
              <a:buFontTx/>
              <a:buChar char="–"/>
            </a:pPr>
            <a:r>
              <a:rPr lang="ru-RU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СОЗ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-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https://www.thegef.org/gef/POPs_direct_access_template</a:t>
            </a:r>
            <a:endParaRPr lang="tr-TR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144463" lvl="1" indent="-142875" defTabSz="895350"/>
            <a:endParaRPr lang="en-US" sz="2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dirty="0" smtClean="0"/>
              <a:t>Образцы документов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0488"/>
            <a:ext cx="8229600" cy="1143001"/>
          </a:xfrm>
          <a:noFill/>
          <a:ln/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Финансирование стимулирующих мероприятий за счет средств ГЭФ</a:t>
            </a:r>
            <a:endParaRPr lang="tr-TR" sz="28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209800" y="1295400"/>
          <a:ext cx="6096000" cy="60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29414" name="TextBox 5"/>
          <p:cNvSpPr txBox="1">
            <a:spLocks noChangeArrowheads="1"/>
          </p:cNvSpPr>
          <p:nvPr/>
        </p:nvSpPr>
        <p:spPr bwMode="auto">
          <a:xfrm>
            <a:off x="2971800" y="2743200"/>
            <a:ext cx="3276600" cy="34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86" tIns="46643" rIns="93286" bIns="46643">
            <a:spAutoFit/>
          </a:bodyPr>
          <a:lstStyle/>
          <a:p>
            <a:pPr algn="ctr" defTabSz="933450"/>
            <a:r>
              <a:rPr lang="ru-RU" sz="1600" dirty="0" smtClean="0"/>
              <a:t>1-е поколение СМ ГЭФ</a:t>
            </a:r>
            <a:endParaRPr lang="en-GB" sz="1600" dirty="0"/>
          </a:p>
        </p:txBody>
      </p:sp>
      <p:sp>
        <p:nvSpPr>
          <p:cNvPr id="529415" name="TextBox 6"/>
          <p:cNvSpPr txBox="1">
            <a:spLocks noChangeArrowheads="1"/>
          </p:cNvSpPr>
          <p:nvPr/>
        </p:nvSpPr>
        <p:spPr bwMode="auto">
          <a:xfrm>
            <a:off x="6096000" y="2743200"/>
            <a:ext cx="2819400" cy="34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3286" tIns="46643" rIns="93286" bIns="46643">
            <a:spAutoFit/>
          </a:bodyPr>
          <a:lstStyle/>
          <a:p>
            <a:pPr algn="ctr" defTabSz="933450"/>
            <a:r>
              <a:rPr lang="ru-RU" sz="1600" dirty="0" smtClean="0"/>
              <a:t>2-е поколение СМ ГЭФ</a:t>
            </a:r>
            <a:endParaRPr lang="en-GB" sz="1600" dirty="0"/>
          </a:p>
        </p:txBody>
      </p:sp>
      <p:sp>
        <p:nvSpPr>
          <p:cNvPr id="529416" name="Right Brace 7"/>
          <p:cNvSpPr>
            <a:spLocks/>
          </p:cNvSpPr>
          <p:nvPr/>
        </p:nvSpPr>
        <p:spPr bwMode="auto">
          <a:xfrm rot="5400000">
            <a:off x="7543800" y="1524000"/>
            <a:ext cx="304800" cy="1066800"/>
          </a:xfrm>
          <a:prstGeom prst="rightBrace">
            <a:avLst>
              <a:gd name="adj1" fmla="val 59631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grpSp>
        <p:nvGrpSpPr>
          <p:cNvPr id="2" name="Oval 8"/>
          <p:cNvGrpSpPr>
            <a:grpSpLocks/>
          </p:cNvGrpSpPr>
          <p:nvPr/>
        </p:nvGrpSpPr>
        <p:grpSpPr bwMode="auto">
          <a:xfrm>
            <a:off x="5638800" y="5867400"/>
            <a:ext cx="1295400" cy="456717"/>
            <a:chOff x="1552" y="3113"/>
            <a:chExt cx="1237" cy="405"/>
          </a:xfrm>
        </p:grpSpPr>
        <p:pic>
          <p:nvPicPr>
            <p:cNvPr id="529418" name="Oval 8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52" y="3113"/>
              <a:ext cx="1237" cy="405"/>
            </a:xfrm>
            <a:prstGeom prst="rect">
              <a:avLst/>
            </a:prstGeom>
            <a:noFill/>
          </p:spPr>
        </p:pic>
        <p:sp>
          <p:nvSpPr>
            <p:cNvPr id="529419" name="Text Box 11"/>
            <p:cNvSpPr txBox="1">
              <a:spLocks noChangeArrowheads="1"/>
            </p:cNvSpPr>
            <p:nvPr/>
          </p:nvSpPr>
          <p:spPr bwMode="auto">
            <a:xfrm>
              <a:off x="1625" y="3178"/>
              <a:ext cx="1091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3286" tIns="46643" rIns="93286" bIns="46643" anchor="ctr"/>
            <a:lstStyle/>
            <a:p>
              <a:pPr algn="ctr" defTabSz="933450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~68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" name="Oval 9"/>
          <p:cNvGrpSpPr>
            <a:grpSpLocks/>
          </p:cNvGrpSpPr>
          <p:nvPr/>
        </p:nvGrpSpPr>
        <p:grpSpPr bwMode="auto">
          <a:xfrm>
            <a:off x="7010400" y="2286000"/>
            <a:ext cx="1371600" cy="457159"/>
            <a:chOff x="4187" y="1403"/>
            <a:chExt cx="988" cy="282"/>
          </a:xfrm>
        </p:grpSpPr>
        <p:pic>
          <p:nvPicPr>
            <p:cNvPr id="529421" name="Oval 9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87" y="1403"/>
              <a:ext cx="988" cy="282"/>
            </a:xfrm>
            <a:prstGeom prst="rect">
              <a:avLst/>
            </a:prstGeom>
            <a:noFill/>
          </p:spPr>
        </p:pic>
        <p:sp>
          <p:nvSpPr>
            <p:cNvPr id="529422" name="Text Box 14"/>
            <p:cNvSpPr txBox="1">
              <a:spLocks noChangeArrowheads="1"/>
            </p:cNvSpPr>
            <p:nvPr/>
          </p:nvSpPr>
          <p:spPr bwMode="auto">
            <a:xfrm>
              <a:off x="4297" y="1403"/>
              <a:ext cx="74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3286" tIns="46643" rIns="93286" bIns="46643" anchor="ctr"/>
            <a:lstStyle/>
            <a:p>
              <a:pPr algn="ctr" defTabSz="933450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~40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</a:t>
              </a:r>
              <a:endPara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16" name="Snip and Round Single Corner Rectangle 15"/>
          <p:cNvSpPr/>
          <p:nvPr/>
        </p:nvSpPr>
        <p:spPr>
          <a:xfrm>
            <a:off x="0" y="1066800"/>
            <a:ext cx="1828800" cy="609600"/>
          </a:xfrm>
          <a:prstGeom prst="snip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err="1" smtClean="0"/>
              <a:t>Биоразнообразие</a:t>
            </a:r>
            <a:endParaRPr lang="en-US" sz="1500" b="1" dirty="0"/>
          </a:p>
        </p:txBody>
      </p:sp>
      <p:sp>
        <p:nvSpPr>
          <p:cNvPr id="17" name="Snip and Round Single Corner Rectangle 16"/>
          <p:cNvSpPr/>
          <p:nvPr/>
        </p:nvSpPr>
        <p:spPr>
          <a:xfrm>
            <a:off x="0" y="3048000"/>
            <a:ext cx="1828800" cy="609600"/>
          </a:xfrm>
          <a:prstGeom prst="snip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Изменение климата</a:t>
            </a:r>
            <a:endParaRPr lang="en-US" b="1" dirty="0"/>
          </a:p>
        </p:txBody>
      </p:sp>
      <p:grpSp>
        <p:nvGrpSpPr>
          <p:cNvPr id="5" name="Oval 8"/>
          <p:cNvGrpSpPr>
            <a:grpSpLocks/>
          </p:cNvGrpSpPr>
          <p:nvPr/>
        </p:nvGrpSpPr>
        <p:grpSpPr bwMode="auto">
          <a:xfrm>
            <a:off x="3810000" y="4343400"/>
            <a:ext cx="1295153" cy="457215"/>
            <a:chOff x="2196" y="2333"/>
            <a:chExt cx="841" cy="390"/>
          </a:xfrm>
        </p:grpSpPr>
        <p:pic>
          <p:nvPicPr>
            <p:cNvPr id="19" name="Oval 8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45" y="2333"/>
              <a:ext cx="792" cy="390"/>
            </a:xfrm>
            <a:prstGeom prst="rect">
              <a:avLst/>
            </a:prstGeom>
            <a:noFill/>
          </p:spPr>
        </p:pic>
        <p:sp>
          <p:nvSpPr>
            <p:cNvPr id="20" name="Text Box 11"/>
            <p:cNvSpPr txBox="1">
              <a:spLocks noChangeArrowheads="1"/>
            </p:cNvSpPr>
            <p:nvPr/>
          </p:nvSpPr>
          <p:spPr bwMode="auto">
            <a:xfrm>
              <a:off x="2196" y="2398"/>
              <a:ext cx="82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3286" tIns="46643" rIns="93286" bIns="46643" anchor="ctr"/>
            <a:lstStyle/>
            <a:p>
              <a:pPr algn="ctr" defTabSz="933450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~185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3" name="Right Brace 4"/>
          <p:cNvSpPr>
            <a:spLocks/>
          </p:cNvSpPr>
          <p:nvPr/>
        </p:nvSpPr>
        <p:spPr bwMode="auto">
          <a:xfrm rot="5400000">
            <a:off x="6172200" y="4724400"/>
            <a:ext cx="228600" cy="1905000"/>
          </a:xfrm>
          <a:prstGeom prst="rightBrace">
            <a:avLst>
              <a:gd name="adj1" fmla="val 80000"/>
              <a:gd name="adj2" fmla="val 50818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sp>
        <p:nvSpPr>
          <p:cNvPr id="24" name="Right Brace 7"/>
          <p:cNvSpPr>
            <a:spLocks/>
          </p:cNvSpPr>
          <p:nvPr/>
        </p:nvSpPr>
        <p:spPr bwMode="auto">
          <a:xfrm rot="5400000">
            <a:off x="7772400" y="5105400"/>
            <a:ext cx="228600" cy="1143000"/>
          </a:xfrm>
          <a:prstGeom prst="rightBrace">
            <a:avLst>
              <a:gd name="adj1" fmla="val 59631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grpSp>
        <p:nvGrpSpPr>
          <p:cNvPr id="34" name="Group 33"/>
          <p:cNvGrpSpPr/>
          <p:nvPr/>
        </p:nvGrpSpPr>
        <p:grpSpPr>
          <a:xfrm>
            <a:off x="7315200" y="5791197"/>
            <a:ext cx="1524000" cy="537868"/>
            <a:chOff x="7315200" y="4705350"/>
            <a:chExt cx="1333500" cy="403401"/>
          </a:xfrm>
        </p:grpSpPr>
        <p:pic>
          <p:nvPicPr>
            <p:cNvPr id="21" name="Oval 9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315200" y="4705350"/>
              <a:ext cx="1333500" cy="400049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7515225" y="4762502"/>
              <a:ext cx="1066800" cy="3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~10-35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</a:t>
              </a:r>
              <a:endPara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aphicFrame>
        <p:nvGraphicFramePr>
          <p:cNvPr id="28" name="Diagram 27"/>
          <p:cNvGraphicFramePr/>
          <p:nvPr/>
        </p:nvGraphicFramePr>
        <p:xfrm>
          <a:off x="2057400" y="3276600"/>
          <a:ext cx="6096000" cy="609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9" name="Snip and Round Single Corner Rectangle 28"/>
          <p:cNvSpPr/>
          <p:nvPr/>
        </p:nvSpPr>
        <p:spPr>
          <a:xfrm>
            <a:off x="0" y="4648200"/>
            <a:ext cx="1828800" cy="609600"/>
          </a:xfrm>
          <a:prstGeom prst="snip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СОЗ</a:t>
            </a:r>
            <a:endParaRPr lang="en-US" b="1" dirty="0"/>
          </a:p>
        </p:txBody>
      </p:sp>
      <p:graphicFrame>
        <p:nvGraphicFramePr>
          <p:cNvPr id="30" name="Diagram 29"/>
          <p:cNvGraphicFramePr/>
          <p:nvPr/>
        </p:nvGraphicFramePr>
        <p:xfrm>
          <a:off x="2209800" y="4876800"/>
          <a:ext cx="6248400" cy="761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33" name="Right Brace 4"/>
          <p:cNvSpPr>
            <a:spLocks/>
          </p:cNvSpPr>
          <p:nvPr/>
        </p:nvSpPr>
        <p:spPr bwMode="auto">
          <a:xfrm rot="5400000">
            <a:off x="4572000" y="-304800"/>
            <a:ext cx="304800" cy="4724400"/>
          </a:xfrm>
          <a:prstGeom prst="rightBrace">
            <a:avLst>
              <a:gd name="adj1" fmla="val 80000"/>
              <a:gd name="adj2" fmla="val 50818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sp>
        <p:nvSpPr>
          <p:cNvPr id="35" name="Right Brace 4"/>
          <p:cNvSpPr>
            <a:spLocks/>
          </p:cNvSpPr>
          <p:nvPr/>
        </p:nvSpPr>
        <p:spPr bwMode="auto">
          <a:xfrm rot="5400000">
            <a:off x="4381500" y="1714500"/>
            <a:ext cx="304800" cy="4800600"/>
          </a:xfrm>
          <a:prstGeom prst="rightBrace">
            <a:avLst>
              <a:gd name="adj1" fmla="val 80000"/>
              <a:gd name="adj2" fmla="val 50818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grpSp>
        <p:nvGrpSpPr>
          <p:cNvPr id="37" name="Oval 8"/>
          <p:cNvGrpSpPr>
            <a:grpSpLocks/>
          </p:cNvGrpSpPr>
          <p:nvPr/>
        </p:nvGrpSpPr>
        <p:grpSpPr bwMode="auto">
          <a:xfrm>
            <a:off x="3886200" y="2286000"/>
            <a:ext cx="1295153" cy="457215"/>
            <a:chOff x="2196" y="2333"/>
            <a:chExt cx="841" cy="390"/>
          </a:xfrm>
        </p:grpSpPr>
        <p:pic>
          <p:nvPicPr>
            <p:cNvPr id="38" name="Oval 8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45" y="2333"/>
              <a:ext cx="792" cy="390"/>
            </a:xfrm>
            <a:prstGeom prst="rect">
              <a:avLst/>
            </a:prstGeom>
            <a:noFill/>
          </p:spPr>
        </p:pic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2196" y="2398"/>
              <a:ext cx="823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3286" tIns="46643" rIns="93286" bIns="46643" anchor="ctr"/>
            <a:lstStyle/>
            <a:p>
              <a:pPr algn="ctr" defTabSz="933450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~60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40" name="Right Brace 7"/>
          <p:cNvSpPr>
            <a:spLocks/>
          </p:cNvSpPr>
          <p:nvPr/>
        </p:nvSpPr>
        <p:spPr bwMode="auto">
          <a:xfrm rot="5400000">
            <a:off x="7391400" y="3581400"/>
            <a:ext cx="304800" cy="1066800"/>
          </a:xfrm>
          <a:prstGeom prst="rightBrace">
            <a:avLst>
              <a:gd name="adj1" fmla="val 59631"/>
              <a:gd name="adj2" fmla="val 50000"/>
            </a:avLst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 lIns="93286" tIns="46643" rIns="93286" bIns="46643"/>
          <a:lstStyle/>
          <a:p>
            <a:pPr defTabSz="933450"/>
            <a:endParaRPr lang="en-GB" sz="3100" u="sng"/>
          </a:p>
        </p:txBody>
      </p:sp>
      <p:grpSp>
        <p:nvGrpSpPr>
          <p:cNvPr id="41" name="Oval 9"/>
          <p:cNvGrpSpPr>
            <a:grpSpLocks/>
          </p:cNvGrpSpPr>
          <p:nvPr/>
        </p:nvGrpSpPr>
        <p:grpSpPr bwMode="auto">
          <a:xfrm>
            <a:off x="6858000" y="4343400"/>
            <a:ext cx="1371600" cy="457159"/>
            <a:chOff x="4187" y="1403"/>
            <a:chExt cx="988" cy="282"/>
          </a:xfrm>
        </p:grpSpPr>
        <p:pic>
          <p:nvPicPr>
            <p:cNvPr id="42" name="Oval 9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87" y="1403"/>
              <a:ext cx="988" cy="282"/>
            </a:xfrm>
            <a:prstGeom prst="rect">
              <a:avLst/>
            </a:prstGeom>
            <a:noFill/>
          </p:spPr>
        </p:pic>
        <p:sp>
          <p:nvSpPr>
            <p:cNvPr id="43" name="Text Box 14"/>
            <p:cNvSpPr txBox="1">
              <a:spLocks noChangeArrowheads="1"/>
            </p:cNvSpPr>
            <p:nvPr/>
          </p:nvSpPr>
          <p:spPr bwMode="auto">
            <a:xfrm>
              <a:off x="4242" y="1403"/>
              <a:ext cx="858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3286" tIns="46643" rIns="93286" bIns="46643" anchor="ctr"/>
            <a:lstStyle/>
            <a:p>
              <a:pPr algn="ctr" defTabSz="933450"/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~80</a:t>
              </a: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млн.</a:t>
              </a:r>
              <a:b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</a:br>
              <a:r>
                <a:rPr lang="ru-RU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долл. США </a:t>
              </a:r>
              <a:r>
                <a:rPr lang="en-US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*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8077200" y="45720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</a:t>
            </a:r>
            <a:r>
              <a:rPr lang="ru-RU" sz="1400" dirty="0" smtClean="0"/>
              <a:t>На НС и ОТП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27100"/>
          </a:xfrm>
          <a:noFill/>
          <a:ln/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Помощь, предоставляемая ГЭФ на проведение стимулирующих мероприятий в ТО «</a:t>
            </a:r>
            <a:r>
              <a:rPr lang="ru-RU" sz="2800" dirty="0" err="1" smtClean="0">
                <a:solidFill>
                  <a:schemeClr val="tx2"/>
                </a:solidFill>
              </a:rPr>
              <a:t>Биоразнообразие</a:t>
            </a:r>
            <a:r>
              <a:rPr lang="ru-RU" sz="2800" dirty="0" smtClean="0">
                <a:solidFill>
                  <a:schemeClr val="tx2"/>
                </a:solidFill>
              </a:rPr>
              <a:t>»</a:t>
            </a:r>
            <a:endParaRPr lang="tr-TR" sz="2800" dirty="0">
              <a:solidFill>
                <a:schemeClr val="tx1"/>
              </a:solidFill>
            </a:endParaRPr>
          </a:p>
        </p:txBody>
      </p:sp>
      <p:sp>
        <p:nvSpPr>
          <p:cNvPr id="534533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800100" lvl="1" indent="-342900" defTabSz="89535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</a:rPr>
              <a:t>Расходы, связанные с выполнением требований по предоставлению отчетности по КБР, могут быть покрыты за счет </a:t>
            </a:r>
            <a:r>
              <a:rPr lang="ru-RU" sz="2000" b="1" dirty="0" smtClean="0"/>
              <a:t>зарезервированных ресурсов по тематической области (ЗРТО)</a:t>
            </a:r>
            <a:r>
              <a:rPr lang="en-US" sz="2000" dirty="0" smtClean="0"/>
              <a:t>, </a:t>
            </a:r>
            <a:r>
              <a:rPr lang="ru-RU" sz="2000" dirty="0" smtClean="0"/>
              <a:t>причем </a:t>
            </a:r>
            <a:r>
              <a:rPr lang="ru-RU" sz="2000" dirty="0" smtClean="0">
                <a:solidFill>
                  <a:srgbClr val="000000"/>
                </a:solidFill>
              </a:rPr>
              <a:t>страны-получатели помощи смогут получить </a:t>
            </a:r>
            <a:r>
              <a:rPr lang="ru-RU" sz="2000" b="1" dirty="0" smtClean="0">
                <a:solidFill>
                  <a:srgbClr val="000000"/>
                </a:solidFill>
              </a:rPr>
              <a:t>до</a:t>
            </a:r>
            <a:r>
              <a:rPr lang="ru-RU" sz="2000" dirty="0" smtClean="0">
                <a:solidFill>
                  <a:srgbClr val="000000"/>
                </a:solidFill>
              </a:rPr>
              <a:t> 500 000 долл. США (в среднем, 220 000 долл. США) на проведение всех стимулирующих мероприятий. Страны не обязаны использовать на проведение стимулирующих мероприятий средства, получаемые ими в рамках СТАР.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800100" lvl="1" indent="-342900" defTabSz="895350">
              <a:spcBef>
                <a:spcPct val="20000"/>
              </a:spcBef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800100" lvl="1" indent="-342900" defTabSz="89535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</a:rPr>
              <a:t>Вместе с тем, существует возможность комбинировать средства </a:t>
            </a:r>
            <a:r>
              <a:rPr lang="ru-RU" sz="2000" b="1" dirty="0" smtClean="0"/>
              <a:t>ЗРТО </a:t>
            </a:r>
            <a:r>
              <a:rPr lang="ru-RU" sz="2000" dirty="0" smtClean="0"/>
              <a:t>и </a:t>
            </a:r>
            <a:r>
              <a:rPr lang="ru-RU" sz="2000" b="1" dirty="0" smtClean="0">
                <a:solidFill>
                  <a:srgbClr val="000000"/>
                </a:solidFill>
              </a:rPr>
              <a:t>СТАР</a:t>
            </a:r>
            <a:r>
              <a:rPr lang="ru-RU" sz="2000" dirty="0" smtClean="0">
                <a:solidFill>
                  <a:srgbClr val="000000"/>
                </a:solidFill>
              </a:rPr>
              <a:t> для финансирования более масштабных проектов стимулирующих мероприятий</a:t>
            </a:r>
            <a:r>
              <a:rPr lang="en-US" sz="2000" dirty="0" smtClean="0">
                <a:solidFill>
                  <a:srgbClr val="000000"/>
                </a:solidFill>
              </a:rPr>
              <a:t> (</a:t>
            </a:r>
            <a:r>
              <a:rPr lang="ru-RU" sz="2000" dirty="0" smtClean="0">
                <a:solidFill>
                  <a:srgbClr val="000000"/>
                </a:solidFill>
              </a:rPr>
              <a:t>например, в Аргентине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marL="800100" lvl="1" indent="-342900" defTabSz="895350">
              <a:spcBef>
                <a:spcPct val="20000"/>
              </a:spcBef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defTabSz="895350">
              <a:spcBef>
                <a:spcPct val="20000"/>
              </a:spcBef>
              <a:buFontTx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342900" indent="-342900" defTabSz="895350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000" dirty="0"/>
          </a:p>
        </p:txBody>
      </p:sp>
      <p:sp>
        <p:nvSpPr>
          <p:cNvPr id="534536" name="Rectangle 8"/>
          <p:cNvSpPr>
            <a:spLocks noChangeArrowheads="1"/>
          </p:cNvSpPr>
          <p:nvPr/>
        </p:nvSpPr>
        <p:spPr bwMode="auto">
          <a:xfrm>
            <a:off x="304800" y="5029200"/>
            <a:ext cx="82089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en-US" sz="1400" dirty="0" smtClean="0"/>
          </a:p>
          <a:p>
            <a:pPr algn="ctr"/>
            <a:r>
              <a:rPr lang="ru-RU" sz="1400" dirty="0" smtClean="0"/>
              <a:t>Подробнее о поддержке, предоставляемой в рамках ГЭФ-5 на НСПДБ и проведение сопутствующих мероприятий, см.</a:t>
            </a:r>
            <a:r>
              <a:rPr lang="tr-TR" sz="1400" dirty="0" smtClean="0"/>
              <a:t>:</a:t>
            </a:r>
            <a:endParaRPr lang="tr-TR" sz="1400" dirty="0">
              <a:hlinkClick r:id="rId3"/>
            </a:endParaRPr>
          </a:p>
          <a:p>
            <a:pPr algn="ctr"/>
            <a:r>
              <a:rPr lang="tr-TR" sz="1400" dirty="0">
                <a:hlinkClick r:id="rId3"/>
              </a:rPr>
              <a:t>http://www.cbd.int/nbsap/guidance-tools/finance</a:t>
            </a:r>
            <a:r>
              <a:rPr lang="tr-TR" dirty="0">
                <a:hlinkClick r:id="rId3"/>
              </a:rPr>
              <a:t>/</a:t>
            </a:r>
            <a:r>
              <a:rPr lang="tr-TR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1"/>
            <a:ext cx="9144000" cy="4724400"/>
          </a:xfrm>
        </p:spPr>
        <p:txBody>
          <a:bodyPr>
            <a:normAutofit fontScale="85000" lnSpcReduction="20000"/>
          </a:bodyPr>
          <a:lstStyle/>
          <a:p>
            <a:pPr defTabSz="895350">
              <a:buFontTx/>
              <a:buChar char="•"/>
            </a:pPr>
            <a:r>
              <a:rPr lang="ru-RU" sz="2800" dirty="0" smtClean="0">
                <a:solidFill>
                  <a:srgbClr val="000000"/>
                </a:solidFill>
              </a:rPr>
              <a:t>Помощь на проведение стимулирующих мероприятий может предоставляться на</a:t>
            </a:r>
            <a:r>
              <a:rPr lang="en-US" sz="2800" dirty="0" smtClean="0">
                <a:solidFill>
                  <a:srgbClr val="000000"/>
                </a:solidFill>
              </a:rPr>
              <a:t>:</a:t>
            </a:r>
          </a:p>
          <a:p>
            <a:pPr marL="782638" lvl="1" indent="-334963" defTabSz="895350">
              <a:buFontTx/>
              <a:buChar char="–"/>
            </a:pPr>
            <a:r>
              <a:rPr lang="ru-RU" dirty="0" smtClean="0">
                <a:solidFill>
                  <a:srgbClr val="000000"/>
                </a:solidFill>
              </a:rPr>
              <a:t>Приведение </a:t>
            </a:r>
            <a:r>
              <a:rPr lang="ru-RU" dirty="0" smtClean="0"/>
              <a:t>Национальных стратегий и планов действий в области </a:t>
            </a:r>
            <a:r>
              <a:rPr lang="ru-RU" dirty="0" err="1" smtClean="0"/>
              <a:t>биоразнообразия</a:t>
            </a:r>
            <a:r>
              <a:rPr lang="ru-RU" dirty="0" smtClean="0"/>
              <a:t>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ru-RU" dirty="0" smtClean="0">
                <a:solidFill>
                  <a:srgbClr val="000000"/>
                </a:solidFill>
              </a:rPr>
              <a:t>НСПДБ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ru-RU" dirty="0" smtClean="0">
                <a:solidFill>
                  <a:srgbClr val="000000"/>
                </a:solidFill>
              </a:rPr>
              <a:t>в соответствие с новым стратегическим планом КБР</a:t>
            </a:r>
            <a:r>
              <a:rPr lang="tr-TR" dirty="0" smtClean="0">
                <a:solidFill>
                  <a:srgbClr val="000000"/>
                </a:solidFill>
              </a:rPr>
              <a:t>;</a:t>
            </a:r>
          </a:p>
          <a:p>
            <a:pPr marL="782638" lvl="1" indent="-334963" defTabSz="895350">
              <a:buFontTx/>
              <a:buChar char="–"/>
            </a:pPr>
            <a:r>
              <a:rPr lang="ru-RU" dirty="0" smtClean="0">
                <a:solidFill>
                  <a:srgbClr val="000000"/>
                </a:solidFill>
              </a:rPr>
              <a:t>Осуществление руководящих указаний в отношении Механизма посредничества (МП)</a:t>
            </a:r>
            <a:r>
              <a:rPr lang="en-US" dirty="0" smtClean="0">
                <a:solidFill>
                  <a:srgbClr val="000000"/>
                </a:solidFill>
              </a:rPr>
              <a:t>; </a:t>
            </a:r>
            <a:r>
              <a:rPr lang="ru-RU" dirty="0" smtClean="0">
                <a:solidFill>
                  <a:srgbClr val="000000"/>
                </a:solidFill>
              </a:rPr>
              <a:t>а также</a:t>
            </a:r>
            <a:endParaRPr lang="en-US" dirty="0" smtClean="0">
              <a:solidFill>
                <a:srgbClr val="000000"/>
              </a:solidFill>
            </a:endParaRPr>
          </a:p>
          <a:p>
            <a:pPr marL="782638" lvl="1" indent="-334963" defTabSz="895350">
              <a:buFontTx/>
              <a:buChar char="–"/>
            </a:pPr>
            <a:r>
              <a:rPr lang="ru-RU" dirty="0" smtClean="0">
                <a:solidFill>
                  <a:srgbClr val="000000"/>
                </a:solidFill>
              </a:rPr>
              <a:t>Подготовку 5-го Национального доклада о </a:t>
            </a:r>
            <a:r>
              <a:rPr lang="ru-RU" dirty="0" err="1" smtClean="0">
                <a:solidFill>
                  <a:srgbClr val="000000"/>
                </a:solidFill>
              </a:rPr>
              <a:t>биоразнообразии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782638" lvl="1" indent="-334963" defTabSz="895350">
              <a:buFontTx/>
              <a:buChar char="–"/>
            </a:pPr>
            <a:endParaRPr lang="en-US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 defTabSz="895350">
              <a:buFontTx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ЮНЕП предоставила ускоренный доступ к средствам на проведение стимулирующих мероприятий, предназначенным для подготовки 2-го Национального доклада по </a:t>
            </a:r>
            <a:r>
              <a:rPr lang="ru-RU" dirty="0" err="1" smtClean="0">
                <a:solidFill>
                  <a:srgbClr val="000000"/>
                </a:solidFill>
              </a:rPr>
              <a:t>биобезопасности</a:t>
            </a:r>
            <a:r>
              <a:rPr lang="ru-RU" dirty="0" smtClean="0">
                <a:solidFill>
                  <a:srgbClr val="000000"/>
                </a:solidFill>
              </a:rPr>
              <a:t> (должен быть представлен в сент. 2011 г.)</a:t>
            </a:r>
            <a:r>
              <a:rPr lang="en-US" dirty="0" smtClean="0">
                <a:solidFill>
                  <a:srgbClr val="000000"/>
                </a:solidFill>
              </a:rPr>
              <a:t>.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7100"/>
          </a:xfrm>
          <a:noFill/>
          <a:ln/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>Помощь, предоставляемая ГЭФ на проведение стимулирующих мероприятий в ТО «</a:t>
            </a:r>
            <a:r>
              <a:rPr lang="ru-RU" sz="2800" dirty="0" err="1" smtClean="0">
                <a:solidFill>
                  <a:schemeClr val="tx2"/>
                </a:solidFill>
              </a:rPr>
              <a:t>Биоразнообразие</a:t>
            </a:r>
            <a:r>
              <a:rPr lang="ru-RU" sz="2800" dirty="0" smtClean="0">
                <a:solidFill>
                  <a:schemeClr val="tx2"/>
                </a:solidFill>
              </a:rPr>
              <a:t>»</a:t>
            </a:r>
            <a:endParaRPr lang="tr-T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dirty="0" smtClean="0"/>
              <a:t>Информация о ходе проведения стимулирующих мероприятий в сфере БР в период ГЭФ-5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Оперативное взаимодействие с КБР в целях подготовки моделей процедуры пересмотра НСПДБ (с учетом всех обязательств, т.е. УУР, ОТП и т.п.</a:t>
            </a:r>
            <a:r>
              <a:rPr lang="en-US" dirty="0" smtClean="0"/>
              <a:t>).</a:t>
            </a:r>
          </a:p>
          <a:p>
            <a:r>
              <a:rPr lang="en-US" dirty="0" smtClean="0"/>
              <a:t>69 </a:t>
            </a:r>
            <a:r>
              <a:rPr lang="ru-RU" dirty="0" smtClean="0"/>
              <a:t>стран – около 48% от общего числа – получили помощь на данный момент</a:t>
            </a:r>
            <a:endParaRPr lang="en-US" dirty="0" smtClean="0"/>
          </a:p>
          <a:p>
            <a:r>
              <a:rPr lang="en-US" dirty="0" smtClean="0"/>
              <a:t>40 </a:t>
            </a:r>
            <a:r>
              <a:rPr lang="ru-RU" dirty="0" smtClean="0"/>
              <a:t>стран – около 28% от общего числа – установили прямой контакт с одной из Организаций ГЭФ или Секретариатом ГЭФ </a:t>
            </a:r>
            <a:r>
              <a:rPr lang="en-US" dirty="0" smtClean="0"/>
              <a:t>(</a:t>
            </a:r>
            <a:r>
              <a:rPr lang="ru-RU" dirty="0" smtClean="0"/>
              <a:t>в рамках прямого доступа</a:t>
            </a:r>
            <a:r>
              <a:rPr lang="en-US" dirty="0" smtClean="0"/>
              <a:t>) </a:t>
            </a:r>
            <a:r>
              <a:rPr lang="ru-RU" dirty="0" smtClean="0"/>
              <a:t>с целью подготовки предложения </a:t>
            </a:r>
            <a:endParaRPr lang="en-US" dirty="0" smtClean="0"/>
          </a:p>
          <a:p>
            <a:r>
              <a:rPr lang="en-US" dirty="0" smtClean="0"/>
              <a:t>34 </a:t>
            </a:r>
            <a:r>
              <a:rPr lang="ru-RU" dirty="0" smtClean="0"/>
              <a:t>стран, имеющих право на получение помощи ГЭФ – около </a:t>
            </a:r>
            <a:r>
              <a:rPr lang="en-US" dirty="0" smtClean="0"/>
              <a:t>24% </a:t>
            </a:r>
            <a:r>
              <a:rPr lang="ru-RU" dirty="0" smtClean="0"/>
              <a:t>от общего числа, – пока не установили контакт с Организацией ГЭФ или Секретариатом ГЭФ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4800601"/>
          </a:xfrm>
        </p:spPr>
        <p:txBody>
          <a:bodyPr>
            <a:normAutofit fontScale="70000" lnSpcReduction="20000"/>
          </a:bodyPr>
          <a:lstStyle/>
          <a:p>
            <a:pPr marL="457200" lvl="1" indent="-457200" defTabSz="89535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Помощь на проведение стимулирующих мероприятий предоставляется на осуществление мер в связи с подготовкой Национальных сообщений для Рамочной конвенции ООН об изменении климата (РКООНИК) в соответствии с обязательствами Сторон согласно статьям </a:t>
            </a:r>
            <a:r>
              <a:rPr lang="en-US" sz="2400" dirty="0" smtClean="0"/>
              <a:t>4.1 </a:t>
            </a:r>
            <a:r>
              <a:rPr lang="ru-RU" sz="2400" dirty="0" smtClean="0"/>
              <a:t>и </a:t>
            </a:r>
            <a:r>
              <a:rPr lang="en-US" sz="2400" dirty="0" smtClean="0"/>
              <a:t>12.1 </a:t>
            </a:r>
            <a:r>
              <a:rPr lang="ru-RU" sz="2400" dirty="0" smtClean="0">
                <a:solidFill>
                  <a:srgbClr val="000000"/>
                </a:solidFill>
              </a:rPr>
              <a:t>РКООНИК.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457200" lvl="1" indent="-457200" defTabSz="89535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Расходы, связанные с выполнением требований по предоставлению отчетности по РКООНИК, могут быть покрыты за счет </a:t>
            </a:r>
            <a:r>
              <a:rPr lang="ru-RU" sz="2400" b="1" dirty="0" smtClean="0"/>
              <a:t>зарезервированных ресурсов по тематической области (ЗРТО)</a:t>
            </a:r>
            <a:r>
              <a:rPr lang="en-US" sz="2400" dirty="0" smtClean="0"/>
              <a:t>, </a:t>
            </a:r>
            <a:r>
              <a:rPr lang="ru-RU" sz="2400" dirty="0" smtClean="0"/>
              <a:t>причем </a:t>
            </a:r>
            <a:r>
              <a:rPr lang="ru-RU" sz="2400" dirty="0" smtClean="0">
                <a:solidFill>
                  <a:srgbClr val="000000"/>
                </a:solidFill>
              </a:rPr>
              <a:t>страны-получатели помощи смогут получить </a:t>
            </a:r>
            <a:r>
              <a:rPr lang="ru-RU" sz="2400" b="1" dirty="0" smtClean="0">
                <a:solidFill>
                  <a:srgbClr val="000000"/>
                </a:solidFill>
              </a:rPr>
              <a:t>до 500 000 долл. США</a:t>
            </a:r>
            <a:r>
              <a:rPr lang="ru-RU" sz="2400" dirty="0" smtClean="0">
                <a:solidFill>
                  <a:srgbClr val="000000"/>
                </a:solidFill>
              </a:rPr>
              <a:t> на проведение всех стимулирующих мероприятий. Страны не обязаны использовать на проведение стимулирующих мероприятий средства, получаемые ими в рамках СПРР.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marL="457200" lvl="1" indent="-457200" defTabSz="89535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Мы разработали политические указания о содействии подготовке </a:t>
            </a:r>
            <a:r>
              <a:rPr lang="ru-RU" sz="2400" b="1" dirty="0" smtClean="0">
                <a:solidFill>
                  <a:srgbClr val="000000"/>
                </a:solidFill>
              </a:rPr>
              <a:t>двухгодичных обновленных докладов</a:t>
            </a:r>
            <a:r>
              <a:rPr lang="en-US" sz="2400" b="1" dirty="0" smtClean="0">
                <a:solidFill>
                  <a:srgbClr val="000000"/>
                </a:solidFill>
              </a:rPr>
              <a:t> (</a:t>
            </a:r>
            <a:r>
              <a:rPr lang="ru-RU" sz="2400" b="1" dirty="0" smtClean="0">
                <a:solidFill>
                  <a:srgbClr val="000000"/>
                </a:solidFill>
              </a:rPr>
              <a:t>ДОД</a:t>
            </a:r>
            <a:r>
              <a:rPr lang="en-US" sz="2400" b="1" dirty="0" smtClean="0">
                <a:solidFill>
                  <a:srgbClr val="000000"/>
                </a:solidFill>
              </a:rPr>
              <a:t>)</a:t>
            </a:r>
            <a:r>
              <a:rPr lang="ru-RU" sz="2400" b="1" dirty="0" smtClean="0">
                <a:solidFill>
                  <a:srgbClr val="000000"/>
                </a:solidFill>
              </a:rPr>
              <a:t>,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которые размещены на </a:t>
            </a:r>
            <a:r>
              <a:rPr lang="ru-RU" sz="2400" dirty="0" err="1" smtClean="0">
                <a:solidFill>
                  <a:srgbClr val="000000"/>
                </a:solidFill>
              </a:rPr>
              <a:t>веб-сайте</a:t>
            </a:r>
            <a:r>
              <a:rPr lang="ru-RU" sz="2400" dirty="0" smtClean="0">
                <a:solidFill>
                  <a:srgbClr val="000000"/>
                </a:solidFill>
              </a:rPr>
              <a:t> ГЭФ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r>
              <a:rPr lang="ru-RU" sz="2400" dirty="0" smtClean="0">
                <a:solidFill>
                  <a:srgbClr val="000000"/>
                </a:solidFill>
              </a:rPr>
              <a:t>Страны могут получить на подготовку ДОД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</a:rPr>
              <a:t>до </a:t>
            </a:r>
            <a:r>
              <a:rPr lang="en-US" sz="2400" b="1" dirty="0" smtClean="0">
                <a:solidFill>
                  <a:srgbClr val="000000"/>
                </a:solidFill>
              </a:rPr>
              <a:t>352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</a:rPr>
              <a:t>000 </a:t>
            </a:r>
            <a:r>
              <a:rPr lang="ru-RU" sz="2400" b="1" dirty="0" smtClean="0">
                <a:solidFill>
                  <a:srgbClr val="000000"/>
                </a:solidFill>
              </a:rPr>
              <a:t>долл. США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457200" lvl="1" indent="-457200" defTabSz="89535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Вместе с тем, существует возможность комбинировать средства </a:t>
            </a:r>
            <a:r>
              <a:rPr lang="ru-RU" sz="2400" b="1" dirty="0" smtClean="0"/>
              <a:t>ЗРТО </a:t>
            </a:r>
            <a:r>
              <a:rPr lang="ru-RU" sz="2400" dirty="0" smtClean="0"/>
              <a:t>и </a:t>
            </a:r>
            <a:r>
              <a:rPr lang="ru-RU" sz="2400" b="1" dirty="0" smtClean="0">
                <a:solidFill>
                  <a:srgbClr val="000000"/>
                </a:solidFill>
              </a:rPr>
              <a:t>СТАР</a:t>
            </a:r>
            <a:r>
              <a:rPr lang="ru-RU" sz="2400" dirty="0" smtClean="0">
                <a:solidFill>
                  <a:srgbClr val="000000"/>
                </a:solidFill>
              </a:rPr>
              <a:t> для финансирования более масштабных проектов стимулирующих мероприятий. Обычно этой возможностью пользуются более крупные развивающиеся страны.</a:t>
            </a:r>
            <a:endParaRPr lang="en-US" sz="2000" dirty="0" smtClean="0"/>
          </a:p>
          <a:p>
            <a:pPr marL="800100" lvl="1" indent="-342900" defTabSz="895350">
              <a:buFont typeface="Arial" pitchFamily="34" charset="0"/>
              <a:buChar char="•"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Помощь ГЭФ на проведение стимулирующих мероприятий в ТО «Изменение климата»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dirty="0" smtClean="0"/>
              <a:t>Информация о ходе проведения стимулирующих мероприятий в сфере ИК в период ГЭФ-5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600201"/>
            <a:ext cx="8839200" cy="4191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Более 140 стран получили от ГЭФ средства на подготовку национальных сообщений. Страны находятся на разных этапах подготовки своих национальных сообщений. </a:t>
            </a:r>
            <a:endParaRPr lang="en-US" dirty="0" smtClean="0"/>
          </a:p>
          <a:p>
            <a:pPr lvl="0"/>
            <a:r>
              <a:rPr lang="ru-RU" dirty="0" smtClean="0"/>
              <a:t>В рамках ГЭФ-5 ГЭФ недавно утвердил:</a:t>
            </a:r>
            <a:endParaRPr lang="en-US" dirty="0" smtClean="0"/>
          </a:p>
          <a:p>
            <a:pPr lvl="1"/>
            <a:r>
              <a:rPr lang="ru-RU" dirty="0" smtClean="0"/>
              <a:t>Всеобъемлющий проект ЮНЕП для НРС/МОРС </a:t>
            </a:r>
            <a:r>
              <a:rPr lang="en-US" dirty="0" smtClean="0"/>
              <a:t>(22 </a:t>
            </a:r>
            <a:r>
              <a:rPr lang="ru-RU" dirty="0" smtClean="0"/>
              <a:t>страны</a:t>
            </a:r>
            <a:r>
              <a:rPr lang="en-US" dirty="0" smtClean="0"/>
              <a:t>)</a:t>
            </a:r>
          </a:p>
          <a:p>
            <a:pPr lvl="1"/>
            <a:r>
              <a:rPr lang="ru-RU" dirty="0" smtClean="0"/>
              <a:t>Полномасштабный проект подготовки Третьего национального сообщения Колумбии</a:t>
            </a:r>
            <a:endParaRPr lang="en-US" dirty="0" smtClean="0"/>
          </a:p>
          <a:p>
            <a:pPr lvl="1"/>
            <a:r>
              <a:rPr lang="ru-RU" dirty="0" smtClean="0"/>
              <a:t>Полномасштабный проект подготовки Третьего национального сообщения Индии, предусматривающий выделение средств на подготовку</a:t>
            </a:r>
            <a:r>
              <a:rPr lang="en-US" dirty="0" smtClean="0"/>
              <a:t> </a:t>
            </a:r>
            <a:r>
              <a:rPr lang="ru-RU" dirty="0" smtClean="0"/>
              <a:t>двухгодичного обновленного доклада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724400"/>
          </a:xfrm>
        </p:spPr>
        <p:txBody>
          <a:bodyPr>
            <a:normAutofit fontScale="85000" lnSpcReduction="20000"/>
          </a:bodyPr>
          <a:lstStyle/>
          <a:p>
            <a:pPr marL="400050" defTabSz="895350">
              <a:buFont typeface="Arial" pitchFamily="34" charset="0"/>
              <a:buChar char="•"/>
            </a:pPr>
            <a:r>
              <a:rPr lang="ru-RU" sz="2400" dirty="0" smtClean="0"/>
              <a:t>ГЭФ впервые предоставляет помощь на проведение вспомогательных мероприятий по КООНБО</a:t>
            </a:r>
            <a:endParaRPr lang="en-US" sz="2400" dirty="0" smtClean="0"/>
          </a:p>
          <a:p>
            <a:pPr marL="400050" defTabSz="895350">
              <a:buNone/>
            </a:pPr>
            <a:endParaRPr lang="en-US" sz="2400" dirty="0" smtClean="0"/>
          </a:p>
          <a:p>
            <a:pPr marL="400050" defTabSz="895350">
              <a:buFont typeface="Arial" pitchFamily="34" charset="0"/>
              <a:buChar char="•"/>
            </a:pPr>
            <a:r>
              <a:rPr lang="ru-RU" sz="2400" dirty="0" smtClean="0"/>
              <a:t>Страны, имеющие право на получение помощи, могут получить </a:t>
            </a:r>
            <a:r>
              <a:rPr lang="ru-RU" sz="2400" b="1" dirty="0" smtClean="0"/>
              <a:t>до</a:t>
            </a:r>
            <a:r>
              <a:rPr lang="ru-RU" sz="2400" dirty="0" smtClean="0"/>
              <a:t> </a:t>
            </a:r>
            <a:r>
              <a:rPr lang="ru-RU" sz="2400" b="1" dirty="0" smtClean="0"/>
              <a:t>150 000 долл. США </a:t>
            </a:r>
            <a:r>
              <a:rPr lang="ru-RU" sz="2400" dirty="0" smtClean="0"/>
              <a:t>на проведение стимулирующих мероприятий в период ГЭФ-5.</a:t>
            </a:r>
            <a:r>
              <a:rPr lang="ru-RU" sz="2400" dirty="0" smtClean="0">
                <a:solidFill>
                  <a:srgbClr val="000000"/>
                </a:solidFill>
              </a:rPr>
              <a:t> Страны не обязаны использовать на проведение стимулирующих мероприятий средства, получаемые ими в рамках СТАР.</a:t>
            </a:r>
            <a:endParaRPr lang="en-US" sz="2400" dirty="0" smtClean="0"/>
          </a:p>
          <a:p>
            <a:pPr marL="400050" defTabSz="895350">
              <a:buNone/>
            </a:pPr>
            <a:endParaRPr lang="en-US" sz="2400" dirty="0" smtClean="0"/>
          </a:p>
          <a:p>
            <a:pPr marL="400050" defTabSz="895350">
              <a:buFont typeface="Arial" pitchFamily="34" charset="0"/>
              <a:buChar char="•"/>
            </a:pPr>
            <a:r>
              <a:rPr lang="ru-RU" sz="2400" dirty="0" smtClean="0"/>
              <a:t>ГЭФ предоставляет средства на решение двух первоочередных задач: </a:t>
            </a:r>
            <a:r>
              <a:rPr lang="en-US" sz="2400" dirty="0" smtClean="0"/>
              <a:t>a) </a:t>
            </a:r>
            <a:r>
              <a:rPr lang="ru-RU" sz="2400" dirty="0" smtClean="0"/>
              <a:t>приведение Национальных программ действий </a:t>
            </a:r>
            <a:r>
              <a:rPr lang="en-US" sz="2400" dirty="0" smtClean="0"/>
              <a:t>(</a:t>
            </a:r>
            <a:r>
              <a:rPr lang="ru-RU" sz="2400" dirty="0" smtClean="0"/>
              <a:t>НПД</a:t>
            </a:r>
            <a:r>
              <a:rPr lang="en-US" sz="2400" dirty="0" smtClean="0"/>
              <a:t>) </a:t>
            </a:r>
            <a:r>
              <a:rPr lang="ru-RU" sz="2400" dirty="0" smtClean="0"/>
              <a:t>в соответствие с 10-летней стратегией КООНБО (т.е., согласование НПД) и </a:t>
            </a:r>
            <a:r>
              <a:rPr lang="en-US" sz="2400" dirty="0" smtClean="0"/>
              <a:t>b) </a:t>
            </a:r>
            <a:r>
              <a:rPr lang="ru-RU" sz="2400" dirty="0" smtClean="0"/>
              <a:t>процесс предоставления отчетности, предусмотренный обязательствами в рамках КООНБО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marL="400050" defTabSz="895350">
              <a:buFont typeface="Arial" pitchFamily="34" charset="0"/>
              <a:buChar char="•"/>
            </a:pPr>
            <a:endParaRPr lang="en-US" sz="2400" dirty="0" smtClean="0"/>
          </a:p>
          <a:p>
            <a:pPr marL="400050" defTabSz="895350">
              <a:buFont typeface="Arial" pitchFamily="34" charset="0"/>
              <a:buChar char="•"/>
            </a:pPr>
            <a:r>
              <a:rPr lang="ru-RU" sz="2400" dirty="0" smtClean="0"/>
              <a:t>Ожидаемыми непосредственными результатами станут подготовленные и скорректированные НПД и подготовленные национальные доклады</a:t>
            </a:r>
            <a:r>
              <a:rPr lang="en-US" sz="2400" dirty="0" smtClean="0"/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34532" name="Rectangle 2"/>
          <p:cNvSpPr>
            <a:spLocks noChangeArrowheads="1"/>
          </p:cNvSpPr>
          <p:nvPr/>
        </p:nvSpPr>
        <p:spPr bwMode="auto">
          <a:xfrm>
            <a:off x="0" y="0"/>
            <a:ext cx="8991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Помощь ГЭФ на проведение стимулирующих мероприятий в ТО «Деградация земель»</a:t>
            </a:r>
            <a:endParaRPr lang="es-ES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dirty="0" smtClean="0"/>
              <a:t>Информация о ходе проведения стимулирующих мероприятий в сфере ДЗ в период ГЭФ-5</a:t>
            </a:r>
            <a:endParaRPr lang="en-US" sz="32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381000" y="1600200"/>
            <a:ext cx="8534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b="1" dirty="0" smtClean="0">
                <a:latin typeface="+mn-lt"/>
                <a:cs typeface="+mn-cs"/>
              </a:rPr>
              <a:t>Используются все три механизма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lvl="1" indent="-28575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  <a:cs typeface="+mn-cs"/>
              </a:rPr>
              <a:t>3 (три) страны воспользовались вариантом </a:t>
            </a:r>
            <a:r>
              <a:rPr lang="ru-RU" sz="2800" b="1" dirty="0" smtClean="0">
                <a:latin typeface="+mn-lt"/>
                <a:cs typeface="+mn-cs"/>
              </a:rPr>
              <a:t>прямого доступа</a:t>
            </a:r>
            <a:r>
              <a:rPr lang="ru-RU" sz="2800" dirty="0" smtClean="0">
                <a:latin typeface="+mn-lt"/>
                <a:cs typeface="+mn-cs"/>
              </a:rPr>
              <a:t> для получения средств в максимальном объеме (150 000 долл. США); 1 (одна) заявка уже одобрена ИД ГЭФ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lvl="1" indent="-28575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  <a:cs typeface="+mn-cs"/>
              </a:rPr>
              <a:t>1 (одна) страна обратилась за помощью к </a:t>
            </a:r>
            <a:r>
              <a:rPr lang="ru-RU" sz="2800" b="1" dirty="0" smtClean="0">
                <a:latin typeface="+mn-lt"/>
                <a:cs typeface="+mn-cs"/>
              </a:rPr>
              <a:t>Организации ГЭФ</a:t>
            </a:r>
            <a:r>
              <a:rPr lang="ru-RU" sz="2800" dirty="0" smtClean="0">
                <a:latin typeface="+mn-lt"/>
                <a:cs typeface="+mn-cs"/>
              </a:rPr>
              <a:t> (ФАО)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ts val="18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latin typeface="+mn-lt"/>
                <a:cs typeface="+mn-cs"/>
              </a:rPr>
              <a:t>18-20 стран выбрали ускоренный </a:t>
            </a:r>
            <a:r>
              <a:rPr lang="ru-RU" sz="2800" b="1" dirty="0" smtClean="0">
                <a:latin typeface="+mn-lt"/>
                <a:cs typeface="+mn-cs"/>
              </a:rPr>
              <a:t>объединенный проект</a:t>
            </a:r>
            <a:r>
              <a:rPr lang="ru-RU" sz="2800" dirty="0" smtClean="0">
                <a:latin typeface="+mn-lt"/>
                <a:cs typeface="+mn-cs"/>
              </a:rPr>
              <a:t>; необходимо, чтобы таких стран было 70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1315</Words>
  <Application>Microsoft Office PowerPoint</Application>
  <PresentationFormat>On-screen Show (4:3)</PresentationFormat>
  <Paragraphs>122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Финансирование стимулирующих мероприятий за счет средств ГЭФ</vt:lpstr>
      <vt:lpstr>Финансирование стимулирующих мероприятий за счет средств ГЭФ</vt:lpstr>
      <vt:lpstr>Помощь, предоставляемая ГЭФ на проведение стимулирующих мероприятий в ТО «Биоразнообразие»</vt:lpstr>
      <vt:lpstr>Помощь, предоставляемая ГЭФ на проведение стимулирующих мероприятий в ТО «Биоразнообразие»</vt:lpstr>
      <vt:lpstr>Информация о ходе проведения стимулирующих мероприятий в сфере БР в период ГЭФ-5</vt:lpstr>
      <vt:lpstr>Помощь ГЭФ на проведение стимулирующих мероприятий в ТО «Изменение климата»</vt:lpstr>
      <vt:lpstr>Информация о ходе проведения стимулирующих мероприятий в сфере ИК в период ГЭФ-5</vt:lpstr>
      <vt:lpstr>PowerPoint Presentation</vt:lpstr>
      <vt:lpstr>Информация о ходе проведения стимулирующих мероприятий в сфере ДЗ в период ГЭФ-5</vt:lpstr>
      <vt:lpstr>PowerPoint Presentation</vt:lpstr>
      <vt:lpstr>Информация о ходе проведения стимулирующих мероприятий в сфере СОЗ в период ГЭФ-5</vt:lpstr>
      <vt:lpstr>PowerPoint Presentation</vt:lpstr>
      <vt:lpstr>Образцы документов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201</cp:revision>
  <cp:lastPrinted>2012-09-19T19:55:11Z</cp:lastPrinted>
  <dcterms:created xsi:type="dcterms:W3CDTF">2011-03-08T15:42:01Z</dcterms:created>
  <dcterms:modified xsi:type="dcterms:W3CDTF">2012-09-19T19:56:23Z</dcterms:modified>
</cp:coreProperties>
</file>