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3"/>
  </p:notesMasterIdLst>
  <p:handoutMasterIdLst>
    <p:handoutMasterId r:id="rId14"/>
  </p:handoutMasterIdLst>
  <p:sldIdLst>
    <p:sldId id="263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9" y="4560890"/>
            <a:ext cx="5851525" cy="431958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pPr lvl="0">
              <a:spcBef>
                <a:spcPts val="0"/>
              </a:spcBef>
              <a:defRPr/>
            </a:pPr>
            <a:r>
              <a:rPr lang="en-US" dirty="0" smtClean="0"/>
              <a:t>GEF Expanded Constituency Workshop</a:t>
            </a:r>
          </a:p>
          <a:p>
            <a:pPr>
              <a:spcBef>
                <a:spcPts val="0"/>
              </a:spcBef>
            </a:pPr>
            <a:r>
              <a:rPr lang="en-US" smtClean="0"/>
              <a:t>25 </a:t>
            </a:r>
            <a:r>
              <a:rPr lang="en-US" dirty="0" smtClean="0"/>
              <a:t>to 27 September, 2012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Yerevan, Armenia</a:t>
            </a:r>
          </a:p>
          <a:p>
            <a:pPr lvl="0">
              <a:spcBef>
                <a:spcPts val="0"/>
              </a:spcBef>
              <a:defRPr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</a:rPr>
              <a:t>Roles and Responsibilities of Council Members </a:t>
            </a:r>
            <a:r>
              <a:rPr lang="en-US" sz="4000" smtClean="0">
                <a:solidFill>
                  <a:srgbClr val="00642D"/>
                </a:solidFill>
              </a:rPr>
              <a:t>and Focal Points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could each stakeholder better understand the work of the GEF in their country?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is done to promote coordination within your country? Is a GEF steering committee a useful tool?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Stakeholder Roles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114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Discuss the role of each stakeholder at your table with respect to the GEF</a:t>
            </a:r>
          </a:p>
          <a:p>
            <a:pPr lvl="1"/>
            <a:r>
              <a:rPr lang="en-US" dirty="0" smtClean="0"/>
              <a:t>What is the responsibility of the Council Member to their constituency?</a:t>
            </a:r>
          </a:p>
          <a:p>
            <a:pPr lvl="1"/>
            <a:r>
              <a:rPr lang="en-US" dirty="0" smtClean="0"/>
              <a:t>How is the political focal point involved in GEF activities?</a:t>
            </a:r>
          </a:p>
          <a:p>
            <a:pPr lvl="1"/>
            <a:r>
              <a:rPr lang="en-US" dirty="0" smtClean="0"/>
              <a:t>What should convention focal points do in preparation for COP negotiations concerning the GEF?</a:t>
            </a:r>
          </a:p>
          <a:p>
            <a:pPr lvl="1"/>
            <a:r>
              <a:rPr lang="en-US" dirty="0" smtClean="0"/>
              <a:t>What are some specific ways for CSOs to become more involved in GEF activities?</a:t>
            </a:r>
          </a:p>
          <a:p>
            <a:pPr lvl="1"/>
            <a:r>
              <a:rPr lang="en-US" dirty="0" smtClean="0"/>
              <a:t>What are the activities that an OFP could do with their $9,000 direct support/annual work plan budget?</a:t>
            </a:r>
          </a:p>
          <a:p>
            <a:pPr lvl="1"/>
            <a:r>
              <a:rPr lang="en-US" dirty="0" smtClean="0"/>
              <a:t>What challenges are faced when implementing the Annual Work Plan?</a:t>
            </a:r>
          </a:p>
          <a:p>
            <a:pPr lvl="1"/>
            <a:r>
              <a:rPr lang="en-US" dirty="0" smtClean="0"/>
              <a:t>How could each stakeholder assist with the visibility of the GEF?</a:t>
            </a:r>
          </a:p>
          <a:p>
            <a:pPr lvl="1"/>
            <a:r>
              <a:rPr lang="en-US" dirty="0" smtClean="0"/>
              <a:t>How could each stakeholder better understand the work of the GEF in their country?</a:t>
            </a:r>
          </a:p>
          <a:p>
            <a:pPr lvl="1"/>
            <a:r>
              <a:rPr lang="en-US" dirty="0" smtClean="0"/>
              <a:t>What is done to promote coordination within your country? Is a GEF steering committee a useful tool?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is the responsibility of the Council Member to their constituency?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32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is the political focal point involved in GEF activities?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should convention focal points do in preparation for COP negotiations concerning the GEF?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are some specific ways for CSOs to become more involved in GEF activities?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are the activities that an OFP could do with their $9,000 direct support/annual work plan budget?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challenges are faced when implementing the Annual Work Plan?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could each stakeholder assist with the visibility of the GEF?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297</Words>
  <Application>Microsoft Office PowerPoint</Application>
  <PresentationFormat>On-screen Show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Roles and Responsibilities of Council Members and Focal Points</vt:lpstr>
      <vt:lpstr>Stakeholder Roles</vt:lpstr>
      <vt:lpstr>What is the responsibility of the Council Member to their constituency?</vt:lpstr>
      <vt:lpstr>How is the political focal point involved in GEF activities?</vt:lpstr>
      <vt:lpstr>What should convention focal points do in preparation for COP negotiations concerning the GEF?</vt:lpstr>
      <vt:lpstr>What are some specific ways for CSOs to become more involved in GEF activities?</vt:lpstr>
      <vt:lpstr>What are the activities that an OFP could do with their $9,000 direct support/annual work plan budget?</vt:lpstr>
      <vt:lpstr>What challenges are faced when implementing the Annual Work Plan?</vt:lpstr>
      <vt:lpstr>How could each stakeholder assist with the visibility of the GEF?</vt:lpstr>
      <vt:lpstr>How could each stakeholder better understand the work of the GEF in their country?</vt:lpstr>
      <vt:lpstr>What is done to promote coordination within your country? Is a GEF steering committee a useful tool?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88</cp:revision>
  <cp:lastPrinted>2012-09-11T23:36:15Z</cp:lastPrinted>
  <dcterms:created xsi:type="dcterms:W3CDTF">2011-03-08T15:42:01Z</dcterms:created>
  <dcterms:modified xsi:type="dcterms:W3CDTF">2012-09-11T23:36:25Z</dcterms:modified>
</cp:coreProperties>
</file>