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9"/>
  </p:notesMasterIdLst>
  <p:handoutMasterIdLst>
    <p:handoutMasterId r:id="rId20"/>
  </p:handoutMasterIdLst>
  <p:sldIdLst>
    <p:sldId id="263" r:id="rId2"/>
    <p:sldId id="258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69" r:id="rId13"/>
    <p:sldId id="270" r:id="rId14"/>
    <p:sldId id="271" r:id="rId15"/>
    <p:sldId id="272" r:id="rId16"/>
    <p:sldId id="273" r:id="rId17"/>
    <p:sldId id="268" r:id="rId18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33" d="100"/>
          <a:sy n="133" d="100"/>
        </p:scale>
        <p:origin x="-528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49" tIns="48325" rIns="96649" bIns="48325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1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9" y="4560890"/>
            <a:ext cx="5851525" cy="431958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9"/>
            <a:ext cx="3170238" cy="47942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2" name="Group 9"/>
          <p:cNvGrpSpPr/>
          <p:nvPr userDrawn="1"/>
        </p:nvGrpSpPr>
        <p:grpSpPr>
          <a:xfrm>
            <a:off x="0" y="152400"/>
            <a:ext cx="9144000" cy="1248156"/>
            <a:chOff x="0" y="152400"/>
            <a:chExt cx="9144000" cy="1248156"/>
          </a:xfrm>
        </p:grpSpPr>
        <p:pic>
          <p:nvPicPr>
            <p:cNvPr id="6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7" name="Picture 6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15240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Вопросы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Спасибо за внимание</a:t>
            </a:r>
            <a:endParaRPr lang="en-US" sz="4800" dirty="0" smtClean="0">
              <a:solidFill>
                <a:srgbClr val="00642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ru-RU" sz="2800" dirty="0" smtClean="0"/>
              <a:t>Расширенное совещание ГЭФ</a:t>
            </a:r>
            <a:br>
              <a:rPr lang="ru-RU" sz="2800" dirty="0" smtClean="0"/>
            </a:br>
            <a:r>
              <a:rPr lang="ru-RU" sz="2800" dirty="0" smtClean="0"/>
              <a:t>на уровне группы стран</a:t>
            </a:r>
            <a:endParaRPr lang="en-US" sz="2800" dirty="0" smtClean="0"/>
          </a:p>
          <a:p>
            <a:pPr lvl="0">
              <a:spcBef>
                <a:spcPts val="0"/>
              </a:spcBef>
            </a:pPr>
            <a:endParaRPr lang="en-US" dirty="0" smtClean="0">
              <a:solidFill>
                <a:prstClr val="black">
                  <a:tint val="75000"/>
                </a:prstClr>
              </a:solidFill>
            </a:endParaRPr>
          </a:p>
          <a:p>
            <a:pPr>
              <a:spcBef>
                <a:spcPts val="0"/>
              </a:spcBef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Ереван, Армения </a:t>
            </a:r>
          </a:p>
          <a:p>
            <a:pPr lvl="0">
              <a:spcBef>
                <a:spcPts val="0"/>
              </a:spcBef>
            </a:pP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2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5-2</a:t>
            </a:r>
            <a:r>
              <a:rPr lang="ru-RU" dirty="0">
                <a:solidFill>
                  <a:prstClr val="black">
                    <a:tint val="75000"/>
                  </a:prstClr>
                </a:solidFill>
              </a:rPr>
              <a:t>7</a:t>
            </a:r>
            <a:r>
              <a:rPr lang="en-US" dirty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ru-RU">
                <a:solidFill>
                  <a:prstClr val="black">
                    <a:tint val="75000"/>
                  </a:prstClr>
                </a:solidFill>
              </a:rPr>
              <a:t>сентября </a:t>
            </a:r>
            <a:r>
              <a:rPr lang="ru-RU">
                <a:solidFill>
                  <a:prstClr val="black">
                    <a:tint val="75000"/>
                  </a:prstClr>
                </a:solidFill>
              </a:rPr>
              <a:t>2012 </a:t>
            </a: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года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981200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642D"/>
                </a:solidFill>
              </a:rPr>
              <a:t>Роль стран в ГЭФ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Какое содействие каждая из присутствующих заинтересованных сторон может оказать в проведении мониторинга?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Что делается в вашей стране для совершенствования координации? Полезную ли роль играет в этом Координационный комитет ГЭФ?</a:t>
            </a:r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u="sng" dirty="0" smtClean="0"/>
              <a:t>Политические координаторы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41960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Обязанности политических координаторов заключаются в следующем</a:t>
            </a:r>
            <a:r>
              <a:rPr lang="en-US" dirty="0" smtClean="0"/>
              <a:t>:</a:t>
            </a:r>
            <a:endParaRPr lang="fr-FR" dirty="0" smtClean="0"/>
          </a:p>
          <a:p>
            <a:r>
              <a:rPr lang="ru-RU" dirty="0" smtClean="0"/>
              <a:t>Быть в курсе вопросов управления ГЭФ, информировать заинтересованные стороны, в том числе и координаторов по конвенциям, о политике ГЭФ, вопросах управления и соответствующих мероприятиях</a:t>
            </a:r>
            <a:r>
              <a:rPr lang="en-US" dirty="0" smtClean="0"/>
              <a:t>.</a:t>
            </a:r>
            <a:endParaRPr lang="fr-FR" dirty="0" smtClean="0"/>
          </a:p>
          <a:p>
            <a:pPr lvl="0"/>
            <a:r>
              <a:rPr lang="ru-RU" dirty="0" smtClean="0"/>
              <a:t>Содействовать проведению в стране консультаций по вопросам управления ГЭФ.</a:t>
            </a:r>
            <a:r>
              <a:rPr lang="en-US" dirty="0" smtClean="0"/>
              <a:t> </a:t>
            </a:r>
            <a:endParaRPr lang="fr-FR" dirty="0" smtClean="0"/>
          </a:p>
          <a:p>
            <a:pPr lvl="0"/>
            <a:r>
              <a:rPr lang="ru-RU" dirty="0" smtClean="0"/>
              <a:t>Выступать в качестве связующего звена по вопросам управления ГЭФ в своих странах, с группами государств-участников ГЭФ, в которые входят их страны, и с членами Совета ГЭФ, предоставляющими соответствующие группы государств-участников</a:t>
            </a:r>
            <a:r>
              <a:rPr lang="en-US" dirty="0" smtClean="0"/>
              <a:t>.</a:t>
            </a:r>
            <a:endParaRPr lang="fr-FR" dirty="0" smtClean="0"/>
          </a:p>
          <a:p>
            <a:pPr lvl="0"/>
            <a:r>
              <a:rPr lang="ru-RU" dirty="0" smtClean="0"/>
              <a:t>Информировать Секретариат ГЭФ о позиции правительств своих стран, а также доводить до сведения Секретариата замечания и предложения относительно нынешней или предполагаемой политики ГЭФ</a:t>
            </a:r>
            <a:r>
              <a:rPr lang="en-US" dirty="0" smtClean="0"/>
              <a:t>.</a:t>
            </a:r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Руководящие указания для оперативных координаторов</a:t>
            </a:r>
            <a:r>
              <a:rPr lang="en-US" u="sng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Обязанности общего характера</a:t>
            </a:r>
            <a:r>
              <a:rPr lang="en-US" dirty="0" smtClean="0"/>
              <a:t>:</a:t>
            </a:r>
            <a:endParaRPr lang="fr-FR" dirty="0" smtClean="0"/>
          </a:p>
          <a:p>
            <a:pPr lvl="0"/>
            <a:r>
              <a:rPr lang="ru-RU" dirty="0" smtClean="0"/>
              <a:t>Выступать в качестве основного связующего звена между Секретариатом ГЭФ, Организациями-исполнителями ГЭФ и национальными заинтересованными сторонами по вопросам, касающимся стратегий и целей стран в области охраны окружающей среды, информации о проектах ГЭФ и </a:t>
            </a:r>
            <a:r>
              <a:rPr lang="ru-RU" dirty="0" err="1" smtClean="0"/>
              <a:t>страновых</a:t>
            </a:r>
            <a:r>
              <a:rPr lang="ru-RU" dirty="0" smtClean="0"/>
              <a:t> отчетов по проектам ГЭФ.</a:t>
            </a:r>
            <a:endParaRPr lang="fr-FR" dirty="0" smtClean="0"/>
          </a:p>
          <a:p>
            <a:pPr lvl="0"/>
            <a:r>
              <a:rPr lang="ru-RU" dirty="0" smtClean="0"/>
              <a:t>Проводить консультации с ОГО и другими основными заинтересованными сторонами в стране по вопросам деятельности ГЭФ, а также предоставлять им информацию о мероприятиях ГЭФ, включая осуществление проектов, их результаты и воздействие.</a:t>
            </a:r>
            <a:r>
              <a:rPr lang="en-US" dirty="0" smtClean="0"/>
              <a:t> </a:t>
            </a:r>
            <a:endParaRPr lang="fr-FR" dirty="0" smtClean="0"/>
          </a:p>
          <a:p>
            <a:pPr lvl="0"/>
            <a:r>
              <a:rPr lang="ru-RU" dirty="0" smtClean="0"/>
              <a:t>Повышать уровень осведомленности о ГЭФ в стране.</a:t>
            </a:r>
            <a:endParaRPr lang="fr-FR" dirty="0" smtClean="0"/>
          </a:p>
          <a:p>
            <a:pPr lvl="0"/>
            <a:r>
              <a:rPr lang="ru-RU" dirty="0" smtClean="0"/>
              <a:t>Обеспечивать интеграцию целей ГЭФ в концепции национальной политики</a:t>
            </a:r>
            <a:r>
              <a:rPr lang="en-US" dirty="0" smtClean="0"/>
              <a:t>.</a:t>
            </a:r>
            <a:endParaRPr lang="fr-FR" dirty="0" smtClean="0"/>
          </a:p>
          <a:p>
            <a:pPr lvl="0"/>
            <a:r>
              <a:rPr lang="ru-RU" dirty="0" smtClean="0"/>
              <a:t>Отслеживать ход осуществления проектов в стране.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Руководящие указания для оперативных координаторов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8862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Обязанности в отношении Программы </a:t>
            </a:r>
            <a:r>
              <a:rPr lang="ru-RU" dirty="0" err="1" smtClean="0"/>
              <a:t>страновой</a:t>
            </a:r>
            <a:r>
              <a:rPr lang="ru-RU" dirty="0" smtClean="0"/>
              <a:t> поддержки</a:t>
            </a:r>
            <a:r>
              <a:rPr lang="en-US" dirty="0" smtClean="0"/>
              <a:t>:</a:t>
            </a:r>
            <a:endParaRPr lang="fr-FR" dirty="0" smtClean="0"/>
          </a:p>
          <a:p>
            <a:pPr lvl="0"/>
            <a:r>
              <a:rPr lang="ru-RU" dirty="0" smtClean="0"/>
              <a:t>Инициировать и организовывать добровольные мероприятия по формированию национальных портфелей проектов (ФНПП) и диалог с участием ряда заинтересованных сторон.</a:t>
            </a:r>
            <a:endParaRPr lang="fr-FR" dirty="0" smtClean="0"/>
          </a:p>
          <a:p>
            <a:pPr lvl="0"/>
            <a:r>
              <a:rPr lang="ru-RU" dirty="0" smtClean="0"/>
              <a:t>Принимать активное участие в расширенных семинарах на уровне групп стран и в совещаниях групп стран</a:t>
            </a:r>
            <a:r>
              <a:rPr lang="en-US" dirty="0" smtClean="0"/>
              <a:t>.</a:t>
            </a:r>
            <a:endParaRPr lang="fr-FR" dirty="0" smtClean="0"/>
          </a:p>
          <a:p>
            <a:pPr lvl="0"/>
            <a:r>
              <a:rPr lang="ru-RU" dirty="0" smtClean="0"/>
              <a:t>Надлежащим образом использовать средства, ежегодно поступающие в целях поддержки координаторов. </a:t>
            </a:r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Руководящие указания для оперативных координаторов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Оперативные обязанности</a:t>
            </a:r>
            <a:r>
              <a:rPr lang="en-US" sz="1600" dirty="0" smtClean="0"/>
              <a:t>:</a:t>
            </a:r>
            <a:endParaRPr lang="fr-FR" sz="1600" dirty="0" smtClean="0"/>
          </a:p>
          <a:p>
            <a:pPr lvl="0"/>
            <a:r>
              <a:rPr lang="ru-RU" sz="1600" dirty="0" smtClean="0"/>
              <a:t>Одобрять проекты до передачи Организациями-исполнителями Идентификационной формы по проекту (ИФП) на рассмотрение в Секретариат ГЭФ.</a:t>
            </a:r>
            <a:endParaRPr lang="fr-FR" sz="1600" dirty="0" smtClean="0"/>
          </a:p>
          <a:p>
            <a:pPr lvl="0"/>
            <a:r>
              <a:rPr lang="ru-RU" sz="1600" dirty="0" smtClean="0"/>
              <a:t>Использовать Информационную систему ГЭФ по управлению проектами (ИСУП ГЭФ) для ввода информации о концепции проекта (в добровольном порядке) и для отслеживания хода осуществления проектов и программ ГЭФ, в дополнение к более подробному их отслеживанию с использованием систем Организаций. </a:t>
            </a:r>
            <a:endParaRPr lang="fr-FR" sz="1600" dirty="0" smtClean="0"/>
          </a:p>
          <a:p>
            <a:pPr lvl="0"/>
            <a:r>
              <a:rPr lang="ru-RU" sz="1600" dirty="0" smtClean="0"/>
              <a:t>Осуществлять взаимодействие по вопросам мониторинга и оценки (</a:t>
            </a:r>
            <a:r>
              <a:rPr lang="ru-RU" sz="1600" dirty="0" err="1" smtClean="0"/>
              <a:t>МиО</a:t>
            </a:r>
            <a:r>
              <a:rPr lang="ru-RU" sz="1600" dirty="0" smtClean="0"/>
              <a:t>) на уровне проектов, программ и портфеля проектов ГЭФ. </a:t>
            </a:r>
            <a:endParaRPr lang="fr-FR" sz="1600" dirty="0" smtClean="0"/>
          </a:p>
          <a:p>
            <a:pPr lvl="0"/>
            <a:r>
              <a:rPr lang="ru-RU" sz="1600" dirty="0" smtClean="0"/>
              <a:t>Взаимодействовать с Организациями-исполнителями при подготовке Идентификационной формы по проекту (ИФП) и, в случае необходимости, представлять ответы на замечания, содержащиеся в заключении Секретариата ГЭФ по проекту. </a:t>
            </a:r>
            <a:endParaRPr lang="fr-FR" sz="1600" dirty="0" smtClean="0"/>
          </a:p>
          <a:p>
            <a:pPr lvl="0"/>
            <a:r>
              <a:rPr lang="ru-RU" sz="1600" dirty="0" smtClean="0"/>
              <a:t>Активно участвовать в осуществлении проекта на протяжении всего цикла – от выдвижения концепции до завершения проекта. </a:t>
            </a:r>
            <a:endParaRPr lang="fr-FR" sz="1600" dirty="0" smtClean="0"/>
          </a:p>
          <a:p>
            <a:pPr lvl="0"/>
            <a:r>
              <a:rPr lang="ru-RU" sz="1600" dirty="0" smtClean="0"/>
              <a:t>Обеспечивать соблюдение принципов наглядного представления роли ГЭФ</a:t>
            </a:r>
            <a:r>
              <a:rPr lang="en-US" sz="1600" dirty="0" smtClean="0"/>
              <a:t>.</a:t>
            </a:r>
            <a:endParaRPr lang="en-US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Освещение роли ГЭФ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Освещение роли ГЭФ чрезвычайно важно для того, чтобы обеспечить известность ГЭФ, его признание и финансирование. </a:t>
            </a:r>
            <a:endParaRPr lang="en-US" dirty="0" smtClean="0"/>
          </a:p>
          <a:p>
            <a:r>
              <a:rPr lang="ru-RU" dirty="0" smtClean="0"/>
              <a:t>Совет принял решение об активизации освещения роли ГЭФ </a:t>
            </a:r>
            <a:r>
              <a:rPr lang="en-US" dirty="0" smtClean="0"/>
              <a:t>(</a:t>
            </a:r>
            <a:r>
              <a:rPr lang="ru-RU" i="1" dirty="0" smtClean="0"/>
              <a:t>Документ</a:t>
            </a:r>
            <a:r>
              <a:rPr lang="en-US" i="1" dirty="0" smtClean="0"/>
              <a:t> GEF/C.40/08</a:t>
            </a:r>
            <a:r>
              <a:rPr lang="en-US" dirty="0" smtClean="0"/>
              <a:t>)</a:t>
            </a:r>
          </a:p>
          <a:p>
            <a:r>
              <a:rPr lang="ru-RU" dirty="0" smtClean="0"/>
              <a:t>Оперативным координаторам следует:</a:t>
            </a:r>
            <a:endParaRPr lang="en-US" dirty="0" smtClean="0"/>
          </a:p>
          <a:p>
            <a:pPr lvl="1"/>
            <a:r>
              <a:rPr lang="ru-RU" dirty="0" smtClean="0"/>
              <a:t>Знать содержание этого решения</a:t>
            </a:r>
            <a:endParaRPr lang="en-US" dirty="0" smtClean="0"/>
          </a:p>
          <a:p>
            <a:pPr lvl="1"/>
            <a:r>
              <a:rPr lang="ru-RU" dirty="0" smtClean="0"/>
              <a:t>Способствовать его осуществлению</a:t>
            </a:r>
            <a:endParaRPr lang="en-US" dirty="0" smtClean="0"/>
          </a:p>
          <a:p>
            <a:pPr lvl="1"/>
            <a:r>
              <a:rPr lang="ru-RU" dirty="0" smtClean="0"/>
              <a:t>Ставить Секретариат ГЭФ в известность о случаях его невыполнения, чтобы Секретариат мог принять надлежащие меры. </a:t>
            </a:r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r>
              <a:rPr lang="ru-RU" dirty="0" smtClean="0"/>
              <a:t>Роль заинтересованных сторон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724400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Обсудите роль, которую играет в отношении ГЭФ каждая заинтересованная сторона в вашей группе </a:t>
            </a:r>
            <a:endParaRPr lang="en-US" sz="4200" dirty="0" smtClean="0"/>
          </a:p>
          <a:p>
            <a:pPr lvl="1"/>
            <a:r>
              <a:rPr lang="ru-RU" sz="3800" dirty="0" smtClean="0"/>
              <a:t>В чем состоят обязанности члена Совета ГЭФ по отношению к своей группе стран? </a:t>
            </a:r>
            <a:endParaRPr lang="en-US" sz="3800" dirty="0" smtClean="0"/>
          </a:p>
          <a:p>
            <a:pPr lvl="1"/>
            <a:r>
              <a:rPr lang="ru-RU" sz="3800" dirty="0" smtClean="0"/>
              <a:t>Каким образом политический координатор участвует в деятельности ГЭФ? </a:t>
            </a:r>
            <a:endParaRPr lang="en-US" sz="3800" dirty="0" smtClean="0"/>
          </a:p>
          <a:p>
            <a:pPr lvl="1"/>
            <a:r>
              <a:rPr lang="ru-RU" sz="3800" dirty="0" smtClean="0"/>
              <a:t>Что следует делать координаторам конвенций в ходе подготовки к переговорам в рамках КС</a:t>
            </a:r>
            <a:r>
              <a:rPr lang="en-US" sz="3800" dirty="0" smtClean="0"/>
              <a:t>?</a:t>
            </a:r>
          </a:p>
          <a:p>
            <a:pPr lvl="1"/>
            <a:r>
              <a:rPr lang="ru-RU" sz="3800" dirty="0" smtClean="0"/>
              <a:t>Какими именно путями ОГО могли бы активизировать свое участие в деятельности ГЭФ? </a:t>
            </a:r>
            <a:endParaRPr lang="en-US" sz="3800" dirty="0" smtClean="0"/>
          </a:p>
          <a:p>
            <a:pPr lvl="1"/>
            <a:r>
              <a:rPr lang="ru-RU" sz="3800" dirty="0" smtClean="0"/>
              <a:t>Какие мероприятия может провести ОК на 9000 долл. США, получаемых в рамках непосредственной поддержки / сметы годового плана работы? </a:t>
            </a:r>
            <a:endParaRPr lang="en-US" sz="3800" dirty="0" smtClean="0"/>
          </a:p>
          <a:p>
            <a:pPr lvl="1"/>
            <a:r>
              <a:rPr lang="ru-RU" sz="3800" dirty="0" smtClean="0"/>
              <a:t>Какие проблемы возникают в ходе осуществления Годового плана работы? </a:t>
            </a:r>
            <a:endParaRPr lang="en-US" sz="3800" dirty="0" smtClean="0"/>
          </a:p>
          <a:p>
            <a:pPr lvl="1"/>
            <a:r>
              <a:rPr lang="ru-RU" sz="3800" dirty="0" smtClean="0"/>
              <a:t>Какую помощь каждая из заинтересованных сторон может оказать в освещении роли ГЭФ? </a:t>
            </a:r>
            <a:endParaRPr lang="en-US" sz="3800" dirty="0" smtClean="0"/>
          </a:p>
          <a:p>
            <a:pPr lvl="1"/>
            <a:r>
              <a:rPr lang="ru-RU" sz="3800" dirty="0" smtClean="0"/>
              <a:t>Какое содействие каждая из присутствующих заинтересованных сторон может оказать в проведении мониторинга? </a:t>
            </a:r>
            <a:endParaRPr lang="en-US" sz="3800" dirty="0" smtClean="0"/>
          </a:p>
          <a:p>
            <a:pPr lvl="1"/>
            <a:r>
              <a:rPr lang="ru-RU" sz="3800" dirty="0" smtClean="0"/>
              <a:t>Что делается в вашей стране для совершенствования координации? Полезную ли роль играет в этом Координационный комитет ГЭФ?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 чем состоят обязанности члена Совета ГЭФ по отношению к своей группе стран?</a:t>
            </a:r>
            <a:endParaRPr lang="en-US" sz="2800" b="1" kern="12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Каким образом политический координатор участвует в деятельности ГЭФ?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Что следует делать координаторам конвенций в ходе подготовки к переговорам в рамках КС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Какими именно путями ОГО могли бы активизировать свое участие в деятельности ГЭФ?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Какие мероприятия может провести ОК на 9000 долл. США, получаемых в рамках непосредственной поддержки / сметы годового плана работы?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Какие проблемы возникают в ходе осуществления Годового плана работы?</a:t>
            </a:r>
            <a:endParaRPr lang="en-US" sz="2800" b="1" kern="12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Какую помощь каждая из заинтересованных сторон может оказать в освещении роли ГЭФ?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</TotalTime>
  <Words>763</Words>
  <Application>Microsoft Office PowerPoint</Application>
  <PresentationFormat>On-screen Show (4:3)</PresentationFormat>
  <Paragraphs>59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1_Office Theme</vt:lpstr>
      <vt:lpstr>Роль стран в ГЭФ</vt:lpstr>
      <vt:lpstr>Роль заинтересованных сторон</vt:lpstr>
      <vt:lpstr>В чем состоят обязанности члена Совета ГЭФ по отношению к своей группе стран?</vt:lpstr>
      <vt:lpstr>Каким образом политический координатор участвует в деятельности ГЭФ? </vt:lpstr>
      <vt:lpstr>Что следует делать координаторам конвенций в ходе подготовки к переговорам в рамках КС?</vt:lpstr>
      <vt:lpstr>Какими именно путями ОГО могли бы активизировать свое участие в деятельности ГЭФ? </vt:lpstr>
      <vt:lpstr>Какие мероприятия может провести ОК на 9000 долл. США, получаемых в рамках непосредственной поддержки / сметы годового плана работы? </vt:lpstr>
      <vt:lpstr>Какие проблемы возникают в ходе осуществления Годового плана работы?</vt:lpstr>
      <vt:lpstr>Какую помощь каждая из заинтересованных сторон может оказать в освещении роли ГЭФ? </vt:lpstr>
      <vt:lpstr>Какое содействие каждая из присутствующих заинтересованных сторон может оказать в проведении мониторинга? </vt:lpstr>
      <vt:lpstr>Что делается в вашей стране для совершенствования координации? Полезную ли роль играет в этом Координационный комитет ГЭФ?</vt:lpstr>
      <vt:lpstr>Политические координаторы</vt:lpstr>
      <vt:lpstr>Руководящие указания для оперативных координаторов </vt:lpstr>
      <vt:lpstr>Руководящие указания для оперативных координаторов </vt:lpstr>
      <vt:lpstr>Руководящие указания для оперативных координаторов </vt:lpstr>
      <vt:lpstr>Освещение роли ГЭФ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89</cp:revision>
  <cp:lastPrinted>2012-09-19T20:00:34Z</cp:lastPrinted>
  <dcterms:created xsi:type="dcterms:W3CDTF">2011-03-08T15:42:01Z</dcterms:created>
  <dcterms:modified xsi:type="dcterms:W3CDTF">2012-09-19T20:00:35Z</dcterms:modified>
</cp:coreProperties>
</file>