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63" r:id="rId2"/>
    <p:sldId id="353" r:id="rId3"/>
    <p:sldId id="381" r:id="rId4"/>
    <p:sldId id="339" r:id="rId5"/>
    <p:sldId id="327" r:id="rId6"/>
    <p:sldId id="326" r:id="rId7"/>
    <p:sldId id="336" r:id="rId8"/>
    <p:sldId id="337" r:id="rId9"/>
    <p:sldId id="340" r:id="rId10"/>
    <p:sldId id="343" r:id="rId11"/>
    <p:sldId id="341" r:id="rId12"/>
    <p:sldId id="354" r:id="rId13"/>
    <p:sldId id="356" r:id="rId14"/>
    <p:sldId id="357" r:id="rId15"/>
    <p:sldId id="358" r:id="rId16"/>
    <p:sldId id="359" r:id="rId17"/>
    <p:sldId id="360" r:id="rId18"/>
    <p:sldId id="361" r:id="rId19"/>
    <p:sldId id="362" r:id="rId20"/>
    <p:sldId id="363" r:id="rId21"/>
    <p:sldId id="364" r:id="rId22"/>
    <p:sldId id="365" r:id="rId23"/>
    <p:sldId id="379" r:id="rId24"/>
    <p:sldId id="366" r:id="rId25"/>
    <p:sldId id="367" r:id="rId26"/>
    <p:sldId id="368" r:id="rId27"/>
    <p:sldId id="369" r:id="rId28"/>
    <p:sldId id="370" r:id="rId29"/>
    <p:sldId id="371" r:id="rId30"/>
    <p:sldId id="372" r:id="rId31"/>
    <p:sldId id="373" r:id="rId32"/>
    <p:sldId id="380" r:id="rId33"/>
    <p:sldId id="374" r:id="rId34"/>
    <p:sldId id="375" r:id="rId35"/>
    <p:sldId id="376" r:id="rId36"/>
    <p:sldId id="377" r:id="rId37"/>
    <p:sldId id="347" r:id="rId38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71" autoAdjust="0"/>
    <p:restoredTop sz="98759" autoAdjust="0"/>
  </p:normalViewPr>
  <p:slideViewPr>
    <p:cSldViewPr>
      <p:cViewPr varScale="1">
        <p:scale>
          <a:sx n="112" d="100"/>
          <a:sy n="112" d="100"/>
        </p:scale>
        <p:origin x="17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2286A5-7089-41D0-9994-9A8931FDB15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F7E633-AA34-4489-BB70-E1F90E715AA1}">
      <dgm:prSet phldrT="[Text]" custT="1"/>
      <dgm:spPr/>
      <dgm:t>
        <a:bodyPr/>
        <a:lstStyle/>
        <a:p>
          <a:r>
            <a:rPr lang="en-US" sz="1200" dirty="0" smtClean="0">
              <a:latin typeface="+mn-lt"/>
            </a:rPr>
            <a:t>El Consejo aprueba el programa de trabajo*</a:t>
          </a:r>
          <a:endParaRPr lang="es-ES" sz="1200" dirty="0">
            <a:latin typeface="+mn-lt"/>
            <a:cs typeface="Times New Roman" pitchFamily="18" charset="0"/>
          </a:endParaRPr>
        </a:p>
      </dgm:t>
    </dgm:pt>
    <dgm:pt modelId="{F878E701-6165-4887-A461-5AA9324CFD0B}" type="parTrans" cxnId="{718E7B89-7585-4027-B7D1-D8F19DB85E42}">
      <dgm:prSet/>
      <dgm:spPr/>
      <dgm:t>
        <a:bodyPr/>
        <a:lstStyle/>
        <a:p>
          <a:endParaRPr lang="en-US"/>
        </a:p>
      </dgm:t>
    </dgm:pt>
    <dgm:pt modelId="{FB1F0A8F-8DB4-4303-A0C0-7F3CB8381947}" type="sibTrans" cxnId="{718E7B89-7585-4027-B7D1-D8F19DB85E42}">
      <dgm:prSet/>
      <dgm:spPr/>
      <dgm:t>
        <a:bodyPr/>
        <a:lstStyle/>
        <a:p>
          <a:endParaRPr lang="en-US" dirty="0"/>
        </a:p>
      </dgm:t>
    </dgm:pt>
    <dgm:pt modelId="{94055E1C-8D3E-43D2-A595-F010AC76C31D}">
      <dgm:prSet phldrT="[Text]" custT="1"/>
      <dgm:spPr/>
      <dgm:t>
        <a:bodyPr/>
        <a:lstStyle/>
        <a:p>
          <a:r>
            <a:rPr lang="" sz="1200" noProof="0" dirty="0" smtClean="0">
              <a:latin typeface="+mn-lt"/>
            </a:rPr>
            <a:t>La Dirección Ejecutiva ratifica el proyecto</a:t>
          </a:r>
          <a:endParaRPr lang="" sz="1200" noProof="0" dirty="0">
            <a:latin typeface="+mn-lt"/>
            <a:cs typeface="Times New Roman" pitchFamily="18" charset="0"/>
          </a:endParaRPr>
        </a:p>
      </dgm:t>
    </dgm:pt>
    <dgm:pt modelId="{0EDDDBC0-E3B7-497D-B2B6-DF4BB14919B1}" type="parTrans" cxnId="{347463F8-F74B-42CF-9159-873350C548C1}">
      <dgm:prSet/>
      <dgm:spPr/>
      <dgm:t>
        <a:bodyPr/>
        <a:lstStyle/>
        <a:p>
          <a:endParaRPr lang="en-US"/>
        </a:p>
      </dgm:t>
    </dgm:pt>
    <dgm:pt modelId="{7AE36291-8845-4E02-BC40-867CFD1326D2}" type="sibTrans" cxnId="{347463F8-F74B-42CF-9159-873350C548C1}">
      <dgm:prSet/>
      <dgm:spPr/>
      <dgm:t>
        <a:bodyPr/>
        <a:lstStyle/>
        <a:p>
          <a:endParaRPr lang="en-US" dirty="0"/>
        </a:p>
      </dgm:t>
    </dgm:pt>
    <dgm:pt modelId="{0A7B0330-3A07-4597-9D5D-CA2AF66EE1DF}">
      <dgm:prSet phldrT="[Text]" custT="1"/>
      <dgm:spPr/>
      <dgm:t>
        <a:bodyPr/>
        <a:lstStyle/>
        <a:p>
          <a:r>
            <a:rPr lang="es-EC" sz="1200" noProof="0" dirty="0" smtClean="0">
              <a:latin typeface="+mn-lt"/>
            </a:rPr>
            <a:t>Agencia del FMAM aprueba el proyecto**</a:t>
          </a:r>
          <a:endParaRPr lang="es-EC" sz="1200" noProof="0" dirty="0">
            <a:latin typeface="+mn-lt"/>
            <a:cs typeface="Times New Roman" pitchFamily="18" charset="0"/>
          </a:endParaRPr>
        </a:p>
      </dgm:t>
    </dgm:pt>
    <dgm:pt modelId="{CA7AB9C3-DBCB-4D23-A696-371E78B9D272}" type="parTrans" cxnId="{215FB406-DE42-444D-874A-941AD6E397ED}">
      <dgm:prSet/>
      <dgm:spPr/>
      <dgm:t>
        <a:bodyPr/>
        <a:lstStyle/>
        <a:p>
          <a:endParaRPr lang="en-US"/>
        </a:p>
      </dgm:t>
    </dgm:pt>
    <dgm:pt modelId="{0E657F59-083D-402C-96F8-B03E2BAEF0EA}" type="sibTrans" cxnId="{215FB406-DE42-444D-874A-941AD6E397ED}">
      <dgm:prSet/>
      <dgm:spPr/>
      <dgm:t>
        <a:bodyPr/>
        <a:lstStyle/>
        <a:p>
          <a:endParaRPr lang="en-US" dirty="0"/>
        </a:p>
      </dgm:t>
    </dgm:pt>
    <dgm:pt modelId="{3FC928E0-BC0E-47CB-A28B-55B1FB5BEEAA}">
      <dgm:prSet phldrT="[Text]" custT="1"/>
      <dgm:spPr/>
      <dgm:t>
        <a:bodyPr/>
        <a:lstStyle/>
        <a:p>
          <a:r>
            <a:rPr lang="es-US" sz="1200" noProof="0" dirty="0" smtClean="0">
              <a:latin typeface="+mn-lt"/>
            </a:rPr>
            <a:t>Implementación del proyecto hasta su finalización***</a:t>
          </a:r>
          <a:endParaRPr lang="es-US" sz="1200" noProof="0" dirty="0">
            <a:latin typeface="+mn-lt"/>
            <a:cs typeface="Times New Roman" pitchFamily="18" charset="0"/>
          </a:endParaRPr>
        </a:p>
      </dgm:t>
    </dgm:pt>
    <dgm:pt modelId="{C218714A-1BC1-419D-A946-A7977C9EBFB8}" type="parTrans" cxnId="{7EAE0E5A-1273-45DB-92F1-1D3A54A3977E}">
      <dgm:prSet/>
      <dgm:spPr/>
      <dgm:t>
        <a:bodyPr/>
        <a:lstStyle/>
        <a:p>
          <a:endParaRPr lang="en-US"/>
        </a:p>
      </dgm:t>
    </dgm:pt>
    <dgm:pt modelId="{10209D6F-499F-4989-B57A-ADF0DFD3F91E}" type="sibTrans" cxnId="{7EAE0E5A-1273-45DB-92F1-1D3A54A3977E}">
      <dgm:prSet/>
      <dgm:spPr/>
      <dgm:t>
        <a:bodyPr/>
        <a:lstStyle/>
        <a:p>
          <a:endParaRPr lang="en-US" dirty="0"/>
        </a:p>
      </dgm:t>
    </dgm:pt>
    <dgm:pt modelId="{5F88C479-B054-4409-8F7E-B5A8E26E8587}" type="pres">
      <dgm:prSet presAssocID="{CA2286A5-7089-41D0-9994-9A8931FDB15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22B6A1-69A3-4D7B-8C65-2353DCA734DC}" type="pres">
      <dgm:prSet presAssocID="{69F7E633-AA34-4489-BB70-E1F90E715AA1}" presName="node" presStyleLbl="node1" presStyleIdx="0" presStyleCnt="4" custScaleX="1108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AD8B1-F65B-4B65-979A-6C697E2044C1}" type="pres">
      <dgm:prSet presAssocID="{FB1F0A8F-8DB4-4303-A0C0-7F3CB8381947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A0A25F6-4952-45E3-A843-E6E59788A087}" type="pres">
      <dgm:prSet presAssocID="{FB1F0A8F-8DB4-4303-A0C0-7F3CB8381947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F248BE9C-9FC7-48A3-8000-FF041FD6175A}" type="pres">
      <dgm:prSet presAssocID="{94055E1C-8D3E-43D2-A595-F010AC76C31D}" presName="node" presStyleLbl="node1" presStyleIdx="1" presStyleCnt="4" custScaleX="137916" custScaleY="937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D5428D-9F29-435F-9609-53D4CE767325}" type="pres">
      <dgm:prSet presAssocID="{7AE36291-8845-4E02-BC40-867CFD1326D2}" presName="sibTrans" presStyleLbl="sibTrans2D1" presStyleIdx="1" presStyleCnt="4"/>
      <dgm:spPr/>
      <dgm:t>
        <a:bodyPr/>
        <a:lstStyle/>
        <a:p>
          <a:endParaRPr lang="en-US"/>
        </a:p>
      </dgm:t>
    </dgm:pt>
    <dgm:pt modelId="{F4883A9F-B323-4B3B-BB7B-1F00558F82AC}" type="pres">
      <dgm:prSet presAssocID="{7AE36291-8845-4E02-BC40-867CFD1326D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8F0742F6-7999-467B-A4A0-B797997198E4}" type="pres">
      <dgm:prSet presAssocID="{0A7B0330-3A07-4597-9D5D-CA2AF66EE1DF}" presName="node" presStyleLbl="node1" presStyleIdx="2" presStyleCnt="4" custScaleX="1108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D42B78-361D-4C75-910C-F0EBE5F1B58C}" type="pres">
      <dgm:prSet presAssocID="{0E657F59-083D-402C-96F8-B03E2BAEF0EA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BBB331E-94FE-4FE4-A282-CB12B350F153}" type="pres">
      <dgm:prSet presAssocID="{0E657F59-083D-402C-96F8-B03E2BAEF0EA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031974AD-1F72-4002-B33D-19A28E31633B}" type="pres">
      <dgm:prSet presAssocID="{3FC928E0-BC0E-47CB-A28B-55B1FB5BEEAA}" presName="node" presStyleLbl="node1" presStyleIdx="3" presStyleCnt="4" custScaleX="150536" custScaleY="1054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61D8B-D83C-46EE-986B-4EFED6507D66}" type="pres">
      <dgm:prSet presAssocID="{10209D6F-499F-4989-B57A-ADF0DFD3F91E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B63F588-9A6F-4BBD-9857-E0A1D2511A73}" type="pres">
      <dgm:prSet presAssocID="{10209D6F-499F-4989-B57A-ADF0DFD3F91E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8C223841-6022-400E-A4C4-1265950EFC5F}" type="presOf" srcId="{7AE36291-8845-4E02-BC40-867CFD1326D2}" destId="{18D5428D-9F29-435F-9609-53D4CE767325}" srcOrd="0" destOrd="0" presId="urn:microsoft.com/office/officeart/2005/8/layout/cycle2"/>
    <dgm:cxn modelId="{F8E4A7A5-C9C4-41D9-8419-CB7CCD58BDDD}" type="presOf" srcId="{10209D6F-499F-4989-B57A-ADF0DFD3F91E}" destId="{04C61D8B-D83C-46EE-986B-4EFED6507D66}" srcOrd="0" destOrd="0" presId="urn:microsoft.com/office/officeart/2005/8/layout/cycle2"/>
    <dgm:cxn modelId="{B8BC3C93-8601-49EB-AA39-61557D0BD6E6}" type="presOf" srcId="{0A7B0330-3A07-4597-9D5D-CA2AF66EE1DF}" destId="{8F0742F6-7999-467B-A4A0-B797997198E4}" srcOrd="0" destOrd="0" presId="urn:microsoft.com/office/officeart/2005/8/layout/cycle2"/>
    <dgm:cxn modelId="{7EAE0E5A-1273-45DB-92F1-1D3A54A3977E}" srcId="{CA2286A5-7089-41D0-9994-9A8931FDB159}" destId="{3FC928E0-BC0E-47CB-A28B-55B1FB5BEEAA}" srcOrd="3" destOrd="0" parTransId="{C218714A-1BC1-419D-A946-A7977C9EBFB8}" sibTransId="{10209D6F-499F-4989-B57A-ADF0DFD3F91E}"/>
    <dgm:cxn modelId="{41C79446-5078-446E-BA23-7DC59586D33D}" type="presOf" srcId="{10209D6F-499F-4989-B57A-ADF0DFD3F91E}" destId="{5B63F588-9A6F-4BBD-9857-E0A1D2511A73}" srcOrd="1" destOrd="0" presId="urn:microsoft.com/office/officeart/2005/8/layout/cycle2"/>
    <dgm:cxn modelId="{E3435DD8-3FF9-4104-8BCF-6DCA83849B22}" type="presOf" srcId="{69F7E633-AA34-4489-BB70-E1F90E715AA1}" destId="{9622B6A1-69A3-4D7B-8C65-2353DCA734DC}" srcOrd="0" destOrd="0" presId="urn:microsoft.com/office/officeart/2005/8/layout/cycle2"/>
    <dgm:cxn modelId="{45D170D8-DF0A-4E96-A8DA-5798F806FC64}" type="presOf" srcId="{3FC928E0-BC0E-47CB-A28B-55B1FB5BEEAA}" destId="{031974AD-1F72-4002-B33D-19A28E31633B}" srcOrd="0" destOrd="0" presId="urn:microsoft.com/office/officeart/2005/8/layout/cycle2"/>
    <dgm:cxn modelId="{718E7B89-7585-4027-B7D1-D8F19DB85E42}" srcId="{CA2286A5-7089-41D0-9994-9A8931FDB159}" destId="{69F7E633-AA34-4489-BB70-E1F90E715AA1}" srcOrd="0" destOrd="0" parTransId="{F878E701-6165-4887-A461-5AA9324CFD0B}" sibTransId="{FB1F0A8F-8DB4-4303-A0C0-7F3CB8381947}"/>
    <dgm:cxn modelId="{EECF0C28-57D9-4B76-9295-67C3ECFEED0B}" type="presOf" srcId="{CA2286A5-7089-41D0-9994-9A8931FDB159}" destId="{5F88C479-B054-4409-8F7E-B5A8E26E8587}" srcOrd="0" destOrd="0" presId="urn:microsoft.com/office/officeart/2005/8/layout/cycle2"/>
    <dgm:cxn modelId="{4FD85E39-223E-4FD7-A892-95F07C7CCCE2}" type="presOf" srcId="{0E657F59-083D-402C-96F8-B03E2BAEF0EA}" destId="{63D42B78-361D-4C75-910C-F0EBE5F1B58C}" srcOrd="0" destOrd="0" presId="urn:microsoft.com/office/officeart/2005/8/layout/cycle2"/>
    <dgm:cxn modelId="{FD764748-7DC0-48E2-9EEC-1A2B4A5D3FF0}" type="presOf" srcId="{94055E1C-8D3E-43D2-A595-F010AC76C31D}" destId="{F248BE9C-9FC7-48A3-8000-FF041FD6175A}" srcOrd="0" destOrd="0" presId="urn:microsoft.com/office/officeart/2005/8/layout/cycle2"/>
    <dgm:cxn modelId="{63BEF41D-EFA4-494C-8D9C-624B78F3A231}" type="presOf" srcId="{FB1F0A8F-8DB4-4303-A0C0-7F3CB8381947}" destId="{5A0A25F6-4952-45E3-A843-E6E59788A087}" srcOrd="1" destOrd="0" presId="urn:microsoft.com/office/officeart/2005/8/layout/cycle2"/>
    <dgm:cxn modelId="{3216055C-B4D8-4C76-9963-5C37BE6D43BB}" type="presOf" srcId="{FB1F0A8F-8DB4-4303-A0C0-7F3CB8381947}" destId="{627AD8B1-F65B-4B65-979A-6C697E2044C1}" srcOrd="0" destOrd="0" presId="urn:microsoft.com/office/officeart/2005/8/layout/cycle2"/>
    <dgm:cxn modelId="{53D2D5F9-85CD-4C5A-A6BD-29404663DB2B}" type="presOf" srcId="{0E657F59-083D-402C-96F8-B03E2BAEF0EA}" destId="{4BBB331E-94FE-4FE4-A282-CB12B350F153}" srcOrd="1" destOrd="0" presId="urn:microsoft.com/office/officeart/2005/8/layout/cycle2"/>
    <dgm:cxn modelId="{215FB406-DE42-444D-874A-941AD6E397ED}" srcId="{CA2286A5-7089-41D0-9994-9A8931FDB159}" destId="{0A7B0330-3A07-4597-9D5D-CA2AF66EE1DF}" srcOrd="2" destOrd="0" parTransId="{CA7AB9C3-DBCB-4D23-A696-371E78B9D272}" sibTransId="{0E657F59-083D-402C-96F8-B03E2BAEF0EA}"/>
    <dgm:cxn modelId="{3E961E85-9641-422C-85A5-9D367A57199F}" type="presOf" srcId="{7AE36291-8845-4E02-BC40-867CFD1326D2}" destId="{F4883A9F-B323-4B3B-BB7B-1F00558F82AC}" srcOrd="1" destOrd="0" presId="urn:microsoft.com/office/officeart/2005/8/layout/cycle2"/>
    <dgm:cxn modelId="{347463F8-F74B-42CF-9159-873350C548C1}" srcId="{CA2286A5-7089-41D0-9994-9A8931FDB159}" destId="{94055E1C-8D3E-43D2-A595-F010AC76C31D}" srcOrd="1" destOrd="0" parTransId="{0EDDDBC0-E3B7-497D-B2B6-DF4BB14919B1}" sibTransId="{7AE36291-8845-4E02-BC40-867CFD1326D2}"/>
    <dgm:cxn modelId="{E993A8A5-633F-4B96-81F0-48C7C4774B70}" type="presParOf" srcId="{5F88C479-B054-4409-8F7E-B5A8E26E8587}" destId="{9622B6A1-69A3-4D7B-8C65-2353DCA734DC}" srcOrd="0" destOrd="0" presId="urn:microsoft.com/office/officeart/2005/8/layout/cycle2"/>
    <dgm:cxn modelId="{8F2B423C-DF01-470C-9019-97B711B3D03E}" type="presParOf" srcId="{5F88C479-B054-4409-8F7E-B5A8E26E8587}" destId="{627AD8B1-F65B-4B65-979A-6C697E2044C1}" srcOrd="1" destOrd="0" presId="urn:microsoft.com/office/officeart/2005/8/layout/cycle2"/>
    <dgm:cxn modelId="{E0EB83F7-AAE4-4F5B-842A-8DA26A513C9A}" type="presParOf" srcId="{627AD8B1-F65B-4B65-979A-6C697E2044C1}" destId="{5A0A25F6-4952-45E3-A843-E6E59788A087}" srcOrd="0" destOrd="0" presId="urn:microsoft.com/office/officeart/2005/8/layout/cycle2"/>
    <dgm:cxn modelId="{B2892ECE-9C0F-4B93-81D8-712FBC7D19B8}" type="presParOf" srcId="{5F88C479-B054-4409-8F7E-B5A8E26E8587}" destId="{F248BE9C-9FC7-48A3-8000-FF041FD6175A}" srcOrd="2" destOrd="0" presId="urn:microsoft.com/office/officeart/2005/8/layout/cycle2"/>
    <dgm:cxn modelId="{7B4A57E4-66D5-4EA8-ABA1-10DD2D13734F}" type="presParOf" srcId="{5F88C479-B054-4409-8F7E-B5A8E26E8587}" destId="{18D5428D-9F29-435F-9609-53D4CE767325}" srcOrd="3" destOrd="0" presId="urn:microsoft.com/office/officeart/2005/8/layout/cycle2"/>
    <dgm:cxn modelId="{C40F8907-6613-48FD-83A3-456F68395CFE}" type="presParOf" srcId="{18D5428D-9F29-435F-9609-53D4CE767325}" destId="{F4883A9F-B323-4B3B-BB7B-1F00558F82AC}" srcOrd="0" destOrd="0" presId="urn:microsoft.com/office/officeart/2005/8/layout/cycle2"/>
    <dgm:cxn modelId="{6FEC195D-E7F3-45DB-825F-AE38C15E5777}" type="presParOf" srcId="{5F88C479-B054-4409-8F7E-B5A8E26E8587}" destId="{8F0742F6-7999-467B-A4A0-B797997198E4}" srcOrd="4" destOrd="0" presId="urn:microsoft.com/office/officeart/2005/8/layout/cycle2"/>
    <dgm:cxn modelId="{DBD1BB77-F282-4E78-9252-32C81BF96489}" type="presParOf" srcId="{5F88C479-B054-4409-8F7E-B5A8E26E8587}" destId="{63D42B78-361D-4C75-910C-F0EBE5F1B58C}" srcOrd="5" destOrd="0" presId="urn:microsoft.com/office/officeart/2005/8/layout/cycle2"/>
    <dgm:cxn modelId="{15DFBFFB-5E9C-4134-B15B-2BFD3C32D7A5}" type="presParOf" srcId="{63D42B78-361D-4C75-910C-F0EBE5F1B58C}" destId="{4BBB331E-94FE-4FE4-A282-CB12B350F153}" srcOrd="0" destOrd="0" presId="urn:microsoft.com/office/officeart/2005/8/layout/cycle2"/>
    <dgm:cxn modelId="{416163F3-1678-4025-95B3-B78D4CE6D3EE}" type="presParOf" srcId="{5F88C479-B054-4409-8F7E-B5A8E26E8587}" destId="{031974AD-1F72-4002-B33D-19A28E31633B}" srcOrd="6" destOrd="0" presId="urn:microsoft.com/office/officeart/2005/8/layout/cycle2"/>
    <dgm:cxn modelId="{E359DC3A-01BD-4EF5-A749-F42335260355}" type="presParOf" srcId="{5F88C479-B054-4409-8F7E-B5A8E26E8587}" destId="{04C61D8B-D83C-46EE-986B-4EFED6507D66}" srcOrd="7" destOrd="0" presId="urn:microsoft.com/office/officeart/2005/8/layout/cycle2"/>
    <dgm:cxn modelId="{5B10CEBA-1803-4ED3-8651-FF47C6ABA706}" type="presParOf" srcId="{04C61D8B-D83C-46EE-986B-4EFED6507D66}" destId="{5B63F588-9A6F-4BBD-9857-E0A1D2511A7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>
        <a:solidFill>
          <a:schemeClr val="accent2">
            <a:lumMod val="40000"/>
            <a:lumOff val="60000"/>
            <a:alpha val="89804"/>
          </a:schemeClr>
        </a:solidFill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contourClr>
            <a:schemeClr val="bg1"/>
          </a:contourClr>
        </a:sp3d>
      </dgm:spPr>
      <dgm:t>
        <a:bodyPr/>
        <a:lstStyle/>
        <a:p>
          <a:r>
            <a:rPr lang="es-ES_tradnl" sz="2800" noProof="0" dirty="0" smtClean="0"/>
            <a:t>Determinar los fondos disponibles</a:t>
          </a:r>
          <a:endParaRPr lang="es-ES_tradnl" sz="2800" noProof="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s-ES_tradnl" sz="2800" noProof="0" dirty="0" smtClean="0"/>
            <a:t>Calcular los “puntajes nacionales”</a:t>
          </a:r>
          <a:endParaRPr lang="es-ES_tradnl" sz="2800" noProof="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s-ES_tradnl" sz="2800" noProof="0" dirty="0" smtClean="0"/>
            <a:t>Calcular las asignaciones nacionales preliminares</a:t>
          </a:r>
          <a:endParaRPr lang="es-ES_tradnl" sz="2800" noProof="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s-ES_tradnl" sz="2800" noProof="0" dirty="0" smtClean="0"/>
            <a:t>Ajustar en función de los límites mínimos y máximos</a:t>
          </a:r>
          <a:endParaRPr lang="es-ES_tradnl" sz="2800" noProof="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s-ES_tradnl" sz="2800" noProof="0" dirty="0" smtClean="0"/>
            <a:t>Obtener las asignaciones definitivas</a:t>
          </a:r>
          <a:endParaRPr lang="es-ES_tradnl" sz="2800" noProof="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s-ES_tradnl" sz="2700" noProof="0" dirty="0" smtClean="0"/>
            <a:t>Determinar las flexibilidades posteriores a la asignación</a:t>
          </a:r>
          <a:endParaRPr lang="es-ES_tradnl" sz="2700" noProof="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A6F77F96-B97F-42BA-B961-B2F1C49CE4CC}" type="presOf" srcId="{DA9D85D2-7396-4E4B-9572-5450648B1448}" destId="{93054748-4EF4-4692-84E7-A3A1B7D6ED99}" srcOrd="0" destOrd="0" presId="urn:microsoft.com/office/officeart/2005/8/layout/chevron2"/>
    <dgm:cxn modelId="{76E3BF1F-77E4-4FED-9847-9E83A46BAB2B}" type="presOf" srcId="{8BDFB5CD-B755-4988-8881-F9B5C67E94A0}" destId="{61AB48AC-EE08-4E90-8348-6F5377A7F320}" srcOrd="0" destOrd="0" presId="urn:microsoft.com/office/officeart/2005/8/layout/chevron2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B23A8164-EFA2-4861-81B1-127CD8FA3A48}" type="presOf" srcId="{39723DDC-3239-4B4F-BF48-759C59EA5559}" destId="{AB623696-E7D3-4C0B-8FC0-FEA14D75C612}" srcOrd="0" destOrd="0" presId="urn:microsoft.com/office/officeart/2005/8/layout/chevron2"/>
    <dgm:cxn modelId="{109D5B73-FB0E-47E2-A187-B04FBF62E739}" type="presOf" srcId="{1A6A4C6F-465D-4F5D-A0A7-FB0ED31EBF9A}" destId="{0C155660-E2A8-4B35-9DDF-10B9E8FDF72D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A1B1D025-A4D8-4CD6-A893-483E0D51EDE6}" type="presOf" srcId="{DE6E7E3E-8551-49FB-A6F2-F571BFD1F25E}" destId="{8DCE5DA1-07AD-48F8-BE1A-C84AB665BF04}" srcOrd="0" destOrd="0" presId="urn:microsoft.com/office/officeart/2005/8/layout/chevron2"/>
    <dgm:cxn modelId="{47FCB74A-6516-4B51-A54C-76236D4774DD}" type="presOf" srcId="{1E3C777D-CC13-4E1E-ADA7-36296CD49D16}" destId="{FC37AEDD-360F-4875-A483-E75C98CA692D}" srcOrd="0" destOrd="0" presId="urn:microsoft.com/office/officeart/2005/8/layout/chevron2"/>
    <dgm:cxn modelId="{A95FE4AE-1161-44BC-AA69-422A11A2B35B}" type="presOf" srcId="{AEED0E7E-6B16-4878-9772-35EC386FE47D}" destId="{48A83130-6CA4-46CC-B544-F684BEFB8667}" srcOrd="0" destOrd="0" presId="urn:microsoft.com/office/officeart/2005/8/layout/chevron2"/>
    <dgm:cxn modelId="{8807347C-E6B9-4CBA-8832-3124EE7E6C7D}" type="presOf" srcId="{3E4764AE-434D-4C80-86A8-67A648D0EFCF}" destId="{B5788FB2-C6B1-4BC0-970C-52A6C8EB9F33}" srcOrd="0" destOrd="0" presId="urn:microsoft.com/office/officeart/2005/8/layout/chevron2"/>
    <dgm:cxn modelId="{0382CE8D-CE63-4060-BDD8-463A0D30C541}" type="presOf" srcId="{8DB1309F-666F-409D-B5B9-D04D14425E39}" destId="{706ED46A-7216-4033-99AB-3ECC95E673BE}" srcOrd="0" destOrd="0" presId="urn:microsoft.com/office/officeart/2005/8/layout/chevron2"/>
    <dgm:cxn modelId="{64EF5403-6441-42D7-B5B3-FAF96672E340}" type="presOf" srcId="{427AE357-2A0C-4CC4-B747-4F4C14D280FC}" destId="{0F643CBE-EF51-4DEF-A527-2823981944F4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E4CC09FC-5888-46DA-80D9-DE481ACB9D0F}" type="presOf" srcId="{D8C12C3D-756E-4409-B3CA-788AB7F56C8B}" destId="{54CE6A94-CF24-4B94-8870-3EC682C763A0}" srcOrd="0" destOrd="0" presId="urn:microsoft.com/office/officeart/2005/8/layout/chevron2"/>
    <dgm:cxn modelId="{4AEBBE68-7C92-4627-9C13-CA2ADC2DCA2C}" type="presOf" srcId="{A74F1F23-C7A5-47A3-8B0A-D4F03EED38FB}" destId="{C516F9DD-F4CD-427E-8D95-D35293BD3AAA}" srcOrd="0" destOrd="0" presId="urn:microsoft.com/office/officeart/2005/8/layout/chevron2"/>
    <dgm:cxn modelId="{746234B5-AC6C-45E2-A70D-60B728FE689F}" type="presOf" srcId="{9CC0326C-F00A-45CE-A6A2-C0DBFF4E0D51}" destId="{8D0D5279-F7C7-4118-BFD9-791E347E0538}" srcOrd="0" destOrd="0" presId="urn:microsoft.com/office/officeart/2005/8/layout/chevron2"/>
    <dgm:cxn modelId="{20FE33D0-F695-4EE1-8472-E2FCA78B73F4}" type="presParOf" srcId="{FC37AEDD-360F-4875-A483-E75C98CA692D}" destId="{FCCAFE90-B5E6-475D-A199-1F0571469E06}" srcOrd="0" destOrd="0" presId="urn:microsoft.com/office/officeart/2005/8/layout/chevron2"/>
    <dgm:cxn modelId="{EEE809A4-69FB-4881-A470-C853F5E2C3CB}" type="presParOf" srcId="{FCCAFE90-B5E6-475D-A199-1F0571469E06}" destId="{8D0D5279-F7C7-4118-BFD9-791E347E0538}" srcOrd="0" destOrd="0" presId="urn:microsoft.com/office/officeart/2005/8/layout/chevron2"/>
    <dgm:cxn modelId="{6FAD49FA-62BF-4380-9ED3-A2FA90E41881}" type="presParOf" srcId="{FCCAFE90-B5E6-475D-A199-1F0571469E06}" destId="{61AB48AC-EE08-4E90-8348-6F5377A7F320}" srcOrd="1" destOrd="0" presId="urn:microsoft.com/office/officeart/2005/8/layout/chevron2"/>
    <dgm:cxn modelId="{FA302D7B-29F6-4DE3-939E-67D94BDD5EBC}" type="presParOf" srcId="{FC37AEDD-360F-4875-A483-E75C98CA692D}" destId="{FB3B9509-6CDF-4639-858F-0686F4423E26}" srcOrd="1" destOrd="0" presId="urn:microsoft.com/office/officeart/2005/8/layout/chevron2"/>
    <dgm:cxn modelId="{3D880631-EC49-43BE-BA57-5D12FBECA286}" type="presParOf" srcId="{FC37AEDD-360F-4875-A483-E75C98CA692D}" destId="{69A3C548-9B77-4589-8414-87258D2C4D40}" srcOrd="2" destOrd="0" presId="urn:microsoft.com/office/officeart/2005/8/layout/chevron2"/>
    <dgm:cxn modelId="{B08250EF-F230-40F0-AA6D-DE59DD47143E}" type="presParOf" srcId="{69A3C548-9B77-4589-8414-87258D2C4D40}" destId="{706ED46A-7216-4033-99AB-3ECC95E673BE}" srcOrd="0" destOrd="0" presId="urn:microsoft.com/office/officeart/2005/8/layout/chevron2"/>
    <dgm:cxn modelId="{EE217262-0B94-425B-873B-07D3A06D2EB0}" type="presParOf" srcId="{69A3C548-9B77-4589-8414-87258D2C4D40}" destId="{8DCE5DA1-07AD-48F8-BE1A-C84AB665BF04}" srcOrd="1" destOrd="0" presId="urn:microsoft.com/office/officeart/2005/8/layout/chevron2"/>
    <dgm:cxn modelId="{A834C53A-DB21-44BE-8951-6F47E4C3F9EA}" type="presParOf" srcId="{FC37AEDD-360F-4875-A483-E75C98CA692D}" destId="{49B09A8B-818F-49C3-9583-ED802F84584D}" srcOrd="3" destOrd="0" presId="urn:microsoft.com/office/officeart/2005/8/layout/chevron2"/>
    <dgm:cxn modelId="{5630A0B1-321E-4CEF-87B3-7B1147271D7A}" type="presParOf" srcId="{FC37AEDD-360F-4875-A483-E75C98CA692D}" destId="{B1BA6215-4DEB-40E0-9990-D33301C90771}" srcOrd="4" destOrd="0" presId="urn:microsoft.com/office/officeart/2005/8/layout/chevron2"/>
    <dgm:cxn modelId="{C9A5D6FB-6883-4764-AD3F-83AF2B4AEE2C}" type="presParOf" srcId="{B1BA6215-4DEB-40E0-9990-D33301C90771}" destId="{93054748-4EF4-4692-84E7-A3A1B7D6ED99}" srcOrd="0" destOrd="0" presId="urn:microsoft.com/office/officeart/2005/8/layout/chevron2"/>
    <dgm:cxn modelId="{86F1A830-FF89-452D-BBE2-C4D076308955}" type="presParOf" srcId="{B1BA6215-4DEB-40E0-9990-D33301C90771}" destId="{AB623696-E7D3-4C0B-8FC0-FEA14D75C612}" srcOrd="1" destOrd="0" presId="urn:microsoft.com/office/officeart/2005/8/layout/chevron2"/>
    <dgm:cxn modelId="{7C545B3D-B738-4532-AE45-A8214AC1A940}" type="presParOf" srcId="{FC37AEDD-360F-4875-A483-E75C98CA692D}" destId="{075925A5-743B-4F85-9954-54F8D85D74E8}" srcOrd="5" destOrd="0" presId="urn:microsoft.com/office/officeart/2005/8/layout/chevron2"/>
    <dgm:cxn modelId="{65633A41-3ECB-4516-AB0F-4AB21628A984}" type="presParOf" srcId="{FC37AEDD-360F-4875-A483-E75C98CA692D}" destId="{F444617D-AB43-4FA9-BAB9-CD1E1D4652F7}" srcOrd="6" destOrd="0" presId="urn:microsoft.com/office/officeart/2005/8/layout/chevron2"/>
    <dgm:cxn modelId="{6A06C7B1-77B0-4698-8FE4-24AB4FBAC62D}" type="presParOf" srcId="{F444617D-AB43-4FA9-BAB9-CD1E1D4652F7}" destId="{48A83130-6CA4-46CC-B544-F684BEFB8667}" srcOrd="0" destOrd="0" presId="urn:microsoft.com/office/officeart/2005/8/layout/chevron2"/>
    <dgm:cxn modelId="{BF8E3813-670F-467A-BE2E-5A9B32B72B06}" type="presParOf" srcId="{F444617D-AB43-4FA9-BAB9-CD1E1D4652F7}" destId="{C516F9DD-F4CD-427E-8D95-D35293BD3AAA}" srcOrd="1" destOrd="0" presId="urn:microsoft.com/office/officeart/2005/8/layout/chevron2"/>
    <dgm:cxn modelId="{23A6BB2C-C623-41F0-B8A8-92CB54DC14B7}" type="presParOf" srcId="{FC37AEDD-360F-4875-A483-E75C98CA692D}" destId="{CE684A32-6A64-4CB0-A99E-D0264402A614}" srcOrd="7" destOrd="0" presId="urn:microsoft.com/office/officeart/2005/8/layout/chevron2"/>
    <dgm:cxn modelId="{DCE34697-3D8A-4B8F-B72A-48585E2E4049}" type="presParOf" srcId="{FC37AEDD-360F-4875-A483-E75C98CA692D}" destId="{2C82177F-D21E-43D5-8468-746079A0C3A7}" srcOrd="8" destOrd="0" presId="urn:microsoft.com/office/officeart/2005/8/layout/chevron2"/>
    <dgm:cxn modelId="{E2A68242-F4EF-4DCA-8C9F-9B0D0C92BBB7}" type="presParOf" srcId="{2C82177F-D21E-43D5-8468-746079A0C3A7}" destId="{54CE6A94-CF24-4B94-8870-3EC682C763A0}" srcOrd="0" destOrd="0" presId="urn:microsoft.com/office/officeart/2005/8/layout/chevron2"/>
    <dgm:cxn modelId="{1DC47960-EFB6-426C-9DD1-83CD3221C7A5}" type="presParOf" srcId="{2C82177F-D21E-43D5-8468-746079A0C3A7}" destId="{B5788FB2-C6B1-4BC0-970C-52A6C8EB9F33}" srcOrd="1" destOrd="0" presId="urn:microsoft.com/office/officeart/2005/8/layout/chevron2"/>
    <dgm:cxn modelId="{BC11FB1D-DA04-4B85-9127-8EEC28C0D404}" type="presParOf" srcId="{FC37AEDD-360F-4875-A483-E75C98CA692D}" destId="{53CE5E43-BC67-4ED5-BD54-20AEE1AF9467}" srcOrd="9" destOrd="0" presId="urn:microsoft.com/office/officeart/2005/8/layout/chevron2"/>
    <dgm:cxn modelId="{15CA79B0-05A0-4DC1-9557-8586B4B0A399}" type="presParOf" srcId="{FC37AEDD-360F-4875-A483-E75C98CA692D}" destId="{B5DAD4D1-0C3C-4C45-9D7B-62DE8BDA72C1}" srcOrd="10" destOrd="0" presId="urn:microsoft.com/office/officeart/2005/8/layout/chevron2"/>
    <dgm:cxn modelId="{549D641B-9499-4C71-958E-56D45C718218}" type="presParOf" srcId="{B5DAD4D1-0C3C-4C45-9D7B-62DE8BDA72C1}" destId="{0C155660-E2A8-4B35-9DDF-10B9E8FDF72D}" srcOrd="0" destOrd="0" presId="urn:microsoft.com/office/officeart/2005/8/layout/chevron2"/>
    <dgm:cxn modelId="{4FB25C6A-4EA1-499C-A769-7446E2166E57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722372-7BA1-4F8A-8A19-F053C71144AB}" type="doc">
      <dgm:prSet loTypeId="urn:microsoft.com/office/officeart/2005/8/layout/venn2" loCatId="relationship" qsTypeId="urn:microsoft.com/office/officeart/2005/8/quickstyle/simple2" qsCatId="simple" csTypeId="urn:microsoft.com/office/officeart/2005/8/colors/colorful1#2" csCatId="colorful" phldr="1"/>
      <dgm:spPr/>
    </dgm:pt>
    <dgm:pt modelId="{5E6D1472-5BFF-49B7-B3AF-1F7C1070FD16}">
      <dgm:prSet phldrT="[Text]" custT="1"/>
      <dgm:spPr/>
      <dgm:t>
        <a:bodyPr>
          <a:prstTxWarp prst="textArchUp">
            <a:avLst/>
          </a:prstTxWarp>
        </a:bodyPr>
        <a:lstStyle/>
        <a:p>
          <a:r>
            <a:rPr lang="es-ES_tradnl" sz="3200" noProof="0" dirty="0" smtClean="0"/>
            <a:t>Presupuesto total</a:t>
          </a:r>
          <a:endParaRPr lang="es-ES_tradnl" sz="3200" noProof="0" dirty="0"/>
        </a:p>
      </dgm:t>
    </dgm:pt>
    <dgm:pt modelId="{D0031D62-AD3C-408A-924F-AD7F210AD7AE}" type="parTrans" cxnId="{49037500-AF51-4642-908E-F70F07B5D7E4}">
      <dgm:prSet/>
      <dgm:spPr/>
      <dgm:t>
        <a:bodyPr/>
        <a:lstStyle/>
        <a:p>
          <a:endParaRPr lang="en-US"/>
        </a:p>
      </dgm:t>
    </dgm:pt>
    <dgm:pt modelId="{98AC47FC-3B8D-475E-AE23-989FDE9A2F14}" type="sibTrans" cxnId="{49037500-AF51-4642-908E-F70F07B5D7E4}">
      <dgm:prSet/>
      <dgm:spPr/>
      <dgm:t>
        <a:bodyPr/>
        <a:lstStyle/>
        <a:p>
          <a:endParaRPr lang="en-US"/>
        </a:p>
      </dgm:t>
    </dgm:pt>
    <dgm:pt modelId="{6E64CC68-3336-44A7-BAC0-73F117C31E4C}">
      <dgm:prSet phldrT="[Text]" custT="1"/>
      <dgm:spPr/>
      <dgm:t>
        <a:bodyPr>
          <a:prstTxWarp prst="textButton">
            <a:avLst/>
          </a:prstTxWarp>
        </a:bodyPr>
        <a:lstStyle/>
        <a:p>
          <a:r>
            <a:rPr lang="es-ES_tradnl" sz="3200" noProof="0" dirty="0" smtClean="0"/>
            <a:t>Áreas focales</a:t>
          </a:r>
          <a:endParaRPr lang="es-ES_tradnl" sz="3200" noProof="0" dirty="0"/>
        </a:p>
      </dgm:t>
    </dgm:pt>
    <dgm:pt modelId="{790768DC-920A-4197-83A3-ACA9779B2F78}" type="parTrans" cxnId="{98954EB5-3B1B-470E-93CF-5468012DF1A0}">
      <dgm:prSet/>
      <dgm:spPr/>
      <dgm:t>
        <a:bodyPr/>
        <a:lstStyle/>
        <a:p>
          <a:endParaRPr lang="en-US"/>
        </a:p>
      </dgm:t>
    </dgm:pt>
    <dgm:pt modelId="{CD9A3C2E-6F10-499A-A849-C1EC8CD9DA7B}" type="sibTrans" cxnId="{98954EB5-3B1B-470E-93CF-5468012DF1A0}">
      <dgm:prSet/>
      <dgm:spPr/>
      <dgm:t>
        <a:bodyPr/>
        <a:lstStyle/>
        <a:p>
          <a:endParaRPr lang="en-US"/>
        </a:p>
      </dgm:t>
    </dgm:pt>
    <dgm:pt modelId="{5FE65FCB-C3CB-4DC4-B126-3D79D49D4A43}">
      <dgm:prSet phldrT="[Text]" custT="1"/>
      <dgm:spPr/>
      <dgm:t>
        <a:bodyPr>
          <a:prstTxWarp prst="textArchUp">
            <a:avLst/>
          </a:prstTxWarp>
        </a:bodyPr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s-ES_tradnl" sz="3200" noProof="0" dirty="0" smtClean="0"/>
            <a:t>Menos exclusiones</a:t>
          </a:r>
          <a:endParaRPr lang="es-ES_tradnl" sz="3200" noProof="0" dirty="0"/>
        </a:p>
      </dgm:t>
    </dgm:pt>
    <dgm:pt modelId="{0874A117-7563-484C-B917-12BA62B48A3F}" type="parTrans" cxnId="{DE094CE4-6221-4DBA-86F8-EFE6628621D7}">
      <dgm:prSet/>
      <dgm:spPr/>
      <dgm:t>
        <a:bodyPr/>
        <a:lstStyle/>
        <a:p>
          <a:endParaRPr lang="en-US"/>
        </a:p>
      </dgm:t>
    </dgm:pt>
    <dgm:pt modelId="{7A859F24-9082-456C-9F81-B4C9734A5426}" type="sibTrans" cxnId="{DE094CE4-6221-4DBA-86F8-EFE6628621D7}">
      <dgm:prSet/>
      <dgm:spPr/>
      <dgm:t>
        <a:bodyPr/>
        <a:lstStyle/>
        <a:p>
          <a:endParaRPr lang="en-US"/>
        </a:p>
      </dgm:t>
    </dgm:pt>
    <dgm:pt modelId="{9A6BC9E0-4435-4776-9A4E-943413EBF3AE}">
      <dgm:prSet custT="1"/>
      <dgm:spPr/>
      <dgm:t>
        <a:bodyPr>
          <a:prstTxWarp prst="textArchUp">
            <a:avLst/>
          </a:prstTxWarp>
        </a:bodyPr>
        <a:lstStyle/>
        <a:p>
          <a:r>
            <a:rPr lang="es-ES_tradnl" sz="3200" noProof="0" dirty="0" smtClean="0"/>
            <a:t>	Asignaciones nacionales</a:t>
          </a:r>
          <a:endParaRPr lang="es-ES_tradnl" sz="3200" noProof="0" dirty="0"/>
        </a:p>
      </dgm:t>
    </dgm:pt>
    <dgm:pt modelId="{B892E5AC-EF0F-4604-A3FF-B66784BF3F7A}" type="parTrans" cxnId="{AD8C79F5-DF4D-4322-B650-86868265473E}">
      <dgm:prSet/>
      <dgm:spPr/>
      <dgm:t>
        <a:bodyPr/>
        <a:lstStyle/>
        <a:p>
          <a:endParaRPr lang="en-US"/>
        </a:p>
      </dgm:t>
    </dgm:pt>
    <dgm:pt modelId="{D30ABB47-C319-44F2-B4BD-5E4375FBA12C}" type="sibTrans" cxnId="{AD8C79F5-DF4D-4322-B650-86868265473E}">
      <dgm:prSet/>
      <dgm:spPr/>
      <dgm:t>
        <a:bodyPr/>
        <a:lstStyle/>
        <a:p>
          <a:endParaRPr lang="en-US"/>
        </a:p>
      </dgm:t>
    </dgm:pt>
    <dgm:pt modelId="{F910C6D7-E97B-4083-9554-58D4E8FEF309}">
      <dgm:prSet phldrT="[Text]" custT="1"/>
      <dgm:spPr/>
      <dgm:t>
        <a:bodyPr>
          <a:prstTxWarp prst="textArchUp">
            <a:avLst/>
          </a:prstTxWarp>
        </a:bodyPr>
        <a:lstStyle/>
        <a:p>
          <a:r>
            <a:rPr lang="es-ES_tradnl" sz="3200" noProof="0" dirty="0" smtClean="0"/>
            <a:t>Áreas focales del SATR</a:t>
          </a:r>
          <a:endParaRPr lang="es-ES_tradnl" sz="3200" noProof="0" dirty="0"/>
        </a:p>
      </dgm:t>
    </dgm:pt>
    <dgm:pt modelId="{A05B2662-3209-4E4C-8618-ED236EC62AD7}" type="parTrans" cxnId="{8D44DD88-D3FC-4BF8-A902-49AEAF6A11BF}">
      <dgm:prSet/>
      <dgm:spPr/>
      <dgm:t>
        <a:bodyPr/>
        <a:lstStyle/>
        <a:p>
          <a:endParaRPr lang="en-US"/>
        </a:p>
      </dgm:t>
    </dgm:pt>
    <dgm:pt modelId="{9DE8D7FD-3FB5-43D7-8A13-2B84519A0E73}" type="sibTrans" cxnId="{8D44DD88-D3FC-4BF8-A902-49AEAF6A11BF}">
      <dgm:prSet/>
      <dgm:spPr/>
      <dgm:t>
        <a:bodyPr/>
        <a:lstStyle/>
        <a:p>
          <a:endParaRPr lang="en-US"/>
        </a:p>
      </dgm:t>
    </dgm:pt>
    <dgm:pt modelId="{37B56817-CEF6-4016-BB66-AC6AC288C196}" type="pres">
      <dgm:prSet presAssocID="{FC722372-7BA1-4F8A-8A19-F053C71144AB}" presName="Name0" presStyleCnt="0">
        <dgm:presLayoutVars>
          <dgm:chMax val="7"/>
          <dgm:resizeHandles val="exact"/>
        </dgm:presLayoutVars>
      </dgm:prSet>
      <dgm:spPr/>
    </dgm:pt>
    <dgm:pt modelId="{508F7D62-7CF1-4844-A5EF-E4CB910A86C9}" type="pres">
      <dgm:prSet presAssocID="{FC722372-7BA1-4F8A-8A19-F053C71144AB}" presName="comp1" presStyleCnt="0"/>
      <dgm:spPr/>
    </dgm:pt>
    <dgm:pt modelId="{B9682A69-582A-4963-90B7-2D39ED422119}" type="pres">
      <dgm:prSet presAssocID="{FC722372-7BA1-4F8A-8A19-F053C71144AB}" presName="circle1" presStyleLbl="node1" presStyleIdx="0" presStyleCnt="5" custScaleX="182628" custScaleY="95161" custLinFactNeighborX="1798"/>
      <dgm:spPr/>
      <dgm:t>
        <a:bodyPr/>
        <a:lstStyle/>
        <a:p>
          <a:endParaRPr lang="en-US"/>
        </a:p>
      </dgm:t>
    </dgm:pt>
    <dgm:pt modelId="{90CE892B-A87F-4672-85F0-28DFB83EF829}" type="pres">
      <dgm:prSet presAssocID="{FC722372-7BA1-4F8A-8A19-F053C71144AB}" presName="c1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96AB71-B850-40DB-8409-D4199CF7D570}" type="pres">
      <dgm:prSet presAssocID="{FC722372-7BA1-4F8A-8A19-F053C71144AB}" presName="comp2" presStyleCnt="0"/>
      <dgm:spPr/>
    </dgm:pt>
    <dgm:pt modelId="{58AAC34A-7D94-4620-86BB-589EB6168834}" type="pres">
      <dgm:prSet presAssocID="{FC722372-7BA1-4F8A-8A19-F053C71144AB}" presName="circle2" presStyleLbl="node1" presStyleIdx="1" presStyleCnt="5" custScaleX="196678" custScaleY="92056" custLinFactNeighborX="-616" custLinFactNeighborY="-746"/>
      <dgm:spPr/>
      <dgm:t>
        <a:bodyPr/>
        <a:lstStyle/>
        <a:p>
          <a:endParaRPr lang="en-US"/>
        </a:p>
      </dgm:t>
    </dgm:pt>
    <dgm:pt modelId="{8B8EB32F-999D-4E7A-A118-A75607086405}" type="pres">
      <dgm:prSet presAssocID="{FC722372-7BA1-4F8A-8A19-F053C71144AB}" presName="c2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850CCD-807A-4F7A-9C38-85F0E6B48DFC}" type="pres">
      <dgm:prSet presAssocID="{FC722372-7BA1-4F8A-8A19-F053C71144AB}" presName="comp3" presStyleCnt="0"/>
      <dgm:spPr/>
    </dgm:pt>
    <dgm:pt modelId="{21620122-D8ED-404B-B1E0-194BBBDC2537}" type="pres">
      <dgm:prSet presAssocID="{FC722372-7BA1-4F8A-8A19-F053C71144AB}" presName="circle3" presStyleLbl="node1" presStyleIdx="2" presStyleCnt="5" custScaleX="214286" custScaleY="98157"/>
      <dgm:spPr/>
      <dgm:t>
        <a:bodyPr/>
        <a:lstStyle/>
        <a:p>
          <a:endParaRPr lang="en-US"/>
        </a:p>
      </dgm:t>
    </dgm:pt>
    <dgm:pt modelId="{95CFE659-2221-4BA6-AFD7-F711FAF32CD9}" type="pres">
      <dgm:prSet presAssocID="{FC722372-7BA1-4F8A-8A19-F053C71144AB}" presName="c3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DA7103-7A63-4B8C-8922-164B85A6980E}" type="pres">
      <dgm:prSet presAssocID="{FC722372-7BA1-4F8A-8A19-F053C71144AB}" presName="comp4" presStyleCnt="0"/>
      <dgm:spPr/>
    </dgm:pt>
    <dgm:pt modelId="{E16207AE-09CB-49D0-9CE0-65F3F25EE064}" type="pres">
      <dgm:prSet presAssocID="{FC722372-7BA1-4F8A-8A19-F053C71144AB}" presName="circle4" presStyleLbl="node1" presStyleIdx="3" presStyleCnt="5" custScaleX="202346"/>
      <dgm:spPr/>
      <dgm:t>
        <a:bodyPr/>
        <a:lstStyle/>
        <a:p>
          <a:endParaRPr lang="en-US"/>
        </a:p>
      </dgm:t>
    </dgm:pt>
    <dgm:pt modelId="{F1CEE541-69C4-4C30-B72F-86F67C229952}" type="pres">
      <dgm:prSet presAssocID="{FC722372-7BA1-4F8A-8A19-F053C71144AB}" presName="c4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FC8CD1-4C74-45A5-9850-874D4922B109}" type="pres">
      <dgm:prSet presAssocID="{FC722372-7BA1-4F8A-8A19-F053C71144AB}" presName="comp5" presStyleCnt="0"/>
      <dgm:spPr/>
    </dgm:pt>
    <dgm:pt modelId="{6CCA5C3D-1C9A-447C-8331-91A8E57A592D}" type="pres">
      <dgm:prSet presAssocID="{FC722372-7BA1-4F8A-8A19-F053C71144AB}" presName="circle5" presStyleLbl="node1" presStyleIdx="4" presStyleCnt="5" custScaleX="213710"/>
      <dgm:spPr/>
      <dgm:t>
        <a:bodyPr/>
        <a:lstStyle/>
        <a:p>
          <a:endParaRPr lang="en-US"/>
        </a:p>
      </dgm:t>
    </dgm:pt>
    <dgm:pt modelId="{185BA7F6-D238-4FCE-A1D9-8BFDF732437D}" type="pres">
      <dgm:prSet presAssocID="{FC722372-7BA1-4F8A-8A19-F053C71144AB}" presName="c5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D430CA-AF3F-4D27-BE16-11B4B98B77A4}" type="presOf" srcId="{FC722372-7BA1-4F8A-8A19-F053C71144AB}" destId="{37B56817-CEF6-4016-BB66-AC6AC288C196}" srcOrd="0" destOrd="0" presId="urn:microsoft.com/office/officeart/2005/8/layout/venn2"/>
    <dgm:cxn modelId="{51730BA8-E38D-4218-8D93-2127E9F4E56F}" type="presOf" srcId="{9A6BC9E0-4435-4776-9A4E-943413EBF3AE}" destId="{185BA7F6-D238-4FCE-A1D9-8BFDF732437D}" srcOrd="1" destOrd="0" presId="urn:microsoft.com/office/officeart/2005/8/layout/venn2"/>
    <dgm:cxn modelId="{42E67817-FEEF-4405-BA8E-0376A36405C8}" type="presOf" srcId="{F910C6D7-E97B-4083-9554-58D4E8FEF309}" destId="{21620122-D8ED-404B-B1E0-194BBBDC2537}" srcOrd="0" destOrd="0" presId="urn:microsoft.com/office/officeart/2005/8/layout/venn2"/>
    <dgm:cxn modelId="{98954EB5-3B1B-470E-93CF-5468012DF1A0}" srcId="{FC722372-7BA1-4F8A-8A19-F053C71144AB}" destId="{6E64CC68-3336-44A7-BAC0-73F117C31E4C}" srcOrd="1" destOrd="0" parTransId="{790768DC-920A-4197-83A3-ACA9779B2F78}" sibTransId="{CD9A3C2E-6F10-499A-A849-C1EC8CD9DA7B}"/>
    <dgm:cxn modelId="{6E350251-89E3-4AF4-BFA9-899831B34F9C}" type="presOf" srcId="{5FE65FCB-C3CB-4DC4-B126-3D79D49D4A43}" destId="{F1CEE541-69C4-4C30-B72F-86F67C229952}" srcOrd="1" destOrd="0" presId="urn:microsoft.com/office/officeart/2005/8/layout/venn2"/>
    <dgm:cxn modelId="{49037500-AF51-4642-908E-F70F07B5D7E4}" srcId="{FC722372-7BA1-4F8A-8A19-F053C71144AB}" destId="{5E6D1472-5BFF-49B7-B3AF-1F7C1070FD16}" srcOrd="0" destOrd="0" parTransId="{D0031D62-AD3C-408A-924F-AD7F210AD7AE}" sibTransId="{98AC47FC-3B8D-475E-AE23-989FDE9A2F14}"/>
    <dgm:cxn modelId="{DE094CE4-6221-4DBA-86F8-EFE6628621D7}" srcId="{FC722372-7BA1-4F8A-8A19-F053C71144AB}" destId="{5FE65FCB-C3CB-4DC4-B126-3D79D49D4A43}" srcOrd="3" destOrd="0" parTransId="{0874A117-7563-484C-B917-12BA62B48A3F}" sibTransId="{7A859F24-9082-456C-9F81-B4C9734A5426}"/>
    <dgm:cxn modelId="{D491800A-10BF-46C2-AD81-791583742947}" type="presOf" srcId="{F910C6D7-E97B-4083-9554-58D4E8FEF309}" destId="{95CFE659-2221-4BA6-AFD7-F711FAF32CD9}" srcOrd="1" destOrd="0" presId="urn:microsoft.com/office/officeart/2005/8/layout/venn2"/>
    <dgm:cxn modelId="{62387321-4D8C-4098-A8E7-EE75A865DAF0}" type="presOf" srcId="{6E64CC68-3336-44A7-BAC0-73F117C31E4C}" destId="{8B8EB32F-999D-4E7A-A118-A75607086405}" srcOrd="1" destOrd="0" presId="urn:microsoft.com/office/officeart/2005/8/layout/venn2"/>
    <dgm:cxn modelId="{DF9ACCE0-9660-45E2-82C7-64D12903FE56}" type="presOf" srcId="{5FE65FCB-C3CB-4DC4-B126-3D79D49D4A43}" destId="{E16207AE-09CB-49D0-9CE0-65F3F25EE064}" srcOrd="0" destOrd="0" presId="urn:microsoft.com/office/officeart/2005/8/layout/venn2"/>
    <dgm:cxn modelId="{C81D7517-1394-475C-86CD-493E688015C5}" type="presOf" srcId="{5E6D1472-5BFF-49B7-B3AF-1F7C1070FD16}" destId="{90CE892B-A87F-4672-85F0-28DFB83EF829}" srcOrd="1" destOrd="0" presId="urn:microsoft.com/office/officeart/2005/8/layout/venn2"/>
    <dgm:cxn modelId="{AB9A7EAC-C425-4B77-B6A0-FB78613B80C2}" type="presOf" srcId="{5E6D1472-5BFF-49B7-B3AF-1F7C1070FD16}" destId="{B9682A69-582A-4963-90B7-2D39ED422119}" srcOrd="0" destOrd="0" presId="urn:microsoft.com/office/officeart/2005/8/layout/venn2"/>
    <dgm:cxn modelId="{7A31A13E-09AE-47C9-B57D-F1CFAC51F38B}" type="presOf" srcId="{9A6BC9E0-4435-4776-9A4E-943413EBF3AE}" destId="{6CCA5C3D-1C9A-447C-8331-91A8E57A592D}" srcOrd="0" destOrd="0" presId="urn:microsoft.com/office/officeart/2005/8/layout/venn2"/>
    <dgm:cxn modelId="{AD8C79F5-DF4D-4322-B650-86868265473E}" srcId="{FC722372-7BA1-4F8A-8A19-F053C71144AB}" destId="{9A6BC9E0-4435-4776-9A4E-943413EBF3AE}" srcOrd="4" destOrd="0" parTransId="{B892E5AC-EF0F-4604-A3FF-B66784BF3F7A}" sibTransId="{D30ABB47-C319-44F2-B4BD-5E4375FBA12C}"/>
    <dgm:cxn modelId="{8D44DD88-D3FC-4BF8-A902-49AEAF6A11BF}" srcId="{FC722372-7BA1-4F8A-8A19-F053C71144AB}" destId="{F910C6D7-E97B-4083-9554-58D4E8FEF309}" srcOrd="2" destOrd="0" parTransId="{A05B2662-3209-4E4C-8618-ED236EC62AD7}" sibTransId="{9DE8D7FD-3FB5-43D7-8A13-2B84519A0E73}"/>
    <dgm:cxn modelId="{39FDDF68-0910-46DB-9940-11E2A1875353}" type="presOf" srcId="{6E64CC68-3336-44A7-BAC0-73F117C31E4C}" destId="{58AAC34A-7D94-4620-86BB-589EB6168834}" srcOrd="0" destOrd="0" presId="urn:microsoft.com/office/officeart/2005/8/layout/venn2"/>
    <dgm:cxn modelId="{208F6A8F-9E1C-4A22-AF0C-7CCDBD61B8F9}" type="presParOf" srcId="{37B56817-CEF6-4016-BB66-AC6AC288C196}" destId="{508F7D62-7CF1-4844-A5EF-E4CB910A86C9}" srcOrd="0" destOrd="0" presId="urn:microsoft.com/office/officeart/2005/8/layout/venn2"/>
    <dgm:cxn modelId="{63CFC3D7-9D54-4014-97B9-895630BF1179}" type="presParOf" srcId="{508F7D62-7CF1-4844-A5EF-E4CB910A86C9}" destId="{B9682A69-582A-4963-90B7-2D39ED422119}" srcOrd="0" destOrd="0" presId="urn:microsoft.com/office/officeart/2005/8/layout/venn2"/>
    <dgm:cxn modelId="{4691254F-5F24-4A9C-8FDB-41F1D860790A}" type="presParOf" srcId="{508F7D62-7CF1-4844-A5EF-E4CB910A86C9}" destId="{90CE892B-A87F-4672-85F0-28DFB83EF829}" srcOrd="1" destOrd="0" presId="urn:microsoft.com/office/officeart/2005/8/layout/venn2"/>
    <dgm:cxn modelId="{083528C9-E8CB-429B-9685-7254984C8A26}" type="presParOf" srcId="{37B56817-CEF6-4016-BB66-AC6AC288C196}" destId="{F796AB71-B850-40DB-8409-D4199CF7D570}" srcOrd="1" destOrd="0" presId="urn:microsoft.com/office/officeart/2005/8/layout/venn2"/>
    <dgm:cxn modelId="{4A94F22E-4734-4756-A3C4-B6FC86B2CE29}" type="presParOf" srcId="{F796AB71-B850-40DB-8409-D4199CF7D570}" destId="{58AAC34A-7D94-4620-86BB-589EB6168834}" srcOrd="0" destOrd="0" presId="urn:microsoft.com/office/officeart/2005/8/layout/venn2"/>
    <dgm:cxn modelId="{EF03FF24-ACD5-4395-AE75-896E2BD1FC00}" type="presParOf" srcId="{F796AB71-B850-40DB-8409-D4199CF7D570}" destId="{8B8EB32F-999D-4E7A-A118-A75607086405}" srcOrd="1" destOrd="0" presId="urn:microsoft.com/office/officeart/2005/8/layout/venn2"/>
    <dgm:cxn modelId="{0A1BF705-A58D-4C27-92F2-DC8BD88F6328}" type="presParOf" srcId="{37B56817-CEF6-4016-BB66-AC6AC288C196}" destId="{D5850CCD-807A-4F7A-9C38-85F0E6B48DFC}" srcOrd="2" destOrd="0" presId="urn:microsoft.com/office/officeart/2005/8/layout/venn2"/>
    <dgm:cxn modelId="{733EE97B-EFF1-4BE0-988A-F77D18411E5C}" type="presParOf" srcId="{D5850CCD-807A-4F7A-9C38-85F0E6B48DFC}" destId="{21620122-D8ED-404B-B1E0-194BBBDC2537}" srcOrd="0" destOrd="0" presId="urn:microsoft.com/office/officeart/2005/8/layout/venn2"/>
    <dgm:cxn modelId="{51E3D673-39AD-4A5C-AAA0-96DB6B145010}" type="presParOf" srcId="{D5850CCD-807A-4F7A-9C38-85F0E6B48DFC}" destId="{95CFE659-2221-4BA6-AFD7-F711FAF32CD9}" srcOrd="1" destOrd="0" presId="urn:microsoft.com/office/officeart/2005/8/layout/venn2"/>
    <dgm:cxn modelId="{7156A957-1078-4223-89E7-56C822280849}" type="presParOf" srcId="{37B56817-CEF6-4016-BB66-AC6AC288C196}" destId="{65DA7103-7A63-4B8C-8922-164B85A6980E}" srcOrd="3" destOrd="0" presId="urn:microsoft.com/office/officeart/2005/8/layout/venn2"/>
    <dgm:cxn modelId="{5DD5E32C-A90E-4FDF-B90B-0F0C7BA75762}" type="presParOf" srcId="{65DA7103-7A63-4B8C-8922-164B85A6980E}" destId="{E16207AE-09CB-49D0-9CE0-65F3F25EE064}" srcOrd="0" destOrd="0" presId="urn:microsoft.com/office/officeart/2005/8/layout/venn2"/>
    <dgm:cxn modelId="{EA6990FE-4C0A-46BB-BAFC-D1D87E2A0568}" type="presParOf" srcId="{65DA7103-7A63-4B8C-8922-164B85A6980E}" destId="{F1CEE541-69C4-4C30-B72F-86F67C229952}" srcOrd="1" destOrd="0" presId="urn:microsoft.com/office/officeart/2005/8/layout/venn2"/>
    <dgm:cxn modelId="{A6CAA6B8-B954-4DD0-864C-0725FA47939E}" type="presParOf" srcId="{37B56817-CEF6-4016-BB66-AC6AC288C196}" destId="{B2FC8CD1-4C74-45A5-9850-874D4922B109}" srcOrd="4" destOrd="0" presId="urn:microsoft.com/office/officeart/2005/8/layout/venn2"/>
    <dgm:cxn modelId="{A7CCD956-55BF-4764-B79B-FFCABF53CD2B}" type="presParOf" srcId="{B2FC8CD1-4C74-45A5-9850-874D4922B109}" destId="{6CCA5C3D-1C9A-447C-8331-91A8E57A592D}" srcOrd="0" destOrd="0" presId="urn:microsoft.com/office/officeart/2005/8/layout/venn2"/>
    <dgm:cxn modelId="{D65F9BC0-6C4E-4595-B632-449B8CD81831}" type="presParOf" srcId="{B2FC8CD1-4C74-45A5-9850-874D4922B109}" destId="{185BA7F6-D238-4FCE-A1D9-8BFDF732437D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>
        <a:solidFill>
          <a:schemeClr val="accent3">
            <a:lumMod val="40000"/>
            <a:lumOff val="60000"/>
            <a:alpha val="90000"/>
          </a:schemeClr>
        </a:solid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ES_tradnl" sz="3000" noProof="0" dirty="0" smtClean="0"/>
            <a:t>Calcular los “puntajes nacionales”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s-ES_tradnl" sz="3000" noProof="0" dirty="0" smtClean="0"/>
            <a:t>Calcular las asignaciones nacionales preliminares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s-ES_tradnl" sz="2800" noProof="0" dirty="0" smtClean="0"/>
            <a:t>Ajustar en función de los límites mínimos y máximos</a:t>
          </a:r>
          <a:endParaRPr lang="en-US" sz="28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s-ES_tradnl" sz="3000" noProof="0" dirty="0" smtClean="0"/>
            <a:t>Obtener las asignaciones definitivas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s-ES_tradnl" sz="2400" noProof="0" dirty="0" smtClean="0"/>
            <a:t>Determinar las flexibilidades posteriores a la asignación</a:t>
          </a:r>
          <a:endParaRPr lang="en-US" sz="24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s-ES_tradnl" sz="3000" noProof="0" dirty="0" smtClean="0"/>
            <a:t>Determinar los fondos disponibles</a:t>
          </a:r>
          <a:endParaRPr lang="en-US" sz="3000" dirty="0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0B6FF54A-576F-460E-BD65-5476140310E5}" type="presOf" srcId="{DE6E7E3E-8551-49FB-A6F2-F571BFD1F25E}" destId="{8DCE5DA1-07AD-48F8-BE1A-C84AB665BF04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D00421E5-2EB0-431F-B8D3-F138AB5F4F4B}" type="presOf" srcId="{427AE357-2A0C-4CC4-B747-4F4C14D280FC}" destId="{0F643CBE-EF51-4DEF-A527-2823981944F4}" srcOrd="0" destOrd="0" presId="urn:microsoft.com/office/officeart/2005/8/layout/chevron2"/>
    <dgm:cxn modelId="{A4503B7F-080E-48C9-B771-B7237A7DDFDF}" type="presOf" srcId="{DA9D85D2-7396-4E4B-9572-5450648B1448}" destId="{93054748-4EF4-4692-84E7-A3A1B7D6ED99}" srcOrd="0" destOrd="0" presId="urn:microsoft.com/office/officeart/2005/8/layout/chevron2"/>
    <dgm:cxn modelId="{D1C35D97-AD78-49B2-AC35-50FA99AA02D7}" type="presOf" srcId="{39723DDC-3239-4B4F-BF48-759C59EA5559}" destId="{AB623696-E7D3-4C0B-8FC0-FEA14D75C612}" srcOrd="0" destOrd="0" presId="urn:microsoft.com/office/officeart/2005/8/layout/chevron2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B6C9C054-385A-48E7-84F1-CC5C9BF6E1DA}" type="presOf" srcId="{9CC0326C-F00A-45CE-A6A2-C0DBFF4E0D51}" destId="{8D0D5279-F7C7-4118-BFD9-791E347E0538}" srcOrd="0" destOrd="0" presId="urn:microsoft.com/office/officeart/2005/8/layout/chevron2"/>
    <dgm:cxn modelId="{40F5F173-AD10-460C-B048-FDECAD67F961}" type="presOf" srcId="{D8C12C3D-756E-4409-B3CA-788AB7F56C8B}" destId="{54CE6A94-CF24-4B94-8870-3EC682C763A0}" srcOrd="0" destOrd="0" presId="urn:microsoft.com/office/officeart/2005/8/layout/chevron2"/>
    <dgm:cxn modelId="{9EBE7516-82D8-458B-9DE6-D0A51C6F2873}" type="presOf" srcId="{1E3C777D-CC13-4E1E-ADA7-36296CD49D16}" destId="{FC37AEDD-360F-4875-A483-E75C98CA692D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1158578B-D18E-417A-952A-8629E94D0655}" type="presOf" srcId="{8DB1309F-666F-409D-B5B9-D04D14425E39}" destId="{706ED46A-7216-4033-99AB-3ECC95E673BE}" srcOrd="0" destOrd="0" presId="urn:microsoft.com/office/officeart/2005/8/layout/chevron2"/>
    <dgm:cxn modelId="{BB926750-DF21-4E5B-8CFA-2AF64F1CD443}" type="presOf" srcId="{8BDFB5CD-B755-4988-8881-F9B5C67E94A0}" destId="{61AB48AC-EE08-4E90-8348-6F5377A7F320}" srcOrd="0" destOrd="0" presId="urn:microsoft.com/office/officeart/2005/8/layout/chevron2"/>
    <dgm:cxn modelId="{C7D75CC7-809E-4B0E-81E5-AFF4407DCE53}" type="presOf" srcId="{AEED0E7E-6B16-4878-9772-35EC386FE47D}" destId="{48A83130-6CA4-46CC-B544-F684BEFB8667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0C83DE51-9250-4C06-A2C9-42D7C56AB34C}" type="presOf" srcId="{A74F1F23-C7A5-47A3-8B0A-D4F03EED38FB}" destId="{C516F9DD-F4CD-427E-8D95-D35293BD3AAA}" srcOrd="0" destOrd="0" presId="urn:microsoft.com/office/officeart/2005/8/layout/chevron2"/>
    <dgm:cxn modelId="{FBAC174B-04A0-46F9-875C-D889A5310AE8}" type="presOf" srcId="{1A6A4C6F-465D-4F5D-A0A7-FB0ED31EBF9A}" destId="{0C155660-E2A8-4B35-9DDF-10B9E8FDF72D}" srcOrd="0" destOrd="0" presId="urn:microsoft.com/office/officeart/2005/8/layout/chevron2"/>
    <dgm:cxn modelId="{D9A92AA4-909F-4670-B155-8DCF366E7ED3}" type="presOf" srcId="{3E4764AE-434D-4C80-86A8-67A648D0EFCF}" destId="{B5788FB2-C6B1-4BC0-970C-52A6C8EB9F33}" srcOrd="0" destOrd="0" presId="urn:microsoft.com/office/officeart/2005/8/layout/chevron2"/>
    <dgm:cxn modelId="{6FAB9EA1-10D8-495E-97DF-CE81ECA49D25}" type="presParOf" srcId="{FC37AEDD-360F-4875-A483-E75C98CA692D}" destId="{FCCAFE90-B5E6-475D-A199-1F0571469E06}" srcOrd="0" destOrd="0" presId="urn:microsoft.com/office/officeart/2005/8/layout/chevron2"/>
    <dgm:cxn modelId="{10937170-8D37-4BF8-BA05-2487462BA699}" type="presParOf" srcId="{FCCAFE90-B5E6-475D-A199-1F0571469E06}" destId="{8D0D5279-F7C7-4118-BFD9-791E347E0538}" srcOrd="0" destOrd="0" presId="urn:microsoft.com/office/officeart/2005/8/layout/chevron2"/>
    <dgm:cxn modelId="{5121DE70-104A-4268-AEFB-0222C08C705C}" type="presParOf" srcId="{FCCAFE90-B5E6-475D-A199-1F0571469E06}" destId="{61AB48AC-EE08-4E90-8348-6F5377A7F320}" srcOrd="1" destOrd="0" presId="urn:microsoft.com/office/officeart/2005/8/layout/chevron2"/>
    <dgm:cxn modelId="{8059AA62-ED13-4FB0-B058-7A6B41D15409}" type="presParOf" srcId="{FC37AEDD-360F-4875-A483-E75C98CA692D}" destId="{FB3B9509-6CDF-4639-858F-0686F4423E26}" srcOrd="1" destOrd="0" presId="urn:microsoft.com/office/officeart/2005/8/layout/chevron2"/>
    <dgm:cxn modelId="{A0CCD696-222B-4BC9-95D5-73E52457E8BF}" type="presParOf" srcId="{FC37AEDD-360F-4875-A483-E75C98CA692D}" destId="{69A3C548-9B77-4589-8414-87258D2C4D40}" srcOrd="2" destOrd="0" presId="urn:microsoft.com/office/officeart/2005/8/layout/chevron2"/>
    <dgm:cxn modelId="{70A1772D-0B37-4098-88B2-18D68AE62991}" type="presParOf" srcId="{69A3C548-9B77-4589-8414-87258D2C4D40}" destId="{706ED46A-7216-4033-99AB-3ECC95E673BE}" srcOrd="0" destOrd="0" presId="urn:microsoft.com/office/officeart/2005/8/layout/chevron2"/>
    <dgm:cxn modelId="{ACA57182-16AA-4347-BE26-13985F7FC9A5}" type="presParOf" srcId="{69A3C548-9B77-4589-8414-87258D2C4D40}" destId="{8DCE5DA1-07AD-48F8-BE1A-C84AB665BF04}" srcOrd="1" destOrd="0" presId="urn:microsoft.com/office/officeart/2005/8/layout/chevron2"/>
    <dgm:cxn modelId="{A3C79DBB-7365-4DE1-A1C8-10F4CE6987EA}" type="presParOf" srcId="{FC37AEDD-360F-4875-A483-E75C98CA692D}" destId="{49B09A8B-818F-49C3-9583-ED802F84584D}" srcOrd="3" destOrd="0" presId="urn:microsoft.com/office/officeart/2005/8/layout/chevron2"/>
    <dgm:cxn modelId="{F3D16C35-38B9-4C0B-95C3-34A30DF6332E}" type="presParOf" srcId="{FC37AEDD-360F-4875-A483-E75C98CA692D}" destId="{B1BA6215-4DEB-40E0-9990-D33301C90771}" srcOrd="4" destOrd="0" presId="urn:microsoft.com/office/officeart/2005/8/layout/chevron2"/>
    <dgm:cxn modelId="{099E1248-6F37-45F4-858E-570644727654}" type="presParOf" srcId="{B1BA6215-4DEB-40E0-9990-D33301C90771}" destId="{93054748-4EF4-4692-84E7-A3A1B7D6ED99}" srcOrd="0" destOrd="0" presId="urn:microsoft.com/office/officeart/2005/8/layout/chevron2"/>
    <dgm:cxn modelId="{7BF24BA0-A565-4385-9EA6-A1C8FFF18C16}" type="presParOf" srcId="{B1BA6215-4DEB-40E0-9990-D33301C90771}" destId="{AB623696-E7D3-4C0B-8FC0-FEA14D75C612}" srcOrd="1" destOrd="0" presId="urn:microsoft.com/office/officeart/2005/8/layout/chevron2"/>
    <dgm:cxn modelId="{471EAB7C-A188-4E4F-B448-EF088A6896E4}" type="presParOf" srcId="{FC37AEDD-360F-4875-A483-E75C98CA692D}" destId="{075925A5-743B-4F85-9954-54F8D85D74E8}" srcOrd="5" destOrd="0" presId="urn:microsoft.com/office/officeart/2005/8/layout/chevron2"/>
    <dgm:cxn modelId="{BAA430AD-2AAC-4429-8583-1AE3556892CB}" type="presParOf" srcId="{FC37AEDD-360F-4875-A483-E75C98CA692D}" destId="{F444617D-AB43-4FA9-BAB9-CD1E1D4652F7}" srcOrd="6" destOrd="0" presId="urn:microsoft.com/office/officeart/2005/8/layout/chevron2"/>
    <dgm:cxn modelId="{D61BD099-DFFB-41A2-AB0B-495B874B8DCA}" type="presParOf" srcId="{F444617D-AB43-4FA9-BAB9-CD1E1D4652F7}" destId="{48A83130-6CA4-46CC-B544-F684BEFB8667}" srcOrd="0" destOrd="0" presId="urn:microsoft.com/office/officeart/2005/8/layout/chevron2"/>
    <dgm:cxn modelId="{2B5036F9-BEAB-4C5C-8DC1-02A490024626}" type="presParOf" srcId="{F444617D-AB43-4FA9-BAB9-CD1E1D4652F7}" destId="{C516F9DD-F4CD-427E-8D95-D35293BD3AAA}" srcOrd="1" destOrd="0" presId="urn:microsoft.com/office/officeart/2005/8/layout/chevron2"/>
    <dgm:cxn modelId="{129F1D87-9AEC-4320-82FB-823F87183D0D}" type="presParOf" srcId="{FC37AEDD-360F-4875-A483-E75C98CA692D}" destId="{CE684A32-6A64-4CB0-A99E-D0264402A614}" srcOrd="7" destOrd="0" presId="urn:microsoft.com/office/officeart/2005/8/layout/chevron2"/>
    <dgm:cxn modelId="{E67E533C-F91C-4527-9F78-B82DC7F1AE7C}" type="presParOf" srcId="{FC37AEDD-360F-4875-A483-E75C98CA692D}" destId="{2C82177F-D21E-43D5-8468-746079A0C3A7}" srcOrd="8" destOrd="0" presId="urn:microsoft.com/office/officeart/2005/8/layout/chevron2"/>
    <dgm:cxn modelId="{793BCB9E-5B1F-4E0B-8F85-062E96A6D4B2}" type="presParOf" srcId="{2C82177F-D21E-43D5-8468-746079A0C3A7}" destId="{54CE6A94-CF24-4B94-8870-3EC682C763A0}" srcOrd="0" destOrd="0" presId="urn:microsoft.com/office/officeart/2005/8/layout/chevron2"/>
    <dgm:cxn modelId="{9F2EB8BF-EBF3-4867-BF3E-8F0F1CB048FE}" type="presParOf" srcId="{2C82177F-D21E-43D5-8468-746079A0C3A7}" destId="{B5788FB2-C6B1-4BC0-970C-52A6C8EB9F33}" srcOrd="1" destOrd="0" presId="urn:microsoft.com/office/officeart/2005/8/layout/chevron2"/>
    <dgm:cxn modelId="{FA11CD59-7334-497E-AB63-1930975205E8}" type="presParOf" srcId="{FC37AEDD-360F-4875-A483-E75C98CA692D}" destId="{53CE5E43-BC67-4ED5-BD54-20AEE1AF9467}" srcOrd="9" destOrd="0" presId="urn:microsoft.com/office/officeart/2005/8/layout/chevron2"/>
    <dgm:cxn modelId="{59B4EE16-7EF6-420A-AFCF-8F638D0CB132}" type="presParOf" srcId="{FC37AEDD-360F-4875-A483-E75C98CA692D}" destId="{B5DAD4D1-0C3C-4C45-9D7B-62DE8BDA72C1}" srcOrd="10" destOrd="0" presId="urn:microsoft.com/office/officeart/2005/8/layout/chevron2"/>
    <dgm:cxn modelId="{FB5E40AC-F2DE-4543-B38D-C7B48520DDC5}" type="presParOf" srcId="{B5DAD4D1-0C3C-4C45-9D7B-62DE8BDA72C1}" destId="{0C155660-E2A8-4B35-9DDF-10B9E8FDF72D}" srcOrd="0" destOrd="0" presId="urn:microsoft.com/office/officeart/2005/8/layout/chevron2"/>
    <dgm:cxn modelId="{E897862C-1B77-4B2A-B42D-83D28D86D349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D48EA9F-C0A5-43DA-B8C3-C4583D379EA8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3E73F7EB-82F4-4A8E-9BC5-13AA511611EA}">
      <dgm:prSet phldrT="[Text]" custT="1"/>
      <dgm:spPr/>
      <dgm:t>
        <a:bodyPr/>
        <a:lstStyle/>
        <a:p>
          <a:pPr algn="ctr"/>
          <a:r>
            <a:rPr lang="es-ES_tradnl" sz="2800" b="1" baseline="0" noProof="0" dirty="0" smtClean="0"/>
            <a:t>PUNTAJE NACIONAL</a:t>
          </a:r>
          <a:endParaRPr lang="es-ES_tradnl" sz="2800" b="1" baseline="0" noProof="0" dirty="0"/>
        </a:p>
      </dgm:t>
    </dgm:pt>
    <dgm:pt modelId="{22207A48-A504-4BFD-914E-AF6A43C9E97D}" type="parTrans" cxnId="{EE3FD4C3-E0D5-434E-B5CD-76816D47CC57}">
      <dgm:prSet/>
      <dgm:spPr/>
      <dgm:t>
        <a:bodyPr/>
        <a:lstStyle/>
        <a:p>
          <a:pPr algn="ctr"/>
          <a:endParaRPr lang="en-US"/>
        </a:p>
      </dgm:t>
    </dgm:pt>
    <dgm:pt modelId="{4557016D-493D-4313-9DE9-9B26A5481094}" type="sibTrans" cxnId="{EE3FD4C3-E0D5-434E-B5CD-76816D47CC57}">
      <dgm:prSet/>
      <dgm:spPr/>
      <dgm:t>
        <a:bodyPr/>
        <a:lstStyle/>
        <a:p>
          <a:pPr algn="ctr"/>
          <a:endParaRPr lang="en-US"/>
        </a:p>
      </dgm:t>
    </dgm:pt>
    <dgm:pt modelId="{FB76C8BB-15E5-45D2-ACED-80100C5EFE43}">
      <dgm:prSet custT="1"/>
      <dgm:spPr/>
      <dgm:t>
        <a:bodyPr/>
        <a:lstStyle/>
        <a:p>
          <a:r>
            <a:rPr lang="es-ES_tradnl" sz="1800" b="1" noProof="0" dirty="0" smtClean="0"/>
            <a:t>Índice de beneficios globales (IBG)</a:t>
          </a:r>
          <a:endParaRPr lang="es-ES_tradnl" sz="1800" b="1" noProof="0" dirty="0"/>
        </a:p>
      </dgm:t>
    </dgm:pt>
    <dgm:pt modelId="{C5194B9E-A4AC-4CF9-AF48-103896B8F46C}" type="parTrans" cxnId="{A9F75BFF-D001-4AF1-9476-D4873374E670}">
      <dgm:prSet/>
      <dgm:spPr/>
      <dgm:t>
        <a:bodyPr/>
        <a:lstStyle/>
        <a:p>
          <a:endParaRPr lang="en-US"/>
        </a:p>
      </dgm:t>
    </dgm:pt>
    <dgm:pt modelId="{0212758E-5582-4BEC-A0E4-C9782939E60D}" type="sibTrans" cxnId="{A9F75BFF-D001-4AF1-9476-D4873374E670}">
      <dgm:prSet/>
      <dgm:spPr/>
      <dgm:t>
        <a:bodyPr/>
        <a:lstStyle/>
        <a:p>
          <a:endParaRPr lang="en-US"/>
        </a:p>
      </dgm:t>
    </dgm:pt>
    <dgm:pt modelId="{1DB68577-B9A0-4FCF-8674-AEB70B0C082C}">
      <dgm:prSet custT="1"/>
      <dgm:spPr/>
      <dgm:t>
        <a:bodyPr/>
        <a:lstStyle/>
        <a:p>
          <a:r>
            <a:rPr lang="es-ES_tradnl" sz="1800" b="1" noProof="0" dirty="0" smtClean="0"/>
            <a:t>Índice de desempeño de país (IDP)</a:t>
          </a:r>
          <a:endParaRPr lang="es-ES_tradnl" sz="1800" b="1" noProof="0" dirty="0"/>
        </a:p>
      </dgm:t>
    </dgm:pt>
    <dgm:pt modelId="{727F4F1A-AFC2-45DD-8749-34B446AC37AF}" type="parTrans" cxnId="{1EF5EA36-8C6D-41AB-B6D1-C90A6079C73B}">
      <dgm:prSet/>
      <dgm:spPr/>
      <dgm:t>
        <a:bodyPr/>
        <a:lstStyle/>
        <a:p>
          <a:endParaRPr lang="en-US"/>
        </a:p>
      </dgm:t>
    </dgm:pt>
    <dgm:pt modelId="{27DBC6E3-4960-48BF-99B2-4BCDBC510AC2}" type="sibTrans" cxnId="{1EF5EA36-8C6D-41AB-B6D1-C90A6079C73B}">
      <dgm:prSet/>
      <dgm:spPr/>
      <dgm:t>
        <a:bodyPr/>
        <a:lstStyle/>
        <a:p>
          <a:endParaRPr lang="en-US"/>
        </a:p>
      </dgm:t>
    </dgm:pt>
    <dgm:pt modelId="{C0599E41-4573-42F9-BB9B-FD046F78A129}">
      <dgm:prSet custT="1"/>
      <dgm:spPr/>
      <dgm:t>
        <a:bodyPr/>
        <a:lstStyle/>
        <a:p>
          <a:r>
            <a:rPr lang="es-ES_tradnl" sz="2000" b="1" noProof="0" dirty="0" smtClean="0"/>
            <a:t>Índice del PIB (IPIB)</a:t>
          </a:r>
          <a:endParaRPr lang="es-ES_tradnl" sz="2000" b="1" noProof="0" dirty="0"/>
        </a:p>
      </dgm:t>
    </dgm:pt>
    <dgm:pt modelId="{AF0BB50B-1F2C-4BFA-A3D7-8E5EF4A0E5C5}" type="parTrans" cxnId="{15EEF79E-256F-4058-B77D-2DE39D896139}">
      <dgm:prSet/>
      <dgm:spPr/>
      <dgm:t>
        <a:bodyPr/>
        <a:lstStyle/>
        <a:p>
          <a:endParaRPr lang="en-US"/>
        </a:p>
      </dgm:t>
    </dgm:pt>
    <dgm:pt modelId="{94EA0028-006F-49DC-9961-223BED7F6EC8}" type="sibTrans" cxnId="{15EEF79E-256F-4058-B77D-2DE39D896139}">
      <dgm:prSet/>
      <dgm:spPr/>
      <dgm:t>
        <a:bodyPr/>
        <a:lstStyle/>
        <a:p>
          <a:endParaRPr lang="en-US"/>
        </a:p>
      </dgm:t>
    </dgm:pt>
    <dgm:pt modelId="{650DBF31-810C-4660-AC7D-D48ECD346C77}">
      <dgm:prSet custT="1"/>
      <dgm:spPr/>
      <dgm:t>
        <a:bodyPr/>
        <a:lstStyle/>
        <a:p>
          <a:r>
            <a:rPr lang="es-ES_tradnl" sz="2000" noProof="0" dirty="0" smtClean="0"/>
            <a:t>Biodiversidad</a:t>
          </a:r>
          <a:endParaRPr lang="es-ES_tradnl" sz="2000" noProof="0" dirty="0"/>
        </a:p>
      </dgm:t>
    </dgm:pt>
    <dgm:pt modelId="{F2BBFD4D-434B-45AD-AFD2-AF0947F60047}" type="parTrans" cxnId="{2B320558-CA96-4582-AB48-D6F40C11C70A}">
      <dgm:prSet/>
      <dgm:spPr/>
      <dgm:t>
        <a:bodyPr/>
        <a:lstStyle/>
        <a:p>
          <a:endParaRPr lang="en-US"/>
        </a:p>
      </dgm:t>
    </dgm:pt>
    <dgm:pt modelId="{C57F1B6B-F9BD-434A-834C-7E9E2A57DB5B}" type="sibTrans" cxnId="{2B320558-CA96-4582-AB48-D6F40C11C70A}">
      <dgm:prSet/>
      <dgm:spPr/>
      <dgm:t>
        <a:bodyPr/>
        <a:lstStyle/>
        <a:p>
          <a:endParaRPr lang="en-US"/>
        </a:p>
      </dgm:t>
    </dgm:pt>
    <dgm:pt modelId="{2737C6B6-CDCB-43F9-BCFB-F2FC429BECE1}">
      <dgm:prSet custT="1"/>
      <dgm:spPr/>
      <dgm:t>
        <a:bodyPr/>
        <a:lstStyle/>
        <a:p>
          <a:r>
            <a:rPr lang="es-ES_tradnl" sz="2000" noProof="0" dirty="0" smtClean="0"/>
            <a:t>Cambio climático</a:t>
          </a:r>
          <a:endParaRPr lang="es-ES_tradnl" sz="2000" noProof="0" dirty="0"/>
        </a:p>
      </dgm:t>
    </dgm:pt>
    <dgm:pt modelId="{98F80357-21B2-4445-B8E0-20AF012F6C05}" type="parTrans" cxnId="{75EE8C4C-71A1-4E3D-BCC4-3B7CAE84E8E1}">
      <dgm:prSet/>
      <dgm:spPr/>
      <dgm:t>
        <a:bodyPr/>
        <a:lstStyle/>
        <a:p>
          <a:endParaRPr lang="en-US"/>
        </a:p>
      </dgm:t>
    </dgm:pt>
    <dgm:pt modelId="{B507F043-3C37-44A4-8C15-26448BA685FC}" type="sibTrans" cxnId="{75EE8C4C-71A1-4E3D-BCC4-3B7CAE84E8E1}">
      <dgm:prSet/>
      <dgm:spPr/>
      <dgm:t>
        <a:bodyPr/>
        <a:lstStyle/>
        <a:p>
          <a:endParaRPr lang="en-US"/>
        </a:p>
      </dgm:t>
    </dgm:pt>
    <dgm:pt modelId="{1C80E15D-67BD-46F5-AA84-7F21BFE91CE9}">
      <dgm:prSet custT="1"/>
      <dgm:spPr/>
      <dgm:t>
        <a:bodyPr/>
        <a:lstStyle/>
        <a:p>
          <a:r>
            <a:rPr lang="es-ES_tradnl" sz="2000" noProof="0" dirty="0" smtClean="0"/>
            <a:t>Degradación de la tierra</a:t>
          </a:r>
          <a:endParaRPr lang="es-ES_tradnl" sz="2000" noProof="0" dirty="0"/>
        </a:p>
      </dgm:t>
    </dgm:pt>
    <dgm:pt modelId="{D4CEAA3C-43A8-431A-B1CF-907C73A9AB4E}" type="parTrans" cxnId="{9E6DE206-3EF3-4187-9F41-154D54A9E12C}">
      <dgm:prSet/>
      <dgm:spPr/>
      <dgm:t>
        <a:bodyPr/>
        <a:lstStyle/>
        <a:p>
          <a:endParaRPr lang="en-US"/>
        </a:p>
      </dgm:t>
    </dgm:pt>
    <dgm:pt modelId="{FA190A66-A923-406C-837C-1B769A2F32DA}" type="sibTrans" cxnId="{9E6DE206-3EF3-4187-9F41-154D54A9E12C}">
      <dgm:prSet/>
      <dgm:spPr/>
      <dgm:t>
        <a:bodyPr/>
        <a:lstStyle/>
        <a:p>
          <a:endParaRPr lang="en-US"/>
        </a:p>
      </dgm:t>
    </dgm:pt>
    <dgm:pt modelId="{06626556-5CA9-4CB8-B2E5-F931CECEEC34}" type="pres">
      <dgm:prSet presAssocID="{DD48EA9F-C0A5-43DA-B8C3-C4583D379EA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60916C8-81C9-4297-A050-CF12E92D5CF3}" type="pres">
      <dgm:prSet presAssocID="{3E73F7EB-82F4-4A8E-9BC5-13AA511611EA}" presName="hierRoot1" presStyleCnt="0"/>
      <dgm:spPr/>
    </dgm:pt>
    <dgm:pt modelId="{D2D5A8E0-EE0D-4F37-9397-C944AE0FA34C}" type="pres">
      <dgm:prSet presAssocID="{3E73F7EB-82F4-4A8E-9BC5-13AA511611EA}" presName="composite" presStyleCnt="0"/>
      <dgm:spPr/>
    </dgm:pt>
    <dgm:pt modelId="{C6E2BA27-A201-4988-B499-3FFADA51AC72}" type="pres">
      <dgm:prSet presAssocID="{3E73F7EB-82F4-4A8E-9BC5-13AA511611EA}" presName="background" presStyleLbl="node0" presStyleIdx="0" presStyleCnt="1"/>
      <dgm:spPr/>
    </dgm:pt>
    <dgm:pt modelId="{06662772-DD90-43B3-8FB3-BB821D83046E}" type="pres">
      <dgm:prSet presAssocID="{3E73F7EB-82F4-4A8E-9BC5-13AA511611EA}" presName="text" presStyleLbl="fgAcc0" presStyleIdx="0" presStyleCnt="1" custScaleX="363465" custLinFactNeighborX="-10431" custLinFactNeighborY="-963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38F58C-8494-4C5E-9A91-7B830C38078F}" type="pres">
      <dgm:prSet presAssocID="{3E73F7EB-82F4-4A8E-9BC5-13AA511611EA}" presName="hierChild2" presStyleCnt="0"/>
      <dgm:spPr/>
    </dgm:pt>
    <dgm:pt modelId="{F62CD02F-9441-4EE1-BC9B-2ED170B625BF}" type="pres">
      <dgm:prSet presAssocID="{C5194B9E-A4AC-4CF9-AF48-103896B8F46C}" presName="Name10" presStyleLbl="parChTrans1D2" presStyleIdx="0" presStyleCnt="3"/>
      <dgm:spPr/>
      <dgm:t>
        <a:bodyPr/>
        <a:lstStyle/>
        <a:p>
          <a:endParaRPr lang="en-TT"/>
        </a:p>
      </dgm:t>
    </dgm:pt>
    <dgm:pt modelId="{40EBB704-4E24-4A1D-AE42-4C244F848961}" type="pres">
      <dgm:prSet presAssocID="{FB76C8BB-15E5-45D2-ACED-80100C5EFE43}" presName="hierRoot2" presStyleCnt="0"/>
      <dgm:spPr/>
    </dgm:pt>
    <dgm:pt modelId="{9A8E147D-3BE4-4D46-B8D4-73E9E27DF0EF}" type="pres">
      <dgm:prSet presAssocID="{FB76C8BB-15E5-45D2-ACED-80100C5EFE43}" presName="composite2" presStyleCnt="0"/>
      <dgm:spPr/>
    </dgm:pt>
    <dgm:pt modelId="{3D09534A-EF22-46C6-B7EE-7E4102FA78D8}" type="pres">
      <dgm:prSet presAssocID="{FB76C8BB-15E5-45D2-ACED-80100C5EFE43}" presName="background2" presStyleLbl="node2" presStyleIdx="0" presStyleCnt="3"/>
      <dgm:spPr/>
    </dgm:pt>
    <dgm:pt modelId="{351DA774-B02E-412F-8443-EFFA351D6B2F}" type="pres">
      <dgm:prSet presAssocID="{FB76C8BB-15E5-45D2-ACED-80100C5EFE43}" presName="text2" presStyleLbl="fgAcc2" presStyleIdx="0" presStyleCnt="3" custScaleX="1886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FE2C2C-8053-4103-8671-9634EC023C39}" type="pres">
      <dgm:prSet presAssocID="{FB76C8BB-15E5-45D2-ACED-80100C5EFE43}" presName="hierChild3" presStyleCnt="0"/>
      <dgm:spPr/>
    </dgm:pt>
    <dgm:pt modelId="{25F7DA04-3810-4493-9762-0A2E6118FE62}" type="pres">
      <dgm:prSet presAssocID="{F2BBFD4D-434B-45AD-AFD2-AF0947F60047}" presName="Name17" presStyleLbl="parChTrans1D3" presStyleIdx="0" presStyleCnt="3"/>
      <dgm:spPr/>
      <dgm:t>
        <a:bodyPr/>
        <a:lstStyle/>
        <a:p>
          <a:endParaRPr lang="en-TT"/>
        </a:p>
      </dgm:t>
    </dgm:pt>
    <dgm:pt modelId="{339AC739-07EC-4FD2-993A-68A94D2CCF42}" type="pres">
      <dgm:prSet presAssocID="{650DBF31-810C-4660-AC7D-D48ECD346C77}" presName="hierRoot3" presStyleCnt="0"/>
      <dgm:spPr/>
    </dgm:pt>
    <dgm:pt modelId="{52A592AF-586B-4C28-8D5F-4CF26B5ED496}" type="pres">
      <dgm:prSet presAssocID="{650DBF31-810C-4660-AC7D-D48ECD346C77}" presName="composite3" presStyleCnt="0"/>
      <dgm:spPr/>
    </dgm:pt>
    <dgm:pt modelId="{A116301B-1247-4453-93F5-A2E02D273E26}" type="pres">
      <dgm:prSet presAssocID="{650DBF31-810C-4660-AC7D-D48ECD346C77}" presName="background3" presStyleLbl="node3" presStyleIdx="0" presStyleCnt="3"/>
      <dgm:spPr/>
    </dgm:pt>
    <dgm:pt modelId="{84F17B62-8AE2-4576-B31D-CFD1AE69C8D8}" type="pres">
      <dgm:prSet presAssocID="{650DBF31-810C-4660-AC7D-D48ECD346C77}" presName="text3" presStyleLbl="fgAcc3" presStyleIdx="0" presStyleCnt="3" custScaleX="1585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F5383D-0B7A-4162-ACD9-09A17BCD8A50}" type="pres">
      <dgm:prSet presAssocID="{650DBF31-810C-4660-AC7D-D48ECD346C77}" presName="hierChild4" presStyleCnt="0"/>
      <dgm:spPr/>
    </dgm:pt>
    <dgm:pt modelId="{0FECD5AD-7BB6-42E1-B744-C35F7FD9F7A6}" type="pres">
      <dgm:prSet presAssocID="{98F80357-21B2-4445-B8E0-20AF012F6C05}" presName="Name17" presStyleLbl="parChTrans1D3" presStyleIdx="1" presStyleCnt="3"/>
      <dgm:spPr/>
      <dgm:t>
        <a:bodyPr/>
        <a:lstStyle/>
        <a:p>
          <a:endParaRPr lang="en-TT"/>
        </a:p>
      </dgm:t>
    </dgm:pt>
    <dgm:pt modelId="{69B3DEA5-EC13-4A4F-9BFB-3C300967B887}" type="pres">
      <dgm:prSet presAssocID="{2737C6B6-CDCB-43F9-BCFB-F2FC429BECE1}" presName="hierRoot3" presStyleCnt="0"/>
      <dgm:spPr/>
    </dgm:pt>
    <dgm:pt modelId="{3767C3BD-F269-4461-A45C-2E5FF03655EC}" type="pres">
      <dgm:prSet presAssocID="{2737C6B6-CDCB-43F9-BCFB-F2FC429BECE1}" presName="composite3" presStyleCnt="0"/>
      <dgm:spPr/>
    </dgm:pt>
    <dgm:pt modelId="{A7D4DBA3-3387-41E9-80E1-78A113C0C7AC}" type="pres">
      <dgm:prSet presAssocID="{2737C6B6-CDCB-43F9-BCFB-F2FC429BECE1}" presName="background3" presStyleLbl="node3" presStyleIdx="1" presStyleCnt="3"/>
      <dgm:spPr/>
    </dgm:pt>
    <dgm:pt modelId="{B3DED913-0E1B-4272-8EC5-199368CA2EC9}" type="pres">
      <dgm:prSet presAssocID="{2737C6B6-CDCB-43F9-BCFB-F2FC429BECE1}" presName="text3" presStyleLbl="fgAcc3" presStyleIdx="1" presStyleCnt="3" custScaleX="180681">
        <dgm:presLayoutVars>
          <dgm:chPref val="3"/>
        </dgm:presLayoutVars>
      </dgm:prSet>
      <dgm:spPr/>
      <dgm:t>
        <a:bodyPr/>
        <a:lstStyle/>
        <a:p>
          <a:endParaRPr lang="en-TT"/>
        </a:p>
      </dgm:t>
    </dgm:pt>
    <dgm:pt modelId="{13E49CB5-AC09-4AD9-91FD-C00FEEE203A7}" type="pres">
      <dgm:prSet presAssocID="{2737C6B6-CDCB-43F9-BCFB-F2FC429BECE1}" presName="hierChild4" presStyleCnt="0"/>
      <dgm:spPr/>
    </dgm:pt>
    <dgm:pt modelId="{896D3C72-98B8-4C02-8F65-BC7FAE2251D3}" type="pres">
      <dgm:prSet presAssocID="{D4CEAA3C-43A8-431A-B1CF-907C73A9AB4E}" presName="Name17" presStyleLbl="parChTrans1D3" presStyleIdx="2" presStyleCnt="3"/>
      <dgm:spPr/>
      <dgm:t>
        <a:bodyPr/>
        <a:lstStyle/>
        <a:p>
          <a:endParaRPr lang="en-TT"/>
        </a:p>
      </dgm:t>
    </dgm:pt>
    <dgm:pt modelId="{58F15286-3756-454A-8F62-287CB50E9BFE}" type="pres">
      <dgm:prSet presAssocID="{1C80E15D-67BD-46F5-AA84-7F21BFE91CE9}" presName="hierRoot3" presStyleCnt="0"/>
      <dgm:spPr/>
    </dgm:pt>
    <dgm:pt modelId="{21B7724B-08EF-4AA4-9A54-F62685F2F7CE}" type="pres">
      <dgm:prSet presAssocID="{1C80E15D-67BD-46F5-AA84-7F21BFE91CE9}" presName="composite3" presStyleCnt="0"/>
      <dgm:spPr/>
    </dgm:pt>
    <dgm:pt modelId="{1687697E-00F0-47B7-B0B6-A65F781A04A8}" type="pres">
      <dgm:prSet presAssocID="{1C80E15D-67BD-46F5-AA84-7F21BFE91CE9}" presName="background3" presStyleLbl="node3" presStyleIdx="2" presStyleCnt="3"/>
      <dgm:spPr/>
    </dgm:pt>
    <dgm:pt modelId="{C07A3298-0797-4637-B9A1-C18E63005040}" type="pres">
      <dgm:prSet presAssocID="{1C80E15D-67BD-46F5-AA84-7F21BFE91CE9}" presName="text3" presStyleLbl="fgAcc3" presStyleIdx="2" presStyleCnt="3" custScaleX="158511">
        <dgm:presLayoutVars>
          <dgm:chPref val="3"/>
        </dgm:presLayoutVars>
      </dgm:prSet>
      <dgm:spPr/>
      <dgm:t>
        <a:bodyPr/>
        <a:lstStyle/>
        <a:p>
          <a:endParaRPr lang="en-TT"/>
        </a:p>
      </dgm:t>
    </dgm:pt>
    <dgm:pt modelId="{6E9191EC-8C7B-4751-BA40-ED5292ED217A}" type="pres">
      <dgm:prSet presAssocID="{1C80E15D-67BD-46F5-AA84-7F21BFE91CE9}" presName="hierChild4" presStyleCnt="0"/>
      <dgm:spPr/>
    </dgm:pt>
    <dgm:pt modelId="{FF880925-99AF-417F-B579-827EE5DFDB38}" type="pres">
      <dgm:prSet presAssocID="{727F4F1A-AFC2-45DD-8749-34B446AC37AF}" presName="Name10" presStyleLbl="parChTrans1D2" presStyleIdx="1" presStyleCnt="3"/>
      <dgm:spPr/>
      <dgm:t>
        <a:bodyPr/>
        <a:lstStyle/>
        <a:p>
          <a:endParaRPr lang="en-TT"/>
        </a:p>
      </dgm:t>
    </dgm:pt>
    <dgm:pt modelId="{64D09ABC-B3DA-4DEE-8F0C-33A085164D2E}" type="pres">
      <dgm:prSet presAssocID="{1DB68577-B9A0-4FCF-8674-AEB70B0C082C}" presName="hierRoot2" presStyleCnt="0"/>
      <dgm:spPr/>
    </dgm:pt>
    <dgm:pt modelId="{154E190D-0BF0-490E-9C82-BC5B999A34BF}" type="pres">
      <dgm:prSet presAssocID="{1DB68577-B9A0-4FCF-8674-AEB70B0C082C}" presName="composite2" presStyleCnt="0"/>
      <dgm:spPr/>
    </dgm:pt>
    <dgm:pt modelId="{4181F1A8-D8DA-442D-8598-B5EA96461B94}" type="pres">
      <dgm:prSet presAssocID="{1DB68577-B9A0-4FCF-8674-AEB70B0C082C}" presName="background2" presStyleLbl="node2" presStyleIdx="1" presStyleCnt="3"/>
      <dgm:spPr/>
    </dgm:pt>
    <dgm:pt modelId="{37753761-93CE-4F15-B7C7-F5FE40DD73AE}" type="pres">
      <dgm:prSet presAssocID="{1DB68577-B9A0-4FCF-8674-AEB70B0C082C}" presName="text2" presStyleLbl="fgAcc2" presStyleIdx="1" presStyleCnt="3" custScaleX="21968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2272CF-0773-4677-BDA4-F8FCE2CDCE73}" type="pres">
      <dgm:prSet presAssocID="{1DB68577-B9A0-4FCF-8674-AEB70B0C082C}" presName="hierChild3" presStyleCnt="0"/>
      <dgm:spPr/>
    </dgm:pt>
    <dgm:pt modelId="{BF6D069F-D3B1-4BC9-9012-06BB2E50D8B7}" type="pres">
      <dgm:prSet presAssocID="{AF0BB50B-1F2C-4BFA-A3D7-8E5EF4A0E5C5}" presName="Name10" presStyleLbl="parChTrans1D2" presStyleIdx="2" presStyleCnt="3"/>
      <dgm:spPr/>
      <dgm:t>
        <a:bodyPr/>
        <a:lstStyle/>
        <a:p>
          <a:endParaRPr lang="en-TT"/>
        </a:p>
      </dgm:t>
    </dgm:pt>
    <dgm:pt modelId="{E577D143-2B89-4C64-8611-66FA950A714F}" type="pres">
      <dgm:prSet presAssocID="{C0599E41-4573-42F9-BB9B-FD046F78A129}" presName="hierRoot2" presStyleCnt="0"/>
      <dgm:spPr/>
    </dgm:pt>
    <dgm:pt modelId="{4EC105BF-189A-4BE5-AE0F-A0B3AC101F71}" type="pres">
      <dgm:prSet presAssocID="{C0599E41-4573-42F9-BB9B-FD046F78A129}" presName="composite2" presStyleCnt="0"/>
      <dgm:spPr/>
    </dgm:pt>
    <dgm:pt modelId="{535E4E2B-A443-473D-897D-23EC874027D2}" type="pres">
      <dgm:prSet presAssocID="{C0599E41-4573-42F9-BB9B-FD046F78A129}" presName="background2" presStyleLbl="node2" presStyleIdx="2" presStyleCnt="3"/>
      <dgm:spPr/>
    </dgm:pt>
    <dgm:pt modelId="{A65540C1-63CA-41AA-8BC1-828655ED0927}" type="pres">
      <dgm:prSet presAssocID="{C0599E41-4573-42F9-BB9B-FD046F78A129}" presName="text2" presStyleLbl="fgAcc2" presStyleIdx="2" presStyleCnt="3" custScaleX="1891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C6C483-7F49-42D5-A0BA-4C701AD53BD0}" type="pres">
      <dgm:prSet presAssocID="{C0599E41-4573-42F9-BB9B-FD046F78A129}" presName="hierChild3" presStyleCnt="0"/>
      <dgm:spPr/>
    </dgm:pt>
  </dgm:ptLst>
  <dgm:cxnLst>
    <dgm:cxn modelId="{15EEF79E-256F-4058-B77D-2DE39D896139}" srcId="{3E73F7EB-82F4-4A8E-9BC5-13AA511611EA}" destId="{C0599E41-4573-42F9-BB9B-FD046F78A129}" srcOrd="2" destOrd="0" parTransId="{AF0BB50B-1F2C-4BFA-A3D7-8E5EF4A0E5C5}" sibTransId="{94EA0028-006F-49DC-9961-223BED7F6EC8}"/>
    <dgm:cxn modelId="{6E3AC13D-2DFD-4F8D-9696-F7DA721EC764}" type="presOf" srcId="{DD48EA9F-C0A5-43DA-B8C3-C4583D379EA8}" destId="{06626556-5CA9-4CB8-B2E5-F931CECEEC34}" srcOrd="0" destOrd="0" presId="urn:microsoft.com/office/officeart/2005/8/layout/hierarchy1"/>
    <dgm:cxn modelId="{CCA9366F-82BD-467C-BB7F-93BAC2CEDE63}" type="presOf" srcId="{FB76C8BB-15E5-45D2-ACED-80100C5EFE43}" destId="{351DA774-B02E-412F-8443-EFFA351D6B2F}" srcOrd="0" destOrd="0" presId="urn:microsoft.com/office/officeart/2005/8/layout/hierarchy1"/>
    <dgm:cxn modelId="{574A8DF9-56AF-43FD-9FD8-AE531E3907D7}" type="presOf" srcId="{3E73F7EB-82F4-4A8E-9BC5-13AA511611EA}" destId="{06662772-DD90-43B3-8FB3-BB821D83046E}" srcOrd="0" destOrd="0" presId="urn:microsoft.com/office/officeart/2005/8/layout/hierarchy1"/>
    <dgm:cxn modelId="{8202F9D6-1CE4-41C0-BE9B-988D798D833A}" type="presOf" srcId="{1DB68577-B9A0-4FCF-8674-AEB70B0C082C}" destId="{37753761-93CE-4F15-B7C7-F5FE40DD73AE}" srcOrd="0" destOrd="0" presId="urn:microsoft.com/office/officeart/2005/8/layout/hierarchy1"/>
    <dgm:cxn modelId="{928E069D-9F65-479E-9625-14AB5F213817}" type="presOf" srcId="{650DBF31-810C-4660-AC7D-D48ECD346C77}" destId="{84F17B62-8AE2-4576-B31D-CFD1AE69C8D8}" srcOrd="0" destOrd="0" presId="urn:microsoft.com/office/officeart/2005/8/layout/hierarchy1"/>
    <dgm:cxn modelId="{FC0A94A2-2A94-4706-A509-1040B840798F}" type="presOf" srcId="{D4CEAA3C-43A8-431A-B1CF-907C73A9AB4E}" destId="{896D3C72-98B8-4C02-8F65-BC7FAE2251D3}" srcOrd="0" destOrd="0" presId="urn:microsoft.com/office/officeart/2005/8/layout/hierarchy1"/>
    <dgm:cxn modelId="{A9F75BFF-D001-4AF1-9476-D4873374E670}" srcId="{3E73F7EB-82F4-4A8E-9BC5-13AA511611EA}" destId="{FB76C8BB-15E5-45D2-ACED-80100C5EFE43}" srcOrd="0" destOrd="0" parTransId="{C5194B9E-A4AC-4CF9-AF48-103896B8F46C}" sibTransId="{0212758E-5582-4BEC-A0E4-C9782939E60D}"/>
    <dgm:cxn modelId="{EE3FD4C3-E0D5-434E-B5CD-76816D47CC57}" srcId="{DD48EA9F-C0A5-43DA-B8C3-C4583D379EA8}" destId="{3E73F7EB-82F4-4A8E-9BC5-13AA511611EA}" srcOrd="0" destOrd="0" parTransId="{22207A48-A504-4BFD-914E-AF6A43C9E97D}" sibTransId="{4557016D-493D-4313-9DE9-9B26A5481094}"/>
    <dgm:cxn modelId="{5EAC2EEF-B9BC-4F11-B350-74EF1F3A1E2C}" type="presOf" srcId="{C5194B9E-A4AC-4CF9-AF48-103896B8F46C}" destId="{F62CD02F-9441-4EE1-BC9B-2ED170B625BF}" srcOrd="0" destOrd="0" presId="urn:microsoft.com/office/officeart/2005/8/layout/hierarchy1"/>
    <dgm:cxn modelId="{1EF5EA36-8C6D-41AB-B6D1-C90A6079C73B}" srcId="{3E73F7EB-82F4-4A8E-9BC5-13AA511611EA}" destId="{1DB68577-B9A0-4FCF-8674-AEB70B0C082C}" srcOrd="1" destOrd="0" parTransId="{727F4F1A-AFC2-45DD-8749-34B446AC37AF}" sibTransId="{27DBC6E3-4960-48BF-99B2-4BCDBC510AC2}"/>
    <dgm:cxn modelId="{0707D210-9CAE-40D9-89E4-2322E8E4275A}" type="presOf" srcId="{F2BBFD4D-434B-45AD-AFD2-AF0947F60047}" destId="{25F7DA04-3810-4493-9762-0A2E6118FE62}" srcOrd="0" destOrd="0" presId="urn:microsoft.com/office/officeart/2005/8/layout/hierarchy1"/>
    <dgm:cxn modelId="{03C3897E-D6BE-4514-A9B7-4127B6982FDD}" type="presOf" srcId="{727F4F1A-AFC2-45DD-8749-34B446AC37AF}" destId="{FF880925-99AF-417F-B579-827EE5DFDB38}" srcOrd="0" destOrd="0" presId="urn:microsoft.com/office/officeart/2005/8/layout/hierarchy1"/>
    <dgm:cxn modelId="{75EE8C4C-71A1-4E3D-BCC4-3B7CAE84E8E1}" srcId="{FB76C8BB-15E5-45D2-ACED-80100C5EFE43}" destId="{2737C6B6-CDCB-43F9-BCFB-F2FC429BECE1}" srcOrd="1" destOrd="0" parTransId="{98F80357-21B2-4445-B8E0-20AF012F6C05}" sibTransId="{B507F043-3C37-44A4-8C15-26448BA685FC}"/>
    <dgm:cxn modelId="{2B320558-CA96-4582-AB48-D6F40C11C70A}" srcId="{FB76C8BB-15E5-45D2-ACED-80100C5EFE43}" destId="{650DBF31-810C-4660-AC7D-D48ECD346C77}" srcOrd="0" destOrd="0" parTransId="{F2BBFD4D-434B-45AD-AFD2-AF0947F60047}" sibTransId="{C57F1B6B-F9BD-434A-834C-7E9E2A57DB5B}"/>
    <dgm:cxn modelId="{94FE4A09-D21F-40DB-A86B-772CB7AF82A9}" type="presOf" srcId="{AF0BB50B-1F2C-4BFA-A3D7-8E5EF4A0E5C5}" destId="{BF6D069F-D3B1-4BC9-9012-06BB2E50D8B7}" srcOrd="0" destOrd="0" presId="urn:microsoft.com/office/officeart/2005/8/layout/hierarchy1"/>
    <dgm:cxn modelId="{9E6DE206-3EF3-4187-9F41-154D54A9E12C}" srcId="{FB76C8BB-15E5-45D2-ACED-80100C5EFE43}" destId="{1C80E15D-67BD-46F5-AA84-7F21BFE91CE9}" srcOrd="2" destOrd="0" parTransId="{D4CEAA3C-43A8-431A-B1CF-907C73A9AB4E}" sibTransId="{FA190A66-A923-406C-837C-1B769A2F32DA}"/>
    <dgm:cxn modelId="{AE9DCD33-2244-4E0E-8A88-BB4F93D66643}" type="presOf" srcId="{2737C6B6-CDCB-43F9-BCFB-F2FC429BECE1}" destId="{B3DED913-0E1B-4272-8EC5-199368CA2EC9}" srcOrd="0" destOrd="0" presId="urn:microsoft.com/office/officeart/2005/8/layout/hierarchy1"/>
    <dgm:cxn modelId="{4A23D585-32D6-4821-B288-8B579E10CBAE}" type="presOf" srcId="{C0599E41-4573-42F9-BB9B-FD046F78A129}" destId="{A65540C1-63CA-41AA-8BC1-828655ED0927}" srcOrd="0" destOrd="0" presId="urn:microsoft.com/office/officeart/2005/8/layout/hierarchy1"/>
    <dgm:cxn modelId="{CB8005BC-AFBD-4BCB-B1F9-2860CC63D762}" type="presOf" srcId="{98F80357-21B2-4445-B8E0-20AF012F6C05}" destId="{0FECD5AD-7BB6-42E1-B744-C35F7FD9F7A6}" srcOrd="0" destOrd="0" presId="urn:microsoft.com/office/officeart/2005/8/layout/hierarchy1"/>
    <dgm:cxn modelId="{47731B33-DD3E-4897-8BE1-BF6B04EFDDD5}" type="presOf" srcId="{1C80E15D-67BD-46F5-AA84-7F21BFE91CE9}" destId="{C07A3298-0797-4637-B9A1-C18E63005040}" srcOrd="0" destOrd="0" presId="urn:microsoft.com/office/officeart/2005/8/layout/hierarchy1"/>
    <dgm:cxn modelId="{12FFFCAB-526A-4368-BACE-54B9BC011D57}" type="presParOf" srcId="{06626556-5CA9-4CB8-B2E5-F931CECEEC34}" destId="{960916C8-81C9-4297-A050-CF12E92D5CF3}" srcOrd="0" destOrd="0" presId="urn:microsoft.com/office/officeart/2005/8/layout/hierarchy1"/>
    <dgm:cxn modelId="{74321D21-F956-424A-9D33-CC1A62FBCA88}" type="presParOf" srcId="{960916C8-81C9-4297-A050-CF12E92D5CF3}" destId="{D2D5A8E0-EE0D-4F37-9397-C944AE0FA34C}" srcOrd="0" destOrd="0" presId="urn:microsoft.com/office/officeart/2005/8/layout/hierarchy1"/>
    <dgm:cxn modelId="{6DA202F2-8092-4634-A799-BF276590E7FC}" type="presParOf" srcId="{D2D5A8E0-EE0D-4F37-9397-C944AE0FA34C}" destId="{C6E2BA27-A201-4988-B499-3FFADA51AC72}" srcOrd="0" destOrd="0" presId="urn:microsoft.com/office/officeart/2005/8/layout/hierarchy1"/>
    <dgm:cxn modelId="{8D8C6964-1EFF-4795-8ABE-4854977DFD72}" type="presParOf" srcId="{D2D5A8E0-EE0D-4F37-9397-C944AE0FA34C}" destId="{06662772-DD90-43B3-8FB3-BB821D83046E}" srcOrd="1" destOrd="0" presId="urn:microsoft.com/office/officeart/2005/8/layout/hierarchy1"/>
    <dgm:cxn modelId="{FD25F161-A7EE-4A17-AA0A-8ED039D40C06}" type="presParOf" srcId="{960916C8-81C9-4297-A050-CF12E92D5CF3}" destId="{FD38F58C-8494-4C5E-9A91-7B830C38078F}" srcOrd="1" destOrd="0" presId="urn:microsoft.com/office/officeart/2005/8/layout/hierarchy1"/>
    <dgm:cxn modelId="{77709D3D-DDF9-4F3A-8675-8526E0A8DDBB}" type="presParOf" srcId="{FD38F58C-8494-4C5E-9A91-7B830C38078F}" destId="{F62CD02F-9441-4EE1-BC9B-2ED170B625BF}" srcOrd="0" destOrd="0" presId="urn:microsoft.com/office/officeart/2005/8/layout/hierarchy1"/>
    <dgm:cxn modelId="{C376D940-70F4-4F3E-9BCD-F1947353CFC7}" type="presParOf" srcId="{FD38F58C-8494-4C5E-9A91-7B830C38078F}" destId="{40EBB704-4E24-4A1D-AE42-4C244F848961}" srcOrd="1" destOrd="0" presId="urn:microsoft.com/office/officeart/2005/8/layout/hierarchy1"/>
    <dgm:cxn modelId="{4736AB4C-B42F-4FA9-9E4B-0035746B0612}" type="presParOf" srcId="{40EBB704-4E24-4A1D-AE42-4C244F848961}" destId="{9A8E147D-3BE4-4D46-B8D4-73E9E27DF0EF}" srcOrd="0" destOrd="0" presId="urn:microsoft.com/office/officeart/2005/8/layout/hierarchy1"/>
    <dgm:cxn modelId="{536C02BD-A399-4A94-A614-FE470D6DCB87}" type="presParOf" srcId="{9A8E147D-3BE4-4D46-B8D4-73E9E27DF0EF}" destId="{3D09534A-EF22-46C6-B7EE-7E4102FA78D8}" srcOrd="0" destOrd="0" presId="urn:microsoft.com/office/officeart/2005/8/layout/hierarchy1"/>
    <dgm:cxn modelId="{0692CA45-52D9-416F-8FE6-09DA743A0119}" type="presParOf" srcId="{9A8E147D-3BE4-4D46-B8D4-73E9E27DF0EF}" destId="{351DA774-B02E-412F-8443-EFFA351D6B2F}" srcOrd="1" destOrd="0" presId="urn:microsoft.com/office/officeart/2005/8/layout/hierarchy1"/>
    <dgm:cxn modelId="{135AE2A8-A789-49ED-AAB7-B617819F5C84}" type="presParOf" srcId="{40EBB704-4E24-4A1D-AE42-4C244F848961}" destId="{96FE2C2C-8053-4103-8671-9634EC023C39}" srcOrd="1" destOrd="0" presId="urn:microsoft.com/office/officeart/2005/8/layout/hierarchy1"/>
    <dgm:cxn modelId="{41BCE69D-70B6-48B4-AE3A-9553CBD53216}" type="presParOf" srcId="{96FE2C2C-8053-4103-8671-9634EC023C39}" destId="{25F7DA04-3810-4493-9762-0A2E6118FE62}" srcOrd="0" destOrd="0" presId="urn:microsoft.com/office/officeart/2005/8/layout/hierarchy1"/>
    <dgm:cxn modelId="{8A825F34-77A4-48FC-9834-CEE749A9E4EE}" type="presParOf" srcId="{96FE2C2C-8053-4103-8671-9634EC023C39}" destId="{339AC739-07EC-4FD2-993A-68A94D2CCF42}" srcOrd="1" destOrd="0" presId="urn:microsoft.com/office/officeart/2005/8/layout/hierarchy1"/>
    <dgm:cxn modelId="{53720909-EA7A-4A64-8CC8-B8696E7BEFE6}" type="presParOf" srcId="{339AC739-07EC-4FD2-993A-68A94D2CCF42}" destId="{52A592AF-586B-4C28-8D5F-4CF26B5ED496}" srcOrd="0" destOrd="0" presId="urn:microsoft.com/office/officeart/2005/8/layout/hierarchy1"/>
    <dgm:cxn modelId="{4BE7753F-D0CC-4A85-A871-CA1A231D2E4B}" type="presParOf" srcId="{52A592AF-586B-4C28-8D5F-4CF26B5ED496}" destId="{A116301B-1247-4453-93F5-A2E02D273E26}" srcOrd="0" destOrd="0" presId="urn:microsoft.com/office/officeart/2005/8/layout/hierarchy1"/>
    <dgm:cxn modelId="{64EAC1A0-F702-4658-AF87-A8430490416E}" type="presParOf" srcId="{52A592AF-586B-4C28-8D5F-4CF26B5ED496}" destId="{84F17B62-8AE2-4576-B31D-CFD1AE69C8D8}" srcOrd="1" destOrd="0" presId="urn:microsoft.com/office/officeart/2005/8/layout/hierarchy1"/>
    <dgm:cxn modelId="{224012ED-DBE2-4404-9915-DA9A05C7518A}" type="presParOf" srcId="{339AC739-07EC-4FD2-993A-68A94D2CCF42}" destId="{EDF5383D-0B7A-4162-ACD9-09A17BCD8A50}" srcOrd="1" destOrd="0" presId="urn:microsoft.com/office/officeart/2005/8/layout/hierarchy1"/>
    <dgm:cxn modelId="{3BD389C7-832C-403D-83B2-6B3D5A217173}" type="presParOf" srcId="{96FE2C2C-8053-4103-8671-9634EC023C39}" destId="{0FECD5AD-7BB6-42E1-B744-C35F7FD9F7A6}" srcOrd="2" destOrd="0" presId="urn:microsoft.com/office/officeart/2005/8/layout/hierarchy1"/>
    <dgm:cxn modelId="{8C4B8F4B-1F32-4D08-9656-EC65C7521D97}" type="presParOf" srcId="{96FE2C2C-8053-4103-8671-9634EC023C39}" destId="{69B3DEA5-EC13-4A4F-9BFB-3C300967B887}" srcOrd="3" destOrd="0" presId="urn:microsoft.com/office/officeart/2005/8/layout/hierarchy1"/>
    <dgm:cxn modelId="{3B7CBC15-E4E3-4329-85CB-390CC9C695B5}" type="presParOf" srcId="{69B3DEA5-EC13-4A4F-9BFB-3C300967B887}" destId="{3767C3BD-F269-4461-A45C-2E5FF03655EC}" srcOrd="0" destOrd="0" presId="urn:microsoft.com/office/officeart/2005/8/layout/hierarchy1"/>
    <dgm:cxn modelId="{E01A3785-9902-4751-8805-219088C22E40}" type="presParOf" srcId="{3767C3BD-F269-4461-A45C-2E5FF03655EC}" destId="{A7D4DBA3-3387-41E9-80E1-78A113C0C7AC}" srcOrd="0" destOrd="0" presId="urn:microsoft.com/office/officeart/2005/8/layout/hierarchy1"/>
    <dgm:cxn modelId="{39DE2536-8A57-4492-A91E-F1457D903786}" type="presParOf" srcId="{3767C3BD-F269-4461-A45C-2E5FF03655EC}" destId="{B3DED913-0E1B-4272-8EC5-199368CA2EC9}" srcOrd="1" destOrd="0" presId="urn:microsoft.com/office/officeart/2005/8/layout/hierarchy1"/>
    <dgm:cxn modelId="{7673C49E-B829-468E-852E-321C8D580CDD}" type="presParOf" srcId="{69B3DEA5-EC13-4A4F-9BFB-3C300967B887}" destId="{13E49CB5-AC09-4AD9-91FD-C00FEEE203A7}" srcOrd="1" destOrd="0" presId="urn:microsoft.com/office/officeart/2005/8/layout/hierarchy1"/>
    <dgm:cxn modelId="{D00675C6-F24D-494B-A009-F9C1368E16A2}" type="presParOf" srcId="{96FE2C2C-8053-4103-8671-9634EC023C39}" destId="{896D3C72-98B8-4C02-8F65-BC7FAE2251D3}" srcOrd="4" destOrd="0" presId="urn:microsoft.com/office/officeart/2005/8/layout/hierarchy1"/>
    <dgm:cxn modelId="{B8439B1C-962F-471C-A58E-FBC6BEE7317F}" type="presParOf" srcId="{96FE2C2C-8053-4103-8671-9634EC023C39}" destId="{58F15286-3756-454A-8F62-287CB50E9BFE}" srcOrd="5" destOrd="0" presId="urn:microsoft.com/office/officeart/2005/8/layout/hierarchy1"/>
    <dgm:cxn modelId="{A7DC3EC8-CE02-4491-B626-682949CFE541}" type="presParOf" srcId="{58F15286-3756-454A-8F62-287CB50E9BFE}" destId="{21B7724B-08EF-4AA4-9A54-F62685F2F7CE}" srcOrd="0" destOrd="0" presId="urn:microsoft.com/office/officeart/2005/8/layout/hierarchy1"/>
    <dgm:cxn modelId="{2956AC6E-B607-4E4D-B352-9F59255F3CB0}" type="presParOf" srcId="{21B7724B-08EF-4AA4-9A54-F62685F2F7CE}" destId="{1687697E-00F0-47B7-B0B6-A65F781A04A8}" srcOrd="0" destOrd="0" presId="urn:microsoft.com/office/officeart/2005/8/layout/hierarchy1"/>
    <dgm:cxn modelId="{2D711C38-C41F-4839-A98E-A578AF867ADE}" type="presParOf" srcId="{21B7724B-08EF-4AA4-9A54-F62685F2F7CE}" destId="{C07A3298-0797-4637-B9A1-C18E63005040}" srcOrd="1" destOrd="0" presId="urn:microsoft.com/office/officeart/2005/8/layout/hierarchy1"/>
    <dgm:cxn modelId="{D8C390A2-297D-4F2A-91C2-67E9935CEC93}" type="presParOf" srcId="{58F15286-3756-454A-8F62-287CB50E9BFE}" destId="{6E9191EC-8C7B-4751-BA40-ED5292ED217A}" srcOrd="1" destOrd="0" presId="urn:microsoft.com/office/officeart/2005/8/layout/hierarchy1"/>
    <dgm:cxn modelId="{D0E4DE79-09C4-4701-A393-9FF9FECB1FFC}" type="presParOf" srcId="{FD38F58C-8494-4C5E-9A91-7B830C38078F}" destId="{FF880925-99AF-417F-B579-827EE5DFDB38}" srcOrd="2" destOrd="0" presId="urn:microsoft.com/office/officeart/2005/8/layout/hierarchy1"/>
    <dgm:cxn modelId="{5E7ADD15-F0B6-4E9A-8C30-2B7444DC6824}" type="presParOf" srcId="{FD38F58C-8494-4C5E-9A91-7B830C38078F}" destId="{64D09ABC-B3DA-4DEE-8F0C-33A085164D2E}" srcOrd="3" destOrd="0" presId="urn:microsoft.com/office/officeart/2005/8/layout/hierarchy1"/>
    <dgm:cxn modelId="{77853DE0-E35E-49EC-8E7C-EAB183769872}" type="presParOf" srcId="{64D09ABC-B3DA-4DEE-8F0C-33A085164D2E}" destId="{154E190D-0BF0-490E-9C82-BC5B999A34BF}" srcOrd="0" destOrd="0" presId="urn:microsoft.com/office/officeart/2005/8/layout/hierarchy1"/>
    <dgm:cxn modelId="{9DB3F306-BBE1-41D9-9ED7-9CEEBB419B0F}" type="presParOf" srcId="{154E190D-0BF0-490E-9C82-BC5B999A34BF}" destId="{4181F1A8-D8DA-442D-8598-B5EA96461B94}" srcOrd="0" destOrd="0" presId="urn:microsoft.com/office/officeart/2005/8/layout/hierarchy1"/>
    <dgm:cxn modelId="{1B0E7403-0CEA-4717-AB50-4E09EEF87742}" type="presParOf" srcId="{154E190D-0BF0-490E-9C82-BC5B999A34BF}" destId="{37753761-93CE-4F15-B7C7-F5FE40DD73AE}" srcOrd="1" destOrd="0" presId="urn:microsoft.com/office/officeart/2005/8/layout/hierarchy1"/>
    <dgm:cxn modelId="{3213E56B-5FA6-44E7-BB93-785231AC0484}" type="presParOf" srcId="{64D09ABC-B3DA-4DEE-8F0C-33A085164D2E}" destId="{2E2272CF-0773-4677-BDA4-F8FCE2CDCE73}" srcOrd="1" destOrd="0" presId="urn:microsoft.com/office/officeart/2005/8/layout/hierarchy1"/>
    <dgm:cxn modelId="{BC3DF9B6-AE53-414B-BBBD-CA5F6BDDEC00}" type="presParOf" srcId="{FD38F58C-8494-4C5E-9A91-7B830C38078F}" destId="{BF6D069F-D3B1-4BC9-9012-06BB2E50D8B7}" srcOrd="4" destOrd="0" presId="urn:microsoft.com/office/officeart/2005/8/layout/hierarchy1"/>
    <dgm:cxn modelId="{1F0A61AB-01DD-4312-8404-00E8EC95A1F6}" type="presParOf" srcId="{FD38F58C-8494-4C5E-9A91-7B830C38078F}" destId="{E577D143-2B89-4C64-8611-66FA950A714F}" srcOrd="5" destOrd="0" presId="urn:microsoft.com/office/officeart/2005/8/layout/hierarchy1"/>
    <dgm:cxn modelId="{C13888C9-B7B5-4F67-BFBE-A63C261939D5}" type="presParOf" srcId="{E577D143-2B89-4C64-8611-66FA950A714F}" destId="{4EC105BF-189A-4BE5-AE0F-A0B3AC101F71}" srcOrd="0" destOrd="0" presId="urn:microsoft.com/office/officeart/2005/8/layout/hierarchy1"/>
    <dgm:cxn modelId="{2C730B6A-D121-4C00-A3CC-69053DE602FC}" type="presParOf" srcId="{4EC105BF-189A-4BE5-AE0F-A0B3AC101F71}" destId="{535E4E2B-A443-473D-897D-23EC874027D2}" srcOrd="0" destOrd="0" presId="urn:microsoft.com/office/officeart/2005/8/layout/hierarchy1"/>
    <dgm:cxn modelId="{3D2E75F0-84CB-4B9F-8AD3-A133617DF455}" type="presParOf" srcId="{4EC105BF-189A-4BE5-AE0F-A0B3AC101F71}" destId="{A65540C1-63CA-41AA-8BC1-828655ED0927}" srcOrd="1" destOrd="0" presId="urn:microsoft.com/office/officeart/2005/8/layout/hierarchy1"/>
    <dgm:cxn modelId="{A74A6D4B-B564-4F4E-9D0F-8B67D740E4D1}" type="presParOf" srcId="{E577D143-2B89-4C64-8611-66FA950A714F}" destId="{8EC6C483-7F49-42D5-A0BA-4C701AD53BD0}" srcOrd="1" destOrd="0" presId="urn:microsoft.com/office/officeart/2005/8/layout/hierarchy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5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s-ES_tradnl" sz="3000" noProof="0" dirty="0" smtClean="0"/>
            <a:t>Determinar los fondos disponibles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s-ES_tradnl" sz="3000" noProof="0" dirty="0" smtClean="0"/>
            <a:t>Calcular los “puntajes nacionales”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ES_tradnl" sz="3000" noProof="0" dirty="0" smtClean="0"/>
            <a:t>Calcular las asignaciones nacionales preliminares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s-ES_tradnl" sz="2800" noProof="0" dirty="0" smtClean="0"/>
            <a:t>Ajustar en función de los límites mínimos y máximos</a:t>
          </a:r>
          <a:endParaRPr lang="en-US" sz="28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s-ES_tradnl" sz="3000" noProof="0" dirty="0" smtClean="0"/>
            <a:t>Obtener las asignaciones definitivas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s-ES_tradnl" sz="2400" noProof="0" dirty="0" smtClean="0"/>
            <a:t>Determinar las flexibilidades posteriores a la asignación</a:t>
          </a:r>
          <a:endParaRPr lang="en-US" sz="24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454C94-6F1D-4DDA-9EF5-52F371E3D6DA}" type="presOf" srcId="{427AE357-2A0C-4CC4-B747-4F4C14D280FC}" destId="{0F643CBE-EF51-4DEF-A527-2823981944F4}" srcOrd="0" destOrd="0" presId="urn:microsoft.com/office/officeart/2005/8/layout/chevron2"/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42F0A9BB-B3C8-4953-9A40-8099F995F8E7}" type="presOf" srcId="{1A6A4C6F-465D-4F5D-A0A7-FB0ED31EBF9A}" destId="{0C155660-E2A8-4B35-9DDF-10B9E8FDF72D}" srcOrd="0" destOrd="0" presId="urn:microsoft.com/office/officeart/2005/8/layout/chevron2"/>
    <dgm:cxn modelId="{3748502E-E919-4261-978D-6E232593FDF7}" type="presOf" srcId="{1E3C777D-CC13-4E1E-ADA7-36296CD49D16}" destId="{FC37AEDD-360F-4875-A483-E75C98CA692D}" srcOrd="0" destOrd="0" presId="urn:microsoft.com/office/officeart/2005/8/layout/chevron2"/>
    <dgm:cxn modelId="{E2584034-6C67-40BC-9312-1AAA0E314156}" type="presOf" srcId="{8BDFB5CD-B755-4988-8881-F9B5C67E94A0}" destId="{61AB48AC-EE08-4E90-8348-6F5377A7F320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0B5AE7B9-5B7C-4FDF-AD7B-7F724D466D9B}" type="presOf" srcId="{39723DDC-3239-4B4F-BF48-759C59EA5559}" destId="{AB623696-E7D3-4C0B-8FC0-FEA14D75C612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14308EBD-D3F1-48E2-A4C7-746E6C3FFE75}" type="presOf" srcId="{8DB1309F-666F-409D-B5B9-D04D14425E39}" destId="{706ED46A-7216-4033-99AB-3ECC95E673BE}" srcOrd="0" destOrd="0" presId="urn:microsoft.com/office/officeart/2005/8/layout/chevron2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FBA3D58E-5CBD-4F53-8075-7AEF7D6281B8}" type="presOf" srcId="{A74F1F23-C7A5-47A3-8B0A-D4F03EED38FB}" destId="{C516F9DD-F4CD-427E-8D95-D35293BD3AAA}" srcOrd="0" destOrd="0" presId="urn:microsoft.com/office/officeart/2005/8/layout/chevron2"/>
    <dgm:cxn modelId="{33615C56-9744-46ED-A090-F7E90BA7AA4C}" type="presOf" srcId="{AEED0E7E-6B16-4878-9772-35EC386FE47D}" destId="{48A83130-6CA4-46CC-B544-F684BEFB8667}" srcOrd="0" destOrd="0" presId="urn:microsoft.com/office/officeart/2005/8/layout/chevron2"/>
    <dgm:cxn modelId="{DD7C3C35-3BFE-4F40-881F-813547483189}" type="presOf" srcId="{D8C12C3D-756E-4409-B3CA-788AB7F56C8B}" destId="{54CE6A94-CF24-4B94-8870-3EC682C763A0}" srcOrd="0" destOrd="0" presId="urn:microsoft.com/office/officeart/2005/8/layout/chevron2"/>
    <dgm:cxn modelId="{7A66E77D-EDD9-43B3-97C2-D8CE1D504E5E}" type="presOf" srcId="{DE6E7E3E-8551-49FB-A6F2-F571BFD1F25E}" destId="{8DCE5DA1-07AD-48F8-BE1A-C84AB665BF04}" srcOrd="0" destOrd="0" presId="urn:microsoft.com/office/officeart/2005/8/layout/chevron2"/>
    <dgm:cxn modelId="{2BC3C541-C9F0-4AA7-B2C3-57B6499AD00F}" type="presOf" srcId="{3E4764AE-434D-4C80-86A8-67A648D0EFCF}" destId="{B5788FB2-C6B1-4BC0-970C-52A6C8EB9F33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4F0AFEFB-989B-43F7-B649-84DE93DAC942}" type="presOf" srcId="{DA9D85D2-7396-4E4B-9572-5450648B1448}" destId="{93054748-4EF4-4692-84E7-A3A1B7D6ED99}" srcOrd="0" destOrd="0" presId="urn:microsoft.com/office/officeart/2005/8/layout/chevron2"/>
    <dgm:cxn modelId="{2AD8404E-5FF3-410A-8A5C-EEEE7A71C4C0}" type="presOf" srcId="{9CC0326C-F00A-45CE-A6A2-C0DBFF4E0D51}" destId="{8D0D5279-F7C7-4118-BFD9-791E347E0538}" srcOrd="0" destOrd="0" presId="urn:microsoft.com/office/officeart/2005/8/layout/chevron2"/>
    <dgm:cxn modelId="{1B4C5060-8B0A-4A60-B2BF-8D20E2492BF6}" type="presParOf" srcId="{FC37AEDD-360F-4875-A483-E75C98CA692D}" destId="{FCCAFE90-B5E6-475D-A199-1F0571469E06}" srcOrd="0" destOrd="0" presId="urn:microsoft.com/office/officeart/2005/8/layout/chevron2"/>
    <dgm:cxn modelId="{D6ECC562-52B8-4E8E-97CE-AA2405980CCE}" type="presParOf" srcId="{FCCAFE90-B5E6-475D-A199-1F0571469E06}" destId="{8D0D5279-F7C7-4118-BFD9-791E347E0538}" srcOrd="0" destOrd="0" presId="urn:microsoft.com/office/officeart/2005/8/layout/chevron2"/>
    <dgm:cxn modelId="{2801B405-BA2A-400F-87EB-CFAB0B2B0C9E}" type="presParOf" srcId="{FCCAFE90-B5E6-475D-A199-1F0571469E06}" destId="{61AB48AC-EE08-4E90-8348-6F5377A7F320}" srcOrd="1" destOrd="0" presId="urn:microsoft.com/office/officeart/2005/8/layout/chevron2"/>
    <dgm:cxn modelId="{8C5D6C38-B101-41CA-84E3-9280D6EE3362}" type="presParOf" srcId="{FC37AEDD-360F-4875-A483-E75C98CA692D}" destId="{FB3B9509-6CDF-4639-858F-0686F4423E26}" srcOrd="1" destOrd="0" presId="urn:microsoft.com/office/officeart/2005/8/layout/chevron2"/>
    <dgm:cxn modelId="{328DB47E-6D68-4A95-A89C-F15A23C7EE46}" type="presParOf" srcId="{FC37AEDD-360F-4875-A483-E75C98CA692D}" destId="{69A3C548-9B77-4589-8414-87258D2C4D40}" srcOrd="2" destOrd="0" presId="urn:microsoft.com/office/officeart/2005/8/layout/chevron2"/>
    <dgm:cxn modelId="{F6FCE22E-0114-4AFA-BBB2-7CEE176E47D9}" type="presParOf" srcId="{69A3C548-9B77-4589-8414-87258D2C4D40}" destId="{706ED46A-7216-4033-99AB-3ECC95E673BE}" srcOrd="0" destOrd="0" presId="urn:microsoft.com/office/officeart/2005/8/layout/chevron2"/>
    <dgm:cxn modelId="{9F7AD1F3-024F-4ECC-9BD7-A0543932A2E6}" type="presParOf" srcId="{69A3C548-9B77-4589-8414-87258D2C4D40}" destId="{8DCE5DA1-07AD-48F8-BE1A-C84AB665BF04}" srcOrd="1" destOrd="0" presId="urn:microsoft.com/office/officeart/2005/8/layout/chevron2"/>
    <dgm:cxn modelId="{4ED2287E-4168-46B9-92BD-089F90D1A902}" type="presParOf" srcId="{FC37AEDD-360F-4875-A483-E75C98CA692D}" destId="{49B09A8B-818F-49C3-9583-ED802F84584D}" srcOrd="3" destOrd="0" presId="urn:microsoft.com/office/officeart/2005/8/layout/chevron2"/>
    <dgm:cxn modelId="{7D61B9F1-1887-4608-8A3A-A8BFD84D8518}" type="presParOf" srcId="{FC37AEDD-360F-4875-A483-E75C98CA692D}" destId="{B1BA6215-4DEB-40E0-9990-D33301C90771}" srcOrd="4" destOrd="0" presId="urn:microsoft.com/office/officeart/2005/8/layout/chevron2"/>
    <dgm:cxn modelId="{7C0EC550-B0E9-4898-841A-1FD737767ECE}" type="presParOf" srcId="{B1BA6215-4DEB-40E0-9990-D33301C90771}" destId="{93054748-4EF4-4692-84E7-A3A1B7D6ED99}" srcOrd="0" destOrd="0" presId="urn:microsoft.com/office/officeart/2005/8/layout/chevron2"/>
    <dgm:cxn modelId="{7BD26916-C47D-437B-B6F0-D45288CABCEE}" type="presParOf" srcId="{B1BA6215-4DEB-40E0-9990-D33301C90771}" destId="{AB623696-E7D3-4C0B-8FC0-FEA14D75C612}" srcOrd="1" destOrd="0" presId="urn:microsoft.com/office/officeart/2005/8/layout/chevron2"/>
    <dgm:cxn modelId="{C22D8B99-5605-43A7-9754-EAADFC1206C6}" type="presParOf" srcId="{FC37AEDD-360F-4875-A483-E75C98CA692D}" destId="{075925A5-743B-4F85-9954-54F8D85D74E8}" srcOrd="5" destOrd="0" presId="urn:microsoft.com/office/officeart/2005/8/layout/chevron2"/>
    <dgm:cxn modelId="{42F4217C-4AFB-402D-B379-083ADD4DB829}" type="presParOf" srcId="{FC37AEDD-360F-4875-A483-E75C98CA692D}" destId="{F444617D-AB43-4FA9-BAB9-CD1E1D4652F7}" srcOrd="6" destOrd="0" presId="urn:microsoft.com/office/officeart/2005/8/layout/chevron2"/>
    <dgm:cxn modelId="{CDF3C99A-F5B6-4559-8AD7-0B5375E6E1B2}" type="presParOf" srcId="{F444617D-AB43-4FA9-BAB9-CD1E1D4652F7}" destId="{48A83130-6CA4-46CC-B544-F684BEFB8667}" srcOrd="0" destOrd="0" presId="urn:microsoft.com/office/officeart/2005/8/layout/chevron2"/>
    <dgm:cxn modelId="{64EDD8F1-0267-4F3A-8A33-282B3D494756}" type="presParOf" srcId="{F444617D-AB43-4FA9-BAB9-CD1E1D4652F7}" destId="{C516F9DD-F4CD-427E-8D95-D35293BD3AAA}" srcOrd="1" destOrd="0" presId="urn:microsoft.com/office/officeart/2005/8/layout/chevron2"/>
    <dgm:cxn modelId="{05932DD3-78DE-47CF-9087-D4A7723180FD}" type="presParOf" srcId="{FC37AEDD-360F-4875-A483-E75C98CA692D}" destId="{CE684A32-6A64-4CB0-A99E-D0264402A614}" srcOrd="7" destOrd="0" presId="urn:microsoft.com/office/officeart/2005/8/layout/chevron2"/>
    <dgm:cxn modelId="{B0C671AA-BF7B-4D3B-AF34-8A8D717F51A1}" type="presParOf" srcId="{FC37AEDD-360F-4875-A483-E75C98CA692D}" destId="{2C82177F-D21E-43D5-8468-746079A0C3A7}" srcOrd="8" destOrd="0" presId="urn:microsoft.com/office/officeart/2005/8/layout/chevron2"/>
    <dgm:cxn modelId="{8C912439-1DD4-4172-A516-BD3F3110F290}" type="presParOf" srcId="{2C82177F-D21E-43D5-8468-746079A0C3A7}" destId="{54CE6A94-CF24-4B94-8870-3EC682C763A0}" srcOrd="0" destOrd="0" presId="urn:microsoft.com/office/officeart/2005/8/layout/chevron2"/>
    <dgm:cxn modelId="{7A0CF241-C1B5-4329-979C-504C65C5D55C}" type="presParOf" srcId="{2C82177F-D21E-43D5-8468-746079A0C3A7}" destId="{B5788FB2-C6B1-4BC0-970C-52A6C8EB9F33}" srcOrd="1" destOrd="0" presId="urn:microsoft.com/office/officeart/2005/8/layout/chevron2"/>
    <dgm:cxn modelId="{4F38F29D-6C72-4D06-8969-84B953AB4C88}" type="presParOf" srcId="{FC37AEDD-360F-4875-A483-E75C98CA692D}" destId="{53CE5E43-BC67-4ED5-BD54-20AEE1AF9467}" srcOrd="9" destOrd="0" presId="urn:microsoft.com/office/officeart/2005/8/layout/chevron2"/>
    <dgm:cxn modelId="{D7019C2D-8CA9-4FF8-AFAD-9E0DCD597037}" type="presParOf" srcId="{FC37AEDD-360F-4875-A483-E75C98CA692D}" destId="{B5DAD4D1-0C3C-4C45-9D7B-62DE8BDA72C1}" srcOrd="10" destOrd="0" presId="urn:microsoft.com/office/officeart/2005/8/layout/chevron2"/>
    <dgm:cxn modelId="{D836926A-137F-4211-9FA2-A76209BCE473}" type="presParOf" srcId="{B5DAD4D1-0C3C-4C45-9D7B-62DE8BDA72C1}" destId="{0C155660-E2A8-4B35-9DDF-10B9E8FDF72D}" srcOrd="0" destOrd="0" presId="urn:microsoft.com/office/officeart/2005/8/layout/chevron2"/>
    <dgm:cxn modelId="{5F06AB51-FB5C-4A0E-B21C-790669AFDC46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s-ES_tradnl" sz="3000" noProof="0" dirty="0" smtClean="0"/>
            <a:t>Determinar los fondos disponibles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s-ES_tradnl" sz="3000" noProof="0" dirty="0" smtClean="0"/>
            <a:t>Calcular los “puntajes nacionales”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s-ES_tradnl" sz="3000" noProof="0" dirty="0" smtClean="0"/>
            <a:t>Calcular las asignaciones nacionales preliminares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>
        <a:solidFill>
          <a:schemeClr val="accent5">
            <a:lumMod val="40000"/>
            <a:lumOff val="60000"/>
            <a:alpha val="90000"/>
          </a:schemeClr>
        </a:solidFill>
        <a:effectLst>
          <a:glow rad="228600">
            <a:schemeClr val="accent5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ES_tradnl" sz="2800" noProof="0" dirty="0" smtClean="0"/>
            <a:t>Ajustar en función de los límites mínimos y máximos</a:t>
          </a:r>
          <a:endParaRPr lang="en-US" sz="28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s-ES_tradnl" sz="3000" noProof="0" dirty="0" smtClean="0"/>
            <a:t>Obtener las asignaciones definitivas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</dgm:pt>
    <dgm:pt modelId="{57EF1DE8-9EF0-452F-9775-37CB4715BDFF}" type="sibTrans" cxnId="{C70361EB-4134-44A4-A5F2-D13590771548}">
      <dgm:prSet/>
      <dgm:spPr/>
    </dgm:pt>
    <dgm:pt modelId="{427AE357-2A0C-4CC4-B747-4F4C14D280FC}">
      <dgm:prSet custT="1"/>
      <dgm:spPr/>
      <dgm:t>
        <a:bodyPr/>
        <a:lstStyle/>
        <a:p>
          <a:r>
            <a:rPr lang="es-ES_tradnl" sz="2400" noProof="0" dirty="0" smtClean="0"/>
            <a:t>Determinar las flexibilidades posteriores a la asignación</a:t>
          </a:r>
          <a:endParaRPr lang="en-US" sz="2400" dirty="0"/>
        </a:p>
      </dgm:t>
    </dgm:pt>
    <dgm:pt modelId="{A2423A18-5293-49BF-A4BE-5787A444A06D}" type="parTrans" cxnId="{F8615E56-C5DD-4FBF-AEFF-A32E2D489643}">
      <dgm:prSet/>
      <dgm:spPr/>
    </dgm:pt>
    <dgm:pt modelId="{1447EE2E-912A-4AD0-90B1-1111D0BD3091}" type="sibTrans" cxnId="{F8615E56-C5DD-4FBF-AEFF-A32E2D489643}">
      <dgm:prSet/>
      <dgm:spPr/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33687BB8-BAC5-4542-816C-F932F150A7C0}" type="presOf" srcId="{DA9D85D2-7396-4E4B-9572-5450648B1448}" destId="{93054748-4EF4-4692-84E7-A3A1B7D6ED99}" srcOrd="0" destOrd="0" presId="urn:microsoft.com/office/officeart/2005/8/layout/chevron2"/>
    <dgm:cxn modelId="{9B99E56D-7FEE-44B4-A8C7-DCE6D29D6298}" type="presOf" srcId="{DE6E7E3E-8551-49FB-A6F2-F571BFD1F25E}" destId="{8DCE5DA1-07AD-48F8-BE1A-C84AB665BF04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1FBF4C36-2762-4D5D-96B5-B52515E3F015}" type="presOf" srcId="{D8C12C3D-756E-4409-B3CA-788AB7F56C8B}" destId="{54CE6A94-CF24-4B94-8870-3EC682C763A0}" srcOrd="0" destOrd="0" presId="urn:microsoft.com/office/officeart/2005/8/layout/chevron2"/>
    <dgm:cxn modelId="{FF309BE0-32D2-4F8B-BCF3-B92B9FBE1FE4}" type="presOf" srcId="{3E4764AE-434D-4C80-86A8-67A648D0EFCF}" destId="{B5788FB2-C6B1-4BC0-970C-52A6C8EB9F33}" srcOrd="0" destOrd="0" presId="urn:microsoft.com/office/officeart/2005/8/layout/chevron2"/>
    <dgm:cxn modelId="{C2DBF63D-6437-48C1-B572-F5754578E12F}" type="presOf" srcId="{8BDFB5CD-B755-4988-8881-F9B5C67E94A0}" destId="{61AB48AC-EE08-4E90-8348-6F5377A7F320}" srcOrd="0" destOrd="0" presId="urn:microsoft.com/office/officeart/2005/8/layout/chevron2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48F87400-C0D2-4129-B5CC-D96899B79816}" type="presOf" srcId="{8DB1309F-666F-409D-B5B9-D04D14425E39}" destId="{706ED46A-7216-4033-99AB-3ECC95E673BE}" srcOrd="0" destOrd="0" presId="urn:microsoft.com/office/officeart/2005/8/layout/chevron2"/>
    <dgm:cxn modelId="{CE688B16-9B1E-4145-98B4-26FAD02EDCB2}" type="presOf" srcId="{A74F1F23-C7A5-47A3-8B0A-D4F03EED38FB}" destId="{C516F9DD-F4CD-427E-8D95-D35293BD3AAA}" srcOrd="0" destOrd="0" presId="urn:microsoft.com/office/officeart/2005/8/layout/chevron2"/>
    <dgm:cxn modelId="{80538153-1C97-4F70-A057-6C578BCC2DA5}" type="presOf" srcId="{39723DDC-3239-4B4F-BF48-759C59EA5559}" destId="{AB623696-E7D3-4C0B-8FC0-FEA14D75C612}" srcOrd="0" destOrd="0" presId="urn:microsoft.com/office/officeart/2005/8/layout/chevron2"/>
    <dgm:cxn modelId="{3B01FE76-3827-4CE1-B47B-D3F7CF624A2D}" type="presOf" srcId="{1A6A4C6F-465D-4F5D-A0A7-FB0ED31EBF9A}" destId="{0C155660-E2A8-4B35-9DDF-10B9E8FDF72D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9E93924F-1853-4E00-B4E1-14CE80DFB842}" type="presOf" srcId="{427AE357-2A0C-4CC4-B747-4F4C14D280FC}" destId="{0F643CBE-EF51-4DEF-A527-2823981944F4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3CF2AB28-D48E-41E9-83A9-C3B59D27562F}" type="presOf" srcId="{1E3C777D-CC13-4E1E-ADA7-36296CD49D16}" destId="{FC37AEDD-360F-4875-A483-E75C98CA692D}" srcOrd="0" destOrd="0" presId="urn:microsoft.com/office/officeart/2005/8/layout/chevron2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2334BA3B-6206-416D-976C-8BA378776D78}" type="presOf" srcId="{AEED0E7E-6B16-4878-9772-35EC386FE47D}" destId="{48A83130-6CA4-46CC-B544-F684BEFB8667}" srcOrd="0" destOrd="0" presId="urn:microsoft.com/office/officeart/2005/8/layout/chevron2"/>
    <dgm:cxn modelId="{8AAE9B4F-533A-462B-BAC6-5C5F5B1D585E}" type="presOf" srcId="{9CC0326C-F00A-45CE-A6A2-C0DBFF4E0D51}" destId="{8D0D5279-F7C7-4118-BFD9-791E347E0538}" srcOrd="0" destOrd="0" presId="urn:microsoft.com/office/officeart/2005/8/layout/chevron2"/>
    <dgm:cxn modelId="{8198C6C1-9A80-499A-AA1F-A0E0ABAF37FE}" type="presParOf" srcId="{FC37AEDD-360F-4875-A483-E75C98CA692D}" destId="{FCCAFE90-B5E6-475D-A199-1F0571469E06}" srcOrd="0" destOrd="0" presId="urn:microsoft.com/office/officeart/2005/8/layout/chevron2"/>
    <dgm:cxn modelId="{0D90EBB3-A652-4E49-B197-8E2C8286FFBC}" type="presParOf" srcId="{FCCAFE90-B5E6-475D-A199-1F0571469E06}" destId="{8D0D5279-F7C7-4118-BFD9-791E347E0538}" srcOrd="0" destOrd="0" presId="urn:microsoft.com/office/officeart/2005/8/layout/chevron2"/>
    <dgm:cxn modelId="{10AF9861-0E08-4F98-842A-BD85B4685366}" type="presParOf" srcId="{FCCAFE90-B5E6-475D-A199-1F0571469E06}" destId="{61AB48AC-EE08-4E90-8348-6F5377A7F320}" srcOrd="1" destOrd="0" presId="urn:microsoft.com/office/officeart/2005/8/layout/chevron2"/>
    <dgm:cxn modelId="{56A3ECAC-5689-48EF-87F4-E56F07B0941A}" type="presParOf" srcId="{FC37AEDD-360F-4875-A483-E75C98CA692D}" destId="{FB3B9509-6CDF-4639-858F-0686F4423E26}" srcOrd="1" destOrd="0" presId="urn:microsoft.com/office/officeart/2005/8/layout/chevron2"/>
    <dgm:cxn modelId="{4876116E-161E-4D11-A22A-8D94B7F8B9E6}" type="presParOf" srcId="{FC37AEDD-360F-4875-A483-E75C98CA692D}" destId="{69A3C548-9B77-4589-8414-87258D2C4D40}" srcOrd="2" destOrd="0" presId="urn:microsoft.com/office/officeart/2005/8/layout/chevron2"/>
    <dgm:cxn modelId="{CF1C51AC-EF3A-4F72-A38A-4D1DAA085C46}" type="presParOf" srcId="{69A3C548-9B77-4589-8414-87258D2C4D40}" destId="{706ED46A-7216-4033-99AB-3ECC95E673BE}" srcOrd="0" destOrd="0" presId="urn:microsoft.com/office/officeart/2005/8/layout/chevron2"/>
    <dgm:cxn modelId="{1983814A-0915-4A0C-A738-1E61EC519D36}" type="presParOf" srcId="{69A3C548-9B77-4589-8414-87258D2C4D40}" destId="{8DCE5DA1-07AD-48F8-BE1A-C84AB665BF04}" srcOrd="1" destOrd="0" presId="urn:microsoft.com/office/officeart/2005/8/layout/chevron2"/>
    <dgm:cxn modelId="{D1714C96-3DAE-4E20-9078-A154572FB86E}" type="presParOf" srcId="{FC37AEDD-360F-4875-A483-E75C98CA692D}" destId="{49B09A8B-818F-49C3-9583-ED802F84584D}" srcOrd="3" destOrd="0" presId="urn:microsoft.com/office/officeart/2005/8/layout/chevron2"/>
    <dgm:cxn modelId="{2413D9E1-4A02-46DF-988D-64D9AA85667D}" type="presParOf" srcId="{FC37AEDD-360F-4875-A483-E75C98CA692D}" destId="{B1BA6215-4DEB-40E0-9990-D33301C90771}" srcOrd="4" destOrd="0" presId="urn:microsoft.com/office/officeart/2005/8/layout/chevron2"/>
    <dgm:cxn modelId="{1DD0F090-1DA1-4FA5-9E24-AAAD12EE1AF1}" type="presParOf" srcId="{B1BA6215-4DEB-40E0-9990-D33301C90771}" destId="{93054748-4EF4-4692-84E7-A3A1B7D6ED99}" srcOrd="0" destOrd="0" presId="urn:microsoft.com/office/officeart/2005/8/layout/chevron2"/>
    <dgm:cxn modelId="{737DD260-5FB1-4BEA-A94E-6BA77228E11F}" type="presParOf" srcId="{B1BA6215-4DEB-40E0-9990-D33301C90771}" destId="{AB623696-E7D3-4C0B-8FC0-FEA14D75C612}" srcOrd="1" destOrd="0" presId="urn:microsoft.com/office/officeart/2005/8/layout/chevron2"/>
    <dgm:cxn modelId="{9A6D72EA-7849-4658-9395-3AD33F9958C4}" type="presParOf" srcId="{FC37AEDD-360F-4875-A483-E75C98CA692D}" destId="{075925A5-743B-4F85-9954-54F8D85D74E8}" srcOrd="5" destOrd="0" presId="urn:microsoft.com/office/officeart/2005/8/layout/chevron2"/>
    <dgm:cxn modelId="{0A5A2E15-6FAE-4672-9BE8-CC734CE45062}" type="presParOf" srcId="{FC37AEDD-360F-4875-A483-E75C98CA692D}" destId="{F444617D-AB43-4FA9-BAB9-CD1E1D4652F7}" srcOrd="6" destOrd="0" presId="urn:microsoft.com/office/officeart/2005/8/layout/chevron2"/>
    <dgm:cxn modelId="{1FB98C59-1A6B-451D-9BFA-234533C10AEC}" type="presParOf" srcId="{F444617D-AB43-4FA9-BAB9-CD1E1D4652F7}" destId="{48A83130-6CA4-46CC-B544-F684BEFB8667}" srcOrd="0" destOrd="0" presId="urn:microsoft.com/office/officeart/2005/8/layout/chevron2"/>
    <dgm:cxn modelId="{B37F5916-1DA4-4A67-85E4-E05AA4DDFB9D}" type="presParOf" srcId="{F444617D-AB43-4FA9-BAB9-CD1E1D4652F7}" destId="{C516F9DD-F4CD-427E-8D95-D35293BD3AAA}" srcOrd="1" destOrd="0" presId="urn:microsoft.com/office/officeart/2005/8/layout/chevron2"/>
    <dgm:cxn modelId="{107414C8-3167-4EF5-ADBB-7A661830F92D}" type="presParOf" srcId="{FC37AEDD-360F-4875-A483-E75C98CA692D}" destId="{CE684A32-6A64-4CB0-A99E-D0264402A614}" srcOrd="7" destOrd="0" presId="urn:microsoft.com/office/officeart/2005/8/layout/chevron2"/>
    <dgm:cxn modelId="{BBEB1F3D-C2F3-46BC-BC92-3EBB3E8240D8}" type="presParOf" srcId="{FC37AEDD-360F-4875-A483-E75C98CA692D}" destId="{2C82177F-D21E-43D5-8468-746079A0C3A7}" srcOrd="8" destOrd="0" presId="urn:microsoft.com/office/officeart/2005/8/layout/chevron2"/>
    <dgm:cxn modelId="{60D292EC-7666-4B70-A71A-FC6D0FA99A7C}" type="presParOf" srcId="{2C82177F-D21E-43D5-8468-746079A0C3A7}" destId="{54CE6A94-CF24-4B94-8870-3EC682C763A0}" srcOrd="0" destOrd="0" presId="urn:microsoft.com/office/officeart/2005/8/layout/chevron2"/>
    <dgm:cxn modelId="{FFD80F8F-BB9C-4871-A14C-525DFA579B27}" type="presParOf" srcId="{2C82177F-D21E-43D5-8468-746079A0C3A7}" destId="{B5788FB2-C6B1-4BC0-970C-52A6C8EB9F33}" srcOrd="1" destOrd="0" presId="urn:microsoft.com/office/officeart/2005/8/layout/chevron2"/>
    <dgm:cxn modelId="{CC840A4F-29BB-4AC8-9A63-7F502F22C9BE}" type="presParOf" srcId="{FC37AEDD-360F-4875-A483-E75C98CA692D}" destId="{53CE5E43-BC67-4ED5-BD54-20AEE1AF9467}" srcOrd="9" destOrd="0" presId="urn:microsoft.com/office/officeart/2005/8/layout/chevron2"/>
    <dgm:cxn modelId="{9641EE2F-009A-417E-B673-F19E47473C26}" type="presParOf" srcId="{FC37AEDD-360F-4875-A483-E75C98CA692D}" destId="{B5DAD4D1-0C3C-4C45-9D7B-62DE8BDA72C1}" srcOrd="10" destOrd="0" presId="urn:microsoft.com/office/officeart/2005/8/layout/chevron2"/>
    <dgm:cxn modelId="{732D3C63-37E0-48E9-A8DC-6DEE0FC9F03C}" type="presParOf" srcId="{B5DAD4D1-0C3C-4C45-9D7B-62DE8BDA72C1}" destId="{0C155660-E2A8-4B35-9DDF-10B9E8FDF72D}" srcOrd="0" destOrd="0" presId="urn:microsoft.com/office/officeart/2005/8/layout/chevron2"/>
    <dgm:cxn modelId="{6FD8D440-02B4-40EB-82ED-3B58C70A2F8C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7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s-ES_tradnl" sz="3000" noProof="0" dirty="0" smtClean="0"/>
            <a:t>Determinar los fondos disponibles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s-ES_tradnl" sz="3000" noProof="0" dirty="0" smtClean="0"/>
            <a:t>Calcular los “puntajes nacionales”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s-ES_tradnl" sz="3000" noProof="0" dirty="0" smtClean="0"/>
            <a:t>Calcular las asignaciones nacionales preliminares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s-ES_tradnl" sz="2800" noProof="0" dirty="0" smtClean="0"/>
            <a:t>Ajustar en función de los límites mínimos y máximos</a:t>
          </a:r>
          <a:endParaRPr lang="en-US" sz="28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>
        <a:solidFill>
          <a:schemeClr val="accent6">
            <a:lumMod val="40000"/>
            <a:lumOff val="60000"/>
            <a:alpha val="90000"/>
          </a:schemeClr>
        </a:solidFill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ES_tradnl" sz="3000" noProof="0" dirty="0" smtClean="0"/>
            <a:t>Obtener las asignaciones definitivas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s-ES_tradnl" sz="2400" noProof="0" dirty="0" smtClean="0"/>
            <a:t>Determinar las flexibilidades posteriores a la asignación</a:t>
          </a:r>
          <a:endParaRPr lang="en-US" sz="24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2DBF71-B744-4745-B5C8-E69D5690DDF0}" type="presOf" srcId="{8DB1309F-666F-409D-B5B9-D04D14425E39}" destId="{706ED46A-7216-4033-99AB-3ECC95E673BE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7EFC00FF-82AC-4C64-8163-3C475DBF4A92}" type="presOf" srcId="{8BDFB5CD-B755-4988-8881-F9B5C67E94A0}" destId="{61AB48AC-EE08-4E90-8348-6F5377A7F320}" srcOrd="0" destOrd="0" presId="urn:microsoft.com/office/officeart/2005/8/layout/chevron2"/>
    <dgm:cxn modelId="{E35722F7-3870-45EE-AE85-B20F883B48A4}" type="presOf" srcId="{3E4764AE-434D-4C80-86A8-67A648D0EFCF}" destId="{B5788FB2-C6B1-4BC0-970C-52A6C8EB9F33}" srcOrd="0" destOrd="0" presId="urn:microsoft.com/office/officeart/2005/8/layout/chevron2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2C8A90E7-38BD-4DAA-95CF-E1107B48334A}" type="presOf" srcId="{1A6A4C6F-465D-4F5D-A0A7-FB0ED31EBF9A}" destId="{0C155660-E2A8-4B35-9DDF-10B9E8FDF72D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05516ABE-5C85-4DD2-A4E2-DD15119166E8}" type="presOf" srcId="{A74F1F23-C7A5-47A3-8B0A-D4F03EED38FB}" destId="{C516F9DD-F4CD-427E-8D95-D35293BD3AAA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D0BFC5E3-5BAB-4A28-BD9E-CBBDBA3302FF}" type="presOf" srcId="{9CC0326C-F00A-45CE-A6A2-C0DBFF4E0D51}" destId="{8D0D5279-F7C7-4118-BFD9-791E347E0538}" srcOrd="0" destOrd="0" presId="urn:microsoft.com/office/officeart/2005/8/layout/chevron2"/>
    <dgm:cxn modelId="{AA65EB07-016F-4165-ACCA-31C039D89902}" type="presOf" srcId="{1E3C777D-CC13-4E1E-ADA7-36296CD49D16}" destId="{FC37AEDD-360F-4875-A483-E75C98CA692D}" srcOrd="0" destOrd="0" presId="urn:microsoft.com/office/officeart/2005/8/layout/chevron2"/>
    <dgm:cxn modelId="{57755C86-CDED-4DDF-B992-C612C3F28483}" type="presOf" srcId="{DA9D85D2-7396-4E4B-9572-5450648B1448}" destId="{93054748-4EF4-4692-84E7-A3A1B7D6ED99}" srcOrd="0" destOrd="0" presId="urn:microsoft.com/office/officeart/2005/8/layout/chevron2"/>
    <dgm:cxn modelId="{FCAF4D82-EECA-4B6D-A7DC-0183F7FDFFB6}" type="presOf" srcId="{39723DDC-3239-4B4F-BF48-759C59EA5559}" destId="{AB623696-E7D3-4C0B-8FC0-FEA14D75C612}" srcOrd="0" destOrd="0" presId="urn:microsoft.com/office/officeart/2005/8/layout/chevron2"/>
    <dgm:cxn modelId="{AB4B6E9F-C50D-4E3D-9259-277B89CAF147}" type="presOf" srcId="{AEED0E7E-6B16-4878-9772-35EC386FE47D}" destId="{48A83130-6CA4-46CC-B544-F684BEFB8667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FDC25FB0-2FF5-4A88-952D-5926D4496021}" type="presOf" srcId="{427AE357-2A0C-4CC4-B747-4F4C14D280FC}" destId="{0F643CBE-EF51-4DEF-A527-2823981944F4}" srcOrd="0" destOrd="0" presId="urn:microsoft.com/office/officeart/2005/8/layout/chevron2"/>
    <dgm:cxn modelId="{D0C4CF62-4848-4F8C-B214-E9921A116297}" type="presOf" srcId="{DE6E7E3E-8551-49FB-A6F2-F571BFD1F25E}" destId="{8DCE5DA1-07AD-48F8-BE1A-C84AB665BF04}" srcOrd="0" destOrd="0" presId="urn:microsoft.com/office/officeart/2005/8/layout/chevron2"/>
    <dgm:cxn modelId="{4F464106-225D-40A5-A114-8E98E245F084}" type="presOf" srcId="{D8C12C3D-756E-4409-B3CA-788AB7F56C8B}" destId="{54CE6A94-CF24-4B94-8870-3EC682C763A0}" srcOrd="0" destOrd="0" presId="urn:microsoft.com/office/officeart/2005/8/layout/chevron2"/>
    <dgm:cxn modelId="{41281F6A-88C7-433F-8891-C54BAC7AEF15}" type="presParOf" srcId="{FC37AEDD-360F-4875-A483-E75C98CA692D}" destId="{FCCAFE90-B5E6-475D-A199-1F0571469E06}" srcOrd="0" destOrd="0" presId="urn:microsoft.com/office/officeart/2005/8/layout/chevron2"/>
    <dgm:cxn modelId="{1E26B9F5-DE31-4DA9-8856-C301081538EE}" type="presParOf" srcId="{FCCAFE90-B5E6-475D-A199-1F0571469E06}" destId="{8D0D5279-F7C7-4118-BFD9-791E347E0538}" srcOrd="0" destOrd="0" presId="urn:microsoft.com/office/officeart/2005/8/layout/chevron2"/>
    <dgm:cxn modelId="{1CEE2B44-71C9-4D23-9168-DDAB5BBF7838}" type="presParOf" srcId="{FCCAFE90-B5E6-475D-A199-1F0571469E06}" destId="{61AB48AC-EE08-4E90-8348-6F5377A7F320}" srcOrd="1" destOrd="0" presId="urn:microsoft.com/office/officeart/2005/8/layout/chevron2"/>
    <dgm:cxn modelId="{A9A043EC-C080-4DC3-AB16-EAF5AC6E4ECE}" type="presParOf" srcId="{FC37AEDD-360F-4875-A483-E75C98CA692D}" destId="{FB3B9509-6CDF-4639-858F-0686F4423E26}" srcOrd="1" destOrd="0" presId="urn:microsoft.com/office/officeart/2005/8/layout/chevron2"/>
    <dgm:cxn modelId="{0C88F88E-DFFB-4A5D-B5EA-671B677E033F}" type="presParOf" srcId="{FC37AEDD-360F-4875-A483-E75C98CA692D}" destId="{69A3C548-9B77-4589-8414-87258D2C4D40}" srcOrd="2" destOrd="0" presId="urn:microsoft.com/office/officeart/2005/8/layout/chevron2"/>
    <dgm:cxn modelId="{69A852FF-DCCE-487E-88DD-5FCC0248B809}" type="presParOf" srcId="{69A3C548-9B77-4589-8414-87258D2C4D40}" destId="{706ED46A-7216-4033-99AB-3ECC95E673BE}" srcOrd="0" destOrd="0" presId="urn:microsoft.com/office/officeart/2005/8/layout/chevron2"/>
    <dgm:cxn modelId="{5606B40E-2650-4BA7-9313-ECF250FADF09}" type="presParOf" srcId="{69A3C548-9B77-4589-8414-87258D2C4D40}" destId="{8DCE5DA1-07AD-48F8-BE1A-C84AB665BF04}" srcOrd="1" destOrd="0" presId="urn:microsoft.com/office/officeart/2005/8/layout/chevron2"/>
    <dgm:cxn modelId="{51E1C430-156B-4A3F-942E-7637EEEBC1D9}" type="presParOf" srcId="{FC37AEDD-360F-4875-A483-E75C98CA692D}" destId="{49B09A8B-818F-49C3-9583-ED802F84584D}" srcOrd="3" destOrd="0" presId="urn:microsoft.com/office/officeart/2005/8/layout/chevron2"/>
    <dgm:cxn modelId="{E4D2AA6F-5C23-4D50-8555-83881D24937E}" type="presParOf" srcId="{FC37AEDD-360F-4875-A483-E75C98CA692D}" destId="{B1BA6215-4DEB-40E0-9990-D33301C90771}" srcOrd="4" destOrd="0" presId="urn:microsoft.com/office/officeart/2005/8/layout/chevron2"/>
    <dgm:cxn modelId="{63CE97CD-E006-4074-8382-37E70BA5CDB3}" type="presParOf" srcId="{B1BA6215-4DEB-40E0-9990-D33301C90771}" destId="{93054748-4EF4-4692-84E7-A3A1B7D6ED99}" srcOrd="0" destOrd="0" presId="urn:microsoft.com/office/officeart/2005/8/layout/chevron2"/>
    <dgm:cxn modelId="{ED71F997-C4EF-483D-B67D-FADDC75CD255}" type="presParOf" srcId="{B1BA6215-4DEB-40E0-9990-D33301C90771}" destId="{AB623696-E7D3-4C0B-8FC0-FEA14D75C612}" srcOrd="1" destOrd="0" presId="urn:microsoft.com/office/officeart/2005/8/layout/chevron2"/>
    <dgm:cxn modelId="{ECB94993-2067-4B41-AD9A-75AE1EDCC792}" type="presParOf" srcId="{FC37AEDD-360F-4875-A483-E75C98CA692D}" destId="{075925A5-743B-4F85-9954-54F8D85D74E8}" srcOrd="5" destOrd="0" presId="urn:microsoft.com/office/officeart/2005/8/layout/chevron2"/>
    <dgm:cxn modelId="{F26080C7-6EE4-4005-B771-C599D2621DA2}" type="presParOf" srcId="{FC37AEDD-360F-4875-A483-E75C98CA692D}" destId="{F444617D-AB43-4FA9-BAB9-CD1E1D4652F7}" srcOrd="6" destOrd="0" presId="urn:microsoft.com/office/officeart/2005/8/layout/chevron2"/>
    <dgm:cxn modelId="{DBA8CBA3-F0B8-41E5-B324-D57564FA44EF}" type="presParOf" srcId="{F444617D-AB43-4FA9-BAB9-CD1E1D4652F7}" destId="{48A83130-6CA4-46CC-B544-F684BEFB8667}" srcOrd="0" destOrd="0" presId="urn:microsoft.com/office/officeart/2005/8/layout/chevron2"/>
    <dgm:cxn modelId="{D828C45D-68AC-49D6-9242-AE757E67DF3B}" type="presParOf" srcId="{F444617D-AB43-4FA9-BAB9-CD1E1D4652F7}" destId="{C516F9DD-F4CD-427E-8D95-D35293BD3AAA}" srcOrd="1" destOrd="0" presId="urn:microsoft.com/office/officeart/2005/8/layout/chevron2"/>
    <dgm:cxn modelId="{2132F2AC-CF91-4DD1-A251-22A0CB541B7A}" type="presParOf" srcId="{FC37AEDD-360F-4875-A483-E75C98CA692D}" destId="{CE684A32-6A64-4CB0-A99E-D0264402A614}" srcOrd="7" destOrd="0" presId="urn:microsoft.com/office/officeart/2005/8/layout/chevron2"/>
    <dgm:cxn modelId="{F28632C1-B3AE-4B69-9408-FB2C4FF498F0}" type="presParOf" srcId="{FC37AEDD-360F-4875-A483-E75C98CA692D}" destId="{2C82177F-D21E-43D5-8468-746079A0C3A7}" srcOrd="8" destOrd="0" presId="urn:microsoft.com/office/officeart/2005/8/layout/chevron2"/>
    <dgm:cxn modelId="{2F7013CF-AB37-498F-BC68-C89874BB2E63}" type="presParOf" srcId="{2C82177F-D21E-43D5-8468-746079A0C3A7}" destId="{54CE6A94-CF24-4B94-8870-3EC682C763A0}" srcOrd="0" destOrd="0" presId="urn:microsoft.com/office/officeart/2005/8/layout/chevron2"/>
    <dgm:cxn modelId="{0749FAEF-8776-4779-9C52-9549F9BC5914}" type="presParOf" srcId="{2C82177F-D21E-43D5-8468-746079A0C3A7}" destId="{B5788FB2-C6B1-4BC0-970C-52A6C8EB9F33}" srcOrd="1" destOrd="0" presId="urn:microsoft.com/office/officeart/2005/8/layout/chevron2"/>
    <dgm:cxn modelId="{9F8EDC9D-DA15-4CCF-B361-F05A64519198}" type="presParOf" srcId="{FC37AEDD-360F-4875-A483-E75C98CA692D}" destId="{53CE5E43-BC67-4ED5-BD54-20AEE1AF9467}" srcOrd="9" destOrd="0" presId="urn:microsoft.com/office/officeart/2005/8/layout/chevron2"/>
    <dgm:cxn modelId="{7D447AE4-2373-415A-942B-B9F9A05CAD02}" type="presParOf" srcId="{FC37AEDD-360F-4875-A483-E75C98CA692D}" destId="{B5DAD4D1-0C3C-4C45-9D7B-62DE8BDA72C1}" srcOrd="10" destOrd="0" presId="urn:microsoft.com/office/officeart/2005/8/layout/chevron2"/>
    <dgm:cxn modelId="{EB76D123-EBEB-42D0-AD3C-9214290892BC}" type="presParOf" srcId="{B5DAD4D1-0C3C-4C45-9D7B-62DE8BDA72C1}" destId="{0C155660-E2A8-4B35-9DDF-10B9E8FDF72D}" srcOrd="0" destOrd="0" presId="urn:microsoft.com/office/officeart/2005/8/layout/chevron2"/>
    <dgm:cxn modelId="{DE5122AF-12FF-40E5-819F-74FE083AFF82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8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s-ES_tradnl" sz="3000" noProof="0" dirty="0" smtClean="0"/>
            <a:t>Determinar los fondos disponibles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s-ES_tradnl" sz="3000" noProof="0" dirty="0" smtClean="0"/>
            <a:t>Calcular los “puntajes nacionales”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s-ES_tradnl" sz="3000" noProof="0" dirty="0" smtClean="0"/>
            <a:t>Calcular las asignaciones nacionales preliminares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s-ES_tradnl" sz="2800" noProof="0" dirty="0" smtClean="0"/>
            <a:t>Ajustar en función de los límites mínimos y máximos</a:t>
          </a:r>
          <a:endParaRPr lang="en-US" sz="28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>
        <a:effectLst/>
      </dgm:spPr>
      <dgm:t>
        <a:bodyPr/>
        <a:lstStyle/>
        <a:p>
          <a:r>
            <a:rPr lang="es-ES_tradnl" sz="3000" noProof="0" dirty="0" smtClean="0"/>
            <a:t>Obtener las asignaciones definitivas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>
        <a:solidFill>
          <a:schemeClr val="accent2">
            <a:lumMod val="40000"/>
            <a:lumOff val="60000"/>
            <a:alpha val="90000"/>
          </a:schemeClr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es-ES_tradnl" sz="2400" noProof="0" dirty="0" smtClean="0"/>
            <a:t>Determinar las flexibilidades posteriores a la asignación</a:t>
          </a:r>
          <a:endParaRPr lang="en-US" sz="24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E7F9991E-2FA7-4A9E-8FA2-D1314FAFB697}" type="presOf" srcId="{D8C12C3D-756E-4409-B3CA-788AB7F56C8B}" destId="{54CE6A94-CF24-4B94-8870-3EC682C763A0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C4B19EB3-5FF9-4F8F-A08D-E3D6DBB6C18F}" type="presOf" srcId="{A74F1F23-C7A5-47A3-8B0A-D4F03EED38FB}" destId="{C516F9DD-F4CD-427E-8D95-D35293BD3AAA}" srcOrd="0" destOrd="0" presId="urn:microsoft.com/office/officeart/2005/8/layout/chevron2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8D58FC36-A7B2-4559-81CF-D8D0294749F8}" type="presOf" srcId="{3E4764AE-434D-4C80-86A8-67A648D0EFCF}" destId="{B5788FB2-C6B1-4BC0-970C-52A6C8EB9F33}" srcOrd="0" destOrd="0" presId="urn:microsoft.com/office/officeart/2005/8/layout/chevron2"/>
    <dgm:cxn modelId="{9CB1C40D-9FD6-4957-8985-7A72E92ECF77}" type="presOf" srcId="{427AE357-2A0C-4CC4-B747-4F4C14D280FC}" destId="{0F643CBE-EF51-4DEF-A527-2823981944F4}" srcOrd="0" destOrd="0" presId="urn:microsoft.com/office/officeart/2005/8/layout/chevron2"/>
    <dgm:cxn modelId="{48334B0F-3603-4302-9290-62C4D0E1B461}" type="presOf" srcId="{DA9D85D2-7396-4E4B-9572-5450648B1448}" destId="{93054748-4EF4-4692-84E7-A3A1B7D6ED99}" srcOrd="0" destOrd="0" presId="urn:microsoft.com/office/officeart/2005/8/layout/chevron2"/>
    <dgm:cxn modelId="{6A844753-624F-4B0F-92A7-F4A106A848B5}" type="presOf" srcId="{39723DDC-3239-4B4F-BF48-759C59EA5559}" destId="{AB623696-E7D3-4C0B-8FC0-FEA14D75C612}" srcOrd="0" destOrd="0" presId="urn:microsoft.com/office/officeart/2005/8/layout/chevron2"/>
    <dgm:cxn modelId="{E67DE9F6-C878-4BFF-A4DF-BA026348B922}" type="presOf" srcId="{DE6E7E3E-8551-49FB-A6F2-F571BFD1F25E}" destId="{8DCE5DA1-07AD-48F8-BE1A-C84AB665BF04}" srcOrd="0" destOrd="0" presId="urn:microsoft.com/office/officeart/2005/8/layout/chevron2"/>
    <dgm:cxn modelId="{6CCA2719-DE81-4C4A-858F-16D2646DF53A}" type="presOf" srcId="{AEED0E7E-6B16-4878-9772-35EC386FE47D}" destId="{48A83130-6CA4-46CC-B544-F684BEFB8667}" srcOrd="0" destOrd="0" presId="urn:microsoft.com/office/officeart/2005/8/layout/chevron2"/>
    <dgm:cxn modelId="{2B7D561D-434F-473E-8A77-DCA8F8C8D2FC}" type="presOf" srcId="{1E3C777D-CC13-4E1E-ADA7-36296CD49D16}" destId="{FC37AEDD-360F-4875-A483-E75C98CA692D}" srcOrd="0" destOrd="0" presId="urn:microsoft.com/office/officeart/2005/8/layout/chevron2"/>
    <dgm:cxn modelId="{5A07DA64-F3B9-4A3C-B8CE-6EF0A0E7BBBE}" type="presOf" srcId="{1A6A4C6F-465D-4F5D-A0A7-FB0ED31EBF9A}" destId="{0C155660-E2A8-4B35-9DDF-10B9E8FDF72D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5799B125-E9D4-4DB2-9E6A-74A506E6974E}" type="presOf" srcId="{8DB1309F-666F-409D-B5B9-D04D14425E39}" destId="{706ED46A-7216-4033-99AB-3ECC95E673BE}" srcOrd="0" destOrd="0" presId="urn:microsoft.com/office/officeart/2005/8/layout/chevron2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AAEEF74D-DF2C-47BF-AEE6-A10132CD9C7E}" type="presOf" srcId="{9CC0326C-F00A-45CE-A6A2-C0DBFF4E0D51}" destId="{8D0D5279-F7C7-4118-BFD9-791E347E0538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36210BF5-04D3-4F6F-815A-AFE5444F03AF}" type="presOf" srcId="{8BDFB5CD-B755-4988-8881-F9B5C67E94A0}" destId="{61AB48AC-EE08-4E90-8348-6F5377A7F320}" srcOrd="0" destOrd="0" presId="urn:microsoft.com/office/officeart/2005/8/layout/chevron2"/>
    <dgm:cxn modelId="{A4C3B739-BCF1-4853-B385-EF06A8E76CC6}" type="presParOf" srcId="{FC37AEDD-360F-4875-A483-E75C98CA692D}" destId="{FCCAFE90-B5E6-475D-A199-1F0571469E06}" srcOrd="0" destOrd="0" presId="urn:microsoft.com/office/officeart/2005/8/layout/chevron2"/>
    <dgm:cxn modelId="{55B17803-53F0-44E2-A9AC-1AE7ECB86345}" type="presParOf" srcId="{FCCAFE90-B5E6-475D-A199-1F0571469E06}" destId="{8D0D5279-F7C7-4118-BFD9-791E347E0538}" srcOrd="0" destOrd="0" presId="urn:microsoft.com/office/officeart/2005/8/layout/chevron2"/>
    <dgm:cxn modelId="{428AEF7C-323B-46CA-BC0E-7337D101DC08}" type="presParOf" srcId="{FCCAFE90-B5E6-475D-A199-1F0571469E06}" destId="{61AB48AC-EE08-4E90-8348-6F5377A7F320}" srcOrd="1" destOrd="0" presId="urn:microsoft.com/office/officeart/2005/8/layout/chevron2"/>
    <dgm:cxn modelId="{B467B500-C6AE-4F27-A695-985732742D96}" type="presParOf" srcId="{FC37AEDD-360F-4875-A483-E75C98CA692D}" destId="{FB3B9509-6CDF-4639-858F-0686F4423E26}" srcOrd="1" destOrd="0" presId="urn:microsoft.com/office/officeart/2005/8/layout/chevron2"/>
    <dgm:cxn modelId="{4185D457-7BBE-46B2-8970-0F7FFD292A6E}" type="presParOf" srcId="{FC37AEDD-360F-4875-A483-E75C98CA692D}" destId="{69A3C548-9B77-4589-8414-87258D2C4D40}" srcOrd="2" destOrd="0" presId="urn:microsoft.com/office/officeart/2005/8/layout/chevron2"/>
    <dgm:cxn modelId="{315BF621-9695-4F2F-A9CB-45E204011126}" type="presParOf" srcId="{69A3C548-9B77-4589-8414-87258D2C4D40}" destId="{706ED46A-7216-4033-99AB-3ECC95E673BE}" srcOrd="0" destOrd="0" presId="urn:microsoft.com/office/officeart/2005/8/layout/chevron2"/>
    <dgm:cxn modelId="{F14419C7-7FD0-4ADA-A60C-7F6F68586D2B}" type="presParOf" srcId="{69A3C548-9B77-4589-8414-87258D2C4D40}" destId="{8DCE5DA1-07AD-48F8-BE1A-C84AB665BF04}" srcOrd="1" destOrd="0" presId="urn:microsoft.com/office/officeart/2005/8/layout/chevron2"/>
    <dgm:cxn modelId="{C584CA58-C189-4B74-8D3E-4F96E69C067F}" type="presParOf" srcId="{FC37AEDD-360F-4875-A483-E75C98CA692D}" destId="{49B09A8B-818F-49C3-9583-ED802F84584D}" srcOrd="3" destOrd="0" presId="urn:microsoft.com/office/officeart/2005/8/layout/chevron2"/>
    <dgm:cxn modelId="{7DC37F90-79DB-4B0F-AF78-1E0C97FA6E5A}" type="presParOf" srcId="{FC37AEDD-360F-4875-A483-E75C98CA692D}" destId="{B1BA6215-4DEB-40E0-9990-D33301C90771}" srcOrd="4" destOrd="0" presId="urn:microsoft.com/office/officeart/2005/8/layout/chevron2"/>
    <dgm:cxn modelId="{2073D657-8769-4B06-8E74-B181CDA61F63}" type="presParOf" srcId="{B1BA6215-4DEB-40E0-9990-D33301C90771}" destId="{93054748-4EF4-4692-84E7-A3A1B7D6ED99}" srcOrd="0" destOrd="0" presId="urn:microsoft.com/office/officeart/2005/8/layout/chevron2"/>
    <dgm:cxn modelId="{EB8C49B6-77B6-44CD-A16A-9DDD13E1B308}" type="presParOf" srcId="{B1BA6215-4DEB-40E0-9990-D33301C90771}" destId="{AB623696-E7D3-4C0B-8FC0-FEA14D75C612}" srcOrd="1" destOrd="0" presId="urn:microsoft.com/office/officeart/2005/8/layout/chevron2"/>
    <dgm:cxn modelId="{9314A5D8-C200-47D4-B4D2-8EDE3FAF02E2}" type="presParOf" srcId="{FC37AEDD-360F-4875-A483-E75C98CA692D}" destId="{075925A5-743B-4F85-9954-54F8D85D74E8}" srcOrd="5" destOrd="0" presId="urn:microsoft.com/office/officeart/2005/8/layout/chevron2"/>
    <dgm:cxn modelId="{6DD357B8-4FD2-4D6C-87EF-61A6FEEE8A12}" type="presParOf" srcId="{FC37AEDD-360F-4875-A483-E75C98CA692D}" destId="{F444617D-AB43-4FA9-BAB9-CD1E1D4652F7}" srcOrd="6" destOrd="0" presId="urn:microsoft.com/office/officeart/2005/8/layout/chevron2"/>
    <dgm:cxn modelId="{3DBC6B20-D00F-4CAE-88FD-3CB53B688ECE}" type="presParOf" srcId="{F444617D-AB43-4FA9-BAB9-CD1E1D4652F7}" destId="{48A83130-6CA4-46CC-B544-F684BEFB8667}" srcOrd="0" destOrd="0" presId="urn:microsoft.com/office/officeart/2005/8/layout/chevron2"/>
    <dgm:cxn modelId="{515752C2-12BE-4872-BA23-107097CDF33E}" type="presParOf" srcId="{F444617D-AB43-4FA9-BAB9-CD1E1D4652F7}" destId="{C516F9DD-F4CD-427E-8D95-D35293BD3AAA}" srcOrd="1" destOrd="0" presId="urn:microsoft.com/office/officeart/2005/8/layout/chevron2"/>
    <dgm:cxn modelId="{160C4F48-C5DB-44E4-A451-907C533A2773}" type="presParOf" srcId="{FC37AEDD-360F-4875-A483-E75C98CA692D}" destId="{CE684A32-6A64-4CB0-A99E-D0264402A614}" srcOrd="7" destOrd="0" presId="urn:microsoft.com/office/officeart/2005/8/layout/chevron2"/>
    <dgm:cxn modelId="{E15453CF-ADEE-43A8-B99E-01729AFD7B72}" type="presParOf" srcId="{FC37AEDD-360F-4875-A483-E75C98CA692D}" destId="{2C82177F-D21E-43D5-8468-746079A0C3A7}" srcOrd="8" destOrd="0" presId="urn:microsoft.com/office/officeart/2005/8/layout/chevron2"/>
    <dgm:cxn modelId="{65C80DA0-F4FA-44A9-99AE-34AB8B08EC68}" type="presParOf" srcId="{2C82177F-D21E-43D5-8468-746079A0C3A7}" destId="{54CE6A94-CF24-4B94-8870-3EC682C763A0}" srcOrd="0" destOrd="0" presId="urn:microsoft.com/office/officeart/2005/8/layout/chevron2"/>
    <dgm:cxn modelId="{F9F1EDCC-DAD3-4150-87C1-7927C0701DA1}" type="presParOf" srcId="{2C82177F-D21E-43D5-8468-746079A0C3A7}" destId="{B5788FB2-C6B1-4BC0-970C-52A6C8EB9F33}" srcOrd="1" destOrd="0" presId="urn:microsoft.com/office/officeart/2005/8/layout/chevron2"/>
    <dgm:cxn modelId="{C1993AA8-1A69-4C80-8D2D-838522ACD3A6}" type="presParOf" srcId="{FC37AEDD-360F-4875-A483-E75C98CA692D}" destId="{53CE5E43-BC67-4ED5-BD54-20AEE1AF9467}" srcOrd="9" destOrd="0" presId="urn:microsoft.com/office/officeart/2005/8/layout/chevron2"/>
    <dgm:cxn modelId="{1817C669-FAA0-4937-9C10-BA3DC67DABAB}" type="presParOf" srcId="{FC37AEDD-360F-4875-A483-E75C98CA692D}" destId="{B5DAD4D1-0C3C-4C45-9D7B-62DE8BDA72C1}" srcOrd="10" destOrd="0" presId="urn:microsoft.com/office/officeart/2005/8/layout/chevron2"/>
    <dgm:cxn modelId="{9D1B9990-FD94-4DC0-AB6C-B3B822C7F2E8}" type="presParOf" srcId="{B5DAD4D1-0C3C-4C45-9D7B-62DE8BDA72C1}" destId="{0C155660-E2A8-4B35-9DDF-10B9E8FDF72D}" srcOrd="0" destOrd="0" presId="urn:microsoft.com/office/officeart/2005/8/layout/chevron2"/>
    <dgm:cxn modelId="{D7BD4D85-A085-4F68-B437-FDC6495E773E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3150" tIns="46575" rIns="93150" bIns="46575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7" y="1"/>
            <a:ext cx="3037840" cy="464820"/>
          </a:xfrm>
          <a:prstGeom prst="rect">
            <a:avLst/>
          </a:prstGeom>
        </p:spPr>
        <p:txBody>
          <a:bodyPr vert="horz" lIns="93150" tIns="46575" rIns="93150" bIns="46575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50" tIns="46575" rIns="93150" bIns="46575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7" y="8829967"/>
            <a:ext cx="3037840" cy="464820"/>
          </a:xfrm>
          <a:prstGeom prst="rect">
            <a:avLst/>
          </a:prstGeom>
        </p:spPr>
        <p:txBody>
          <a:bodyPr vert="horz" lIns="93150" tIns="46575" rIns="93150" bIns="46575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3038144" cy="464205"/>
          </a:xfrm>
          <a:prstGeom prst="rect">
            <a:avLst/>
          </a:prstGeom>
        </p:spPr>
        <p:txBody>
          <a:bodyPr vert="horz" lIns="88119" tIns="44059" rIns="88119" bIns="44059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5" y="4"/>
            <a:ext cx="3038144" cy="464205"/>
          </a:xfrm>
          <a:prstGeom prst="rect">
            <a:avLst/>
          </a:prstGeom>
        </p:spPr>
        <p:txBody>
          <a:bodyPr vert="horz" lIns="88119" tIns="44059" rIns="88119" bIns="44059" rtlCol="0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119" tIns="44059" rIns="88119" bIns="4405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8" y="4416101"/>
            <a:ext cx="5607711" cy="4182458"/>
          </a:xfrm>
          <a:prstGeom prst="rect">
            <a:avLst/>
          </a:prstGeom>
        </p:spPr>
        <p:txBody>
          <a:bodyPr vert="horz" lIns="88119" tIns="44059" rIns="88119" bIns="4405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661"/>
            <a:ext cx="3038144" cy="464205"/>
          </a:xfrm>
          <a:prstGeom prst="rect">
            <a:avLst/>
          </a:prstGeom>
        </p:spPr>
        <p:txBody>
          <a:bodyPr vert="horz" lIns="88119" tIns="44059" rIns="88119" bIns="44059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5" y="8830661"/>
            <a:ext cx="3038144" cy="464205"/>
          </a:xfrm>
          <a:prstGeom prst="rect">
            <a:avLst/>
          </a:prstGeom>
        </p:spPr>
        <p:txBody>
          <a:bodyPr vert="horz" lIns="88119" tIns="44059" rIns="88119" bIns="44059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s-E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5250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8316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6541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3572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5084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0218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8696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5427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1356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3660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116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countries in central America + Mexico and Venezuela submitted first NIP between 2006 and 2013 (Nicaragua in 2006 and El Salvador in 2013). </a:t>
            </a:r>
          </a:p>
          <a:p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for NIP update, Costa Rica, Guatemala, Honduras, Mexico and Nicaragua are already supported, and Belize, El Salvador, Panama and Venezuela are yet supported by the GEF.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117603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3952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051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09965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This slide is modified depending on the workshop</a:t>
            </a:r>
          </a:p>
        </p:txBody>
      </p:sp>
      <p:sp>
        <p:nvSpPr>
          <p:cNvPr id="20483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6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61BBEF-8FD8-4FF3-9C36-CB05F3A3E457}" type="slidenum">
              <a:rPr lang="en-US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7812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3780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2533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9676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805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502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477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3554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832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0411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9543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encabezado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988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dirty="0" smtClean="0"/>
              <a:t>¿Preguntas?</a:t>
            </a:r>
            <a:endParaRPr lang="es-E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</a:rPr>
              <a:t>Muchas gracias por su atención.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B15AC-8D2A-4758-93C4-105FE21AC182}" type="datetime1">
              <a:rPr lang="en-US"/>
              <a:pPr>
                <a:defRPr/>
              </a:pPr>
              <a:t>4/10/2015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755F2-FAA8-4302-985B-9217708A0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77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905000"/>
          </a:xfrm>
        </p:spPr>
        <p:txBody>
          <a:bodyPr/>
          <a:lstStyle/>
          <a:p>
            <a:r>
              <a:rPr lang="es-DO" dirty="0" smtClean="0">
                <a:solidFill>
                  <a:srgbClr val="00642D"/>
                </a:solidFill>
                <a:latin typeface="+mn-lt"/>
              </a:rPr>
              <a:t>El acceso al FMAM </a:t>
            </a:r>
            <a:r>
              <a:rPr lang="es-DO" dirty="0" smtClean="0"/>
              <a:t/>
            </a:r>
            <a:br>
              <a:rPr lang="es-DO" dirty="0" smtClean="0"/>
            </a:br>
            <a:r>
              <a:rPr lang="es-DO" dirty="0" smtClean="0">
                <a:solidFill>
                  <a:srgbClr val="00642D"/>
                </a:solidFill>
                <a:latin typeface="+mn-lt"/>
              </a:rPr>
              <a:t>y el ciclo de proyectos</a:t>
            </a:r>
            <a:endParaRPr lang="es-DO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s-UY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s-UY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s-UY" sz="2400" b="1" dirty="0" smtClean="0">
                <a:solidFill>
                  <a:schemeClr val="tx1"/>
                </a:solidFill>
                <a:latin typeface="+mj-lt"/>
              </a:rPr>
              <a:t>Taller de Circunscripción Ampliado del FMAM</a:t>
            </a:r>
            <a:endParaRPr lang="es-UY" sz="2400" b="1" dirty="0" smtClean="0">
              <a:solidFill>
                <a:srgbClr val="00642D"/>
              </a:solidFill>
              <a:latin typeface="+mj-lt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s-UY" sz="2000" b="1" dirty="0" smtClean="0">
              <a:solidFill>
                <a:schemeClr val="tx1"/>
              </a:solidFill>
              <a:latin typeface="Garamond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s-UY" sz="2400" b="1" dirty="0" smtClean="0">
                <a:solidFill>
                  <a:schemeClr val="tx1"/>
                </a:solidFill>
                <a:latin typeface="Andes" panose="02000000000000000000" pitchFamily="50" charset="0"/>
              </a:rPr>
              <a:t>Asunción, Paraguay</a:t>
            </a:r>
            <a:endParaRPr lang="es-UY" sz="2400" dirty="0" smtClean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s-UY" sz="2400" dirty="0" smtClean="0">
                <a:solidFill>
                  <a:schemeClr val="tx1"/>
                </a:solidFill>
                <a:latin typeface="Andes" panose="02000000000000000000" pitchFamily="50" charset="0"/>
              </a:rPr>
              <a:t>14 y 15 de Abril de 2015</a:t>
            </a:r>
          </a:p>
          <a:p>
            <a:endParaRPr lang="es-UY" sz="2000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153400" cy="411162"/>
          </a:xfrm>
        </p:spPr>
        <p:txBody>
          <a:bodyPr/>
          <a:lstStyle/>
          <a:p>
            <a:r>
              <a:rPr lang="en-US" sz="2800" dirty="0" smtClean="0"/>
              <a:t>Características de los programas</a:t>
            </a:r>
            <a:endParaRPr lang="es-ES" sz="28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382000" cy="4495800"/>
          </a:xfrm>
        </p:spPr>
        <p:txBody>
          <a:bodyPr/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UY" sz="2400" dirty="0" smtClean="0"/>
              <a:t>Documento principal</a:t>
            </a:r>
            <a:r>
              <a:rPr lang="es-UY" sz="2400" u="none" dirty="0" smtClean="0"/>
              <a:t>:</a:t>
            </a:r>
            <a:r>
              <a:rPr lang="es-UY" sz="2400" dirty="0" smtClean="0"/>
              <a:t> </a:t>
            </a:r>
            <a:r>
              <a:rPr lang="es-UY" sz="2400" b="1" dirty="0" smtClean="0">
                <a:solidFill>
                  <a:srgbClr val="00B0F0"/>
                </a:solidFill>
              </a:rPr>
              <a:t>Documento del Programa Marco (DPM).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s-UY" sz="2400" b="1" dirty="0" smtClean="0">
              <a:solidFill>
                <a:srgbClr val="00B0F0"/>
              </a:solidFill>
            </a:endParaRP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UY" sz="2400" dirty="0" smtClean="0"/>
              <a:t>Los proyectos específicos correspondientes al programa deben ser ratificados por la Dirección Ejecutiva antes de una fecha determinada (o </a:t>
            </a:r>
            <a:r>
              <a:rPr lang="es-UY" sz="2400" b="1" dirty="0" smtClean="0">
                <a:solidFill>
                  <a:srgbClr val="00B0F0"/>
                </a:solidFill>
              </a:rPr>
              <a:t>fecha límite de compromiso</a:t>
            </a:r>
            <a:r>
              <a:rPr lang="es-UY" sz="2400" dirty="0" smtClean="0"/>
              <a:t>), convenida por todos los actores interesados pertinentes durante la preparación de la idea del programa o del DPM.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s-UY" sz="2400" dirty="0" smtClean="0"/>
          </a:p>
          <a:p>
            <a:pPr marL="342900" lvl="1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s-UY" sz="2400" dirty="0"/>
              <a:t>Se puede solicitar financiamiento para la preparación de los proyectos específicos presentando un pedido de DPP.	</a:t>
            </a:r>
            <a:br>
              <a:rPr lang="es-UY" sz="2400" dirty="0"/>
            </a:br>
            <a:endParaRPr lang="es-UY" sz="2400" dirty="0"/>
          </a:p>
          <a:p>
            <a:pPr marL="800100" lvl="1">
              <a:buFont typeface="Wingdings" panose="05000000000000000000" pitchFamily="2" charset="2"/>
              <a:buChar char="Ø"/>
            </a:pPr>
            <a:endParaRPr lang="es-UY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s-UY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97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/>
          <a:lstStyle/>
          <a:p>
            <a:r>
              <a:rPr lang="en-US" sz="2800" dirty="0" err="1" smtClean="0">
                <a:solidFill>
                  <a:schemeClr val="tx1"/>
                </a:solidFill>
              </a:rPr>
              <a:t>Ratificación</a:t>
            </a:r>
            <a:r>
              <a:rPr lang="en-US" sz="2800" dirty="0" smtClean="0">
                <a:solidFill>
                  <a:schemeClr val="tx1"/>
                </a:solidFill>
              </a:rPr>
              <a:t> del país</a:t>
            </a:r>
            <a:r>
              <a:rPr dirty="0"/>
              <a:t/>
            </a:r>
            <a:br>
              <a:rPr dirty="0"/>
            </a:b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458200" cy="5105400"/>
          </a:xfrm>
        </p:spPr>
        <p:txBody>
          <a:bodyPr/>
          <a:lstStyle/>
          <a:p>
            <a:pPr marL="111125" indent="0">
              <a:buNone/>
            </a:pPr>
            <a:r>
              <a:rPr lang="es-EC" sz="2200" dirty="0" smtClean="0"/>
              <a:t>Es requisito indispensable contar con el endoso del Punto Focal Operativo del país en los siguientes casos:</a:t>
            </a:r>
          </a:p>
          <a:p>
            <a:pPr marL="854075" lvl="1">
              <a:buFont typeface="Wingdings" panose="05000000000000000000" pitchFamily="2" charset="2"/>
              <a:buChar char="Ø"/>
            </a:pPr>
            <a:r>
              <a:rPr lang="es-EC" sz="2200" dirty="0" smtClean="0">
                <a:solidFill>
                  <a:schemeClr val="tx2">
                    <a:lumMod val="75000"/>
                  </a:schemeClr>
                </a:solidFill>
              </a:rPr>
              <a:t>todos los </a:t>
            </a:r>
            <a:r>
              <a:rPr lang="es-EC" sz="2200" u="sng" dirty="0" smtClean="0">
                <a:solidFill>
                  <a:schemeClr val="tx2">
                    <a:lumMod val="75000"/>
                  </a:schemeClr>
                </a:solidFill>
              </a:rPr>
              <a:t>FIP</a:t>
            </a:r>
            <a:r>
              <a:rPr lang="es-EC" sz="2200" dirty="0" smtClean="0">
                <a:solidFill>
                  <a:schemeClr val="tx2">
                    <a:lumMod val="75000"/>
                  </a:schemeClr>
                </a:solidFill>
              </a:rPr>
              <a:t> que se han de incorporar en el programa de trabajo y las solicitudes de DPP; </a:t>
            </a:r>
          </a:p>
          <a:p>
            <a:pPr marL="854075" lvl="1">
              <a:buFont typeface="Wingdings" panose="05000000000000000000" pitchFamily="2" charset="2"/>
              <a:buChar char="Ø"/>
            </a:pPr>
            <a:r>
              <a:rPr lang="es-EC" sz="2200" dirty="0" smtClean="0">
                <a:solidFill>
                  <a:schemeClr val="tx2">
                    <a:lumMod val="75000"/>
                  </a:schemeClr>
                </a:solidFill>
              </a:rPr>
              <a:t>los </a:t>
            </a:r>
            <a:r>
              <a:rPr lang="es-EC" sz="2200" u="sng" dirty="0" smtClean="0">
                <a:solidFill>
                  <a:schemeClr val="tx2">
                    <a:lumMod val="75000"/>
                  </a:schemeClr>
                </a:solidFill>
              </a:rPr>
              <a:t>DPM</a:t>
            </a:r>
            <a:r>
              <a:rPr lang="es-EC" sz="2200" dirty="0" smtClean="0">
                <a:solidFill>
                  <a:schemeClr val="tx2">
                    <a:lumMod val="75000"/>
                  </a:schemeClr>
                </a:solidFill>
              </a:rPr>
              <a:t> que se presenten para incluir en el programa de trabajo; </a:t>
            </a:r>
          </a:p>
          <a:p>
            <a:pPr marL="869950" lvl="1" indent="-358775">
              <a:buFont typeface="Wingdings" pitchFamily="2" charset="2"/>
              <a:buChar char="Ø"/>
            </a:pPr>
            <a:r>
              <a:rPr lang="es-EC" sz="2200" dirty="0" smtClean="0">
                <a:solidFill>
                  <a:schemeClr val="tx2">
                    <a:lumMod val="75000"/>
                  </a:schemeClr>
                </a:solidFill>
              </a:rPr>
              <a:t>los PMe finales para los que se solicite aprobación de la Dirección Ejecutiva (un solo paso);</a:t>
            </a:r>
          </a:p>
          <a:p>
            <a:pPr marL="869950" lvl="1" indent="-358775">
              <a:spcAft>
                <a:spcPts val="600"/>
              </a:spcAft>
              <a:buFont typeface="Wingdings" pitchFamily="2" charset="2"/>
              <a:buChar char="Ø"/>
            </a:pPr>
            <a:r>
              <a:rPr lang="es-EC" sz="2200" dirty="0" smtClean="0">
                <a:solidFill>
                  <a:schemeClr val="tx2">
                    <a:lumMod val="75000"/>
                  </a:schemeClr>
                </a:solidFill>
              </a:rPr>
              <a:t>todas las AH para las que se solicite la aprobación de la Dirección Ejecutiva.</a:t>
            </a:r>
          </a:p>
          <a:p>
            <a:pPr marL="869950" lvl="1" indent="-358775">
              <a:spcAft>
                <a:spcPts val="600"/>
              </a:spcAft>
              <a:buFont typeface="Wingdings" pitchFamily="2" charset="2"/>
              <a:buChar char="Ø"/>
            </a:pPr>
            <a:endParaRPr lang="es-EC" sz="1900" dirty="0" smtClean="0">
              <a:solidFill>
                <a:schemeClr val="tx2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 marL="111125" indent="0" eaLnBrk="1" hangingPunct="1">
              <a:buNone/>
            </a:pPr>
            <a:r>
              <a:rPr lang="es-EC" sz="2200" dirty="0" smtClean="0"/>
              <a:t>Los proyectos relativos a las áreas de diversidad biológica, cambio climático y degradación de la tierra deben ajustarse también a las normas del Sistema de Asignación Transparente de Recursos (SATR).</a:t>
            </a:r>
            <a:endParaRPr lang="es-EC" sz="2200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EC" sz="2400" dirty="0"/>
          </a:p>
        </p:txBody>
      </p:sp>
    </p:spTree>
    <p:extLst>
      <p:ext uri="{BB962C8B-B14F-4D97-AF65-F5344CB8AC3E}">
        <p14:creationId xmlns:p14="http://schemas.microsoft.com/office/powerpoint/2010/main" val="311806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905000"/>
          </a:xfrm>
        </p:spPr>
        <p:txBody>
          <a:bodyPr/>
          <a:lstStyle/>
          <a:p>
            <a:r>
              <a:rPr lang="es-ES_tradnl" sz="4000" dirty="0" smtClean="0">
                <a:solidFill>
                  <a:srgbClr val="00642D"/>
                </a:solidFill>
              </a:rPr>
              <a:t>Sistema para la Asignación Transparente de Recursos (SATR)</a:t>
            </a:r>
            <a:endParaRPr lang="es-ES_tradnl" sz="4000" dirty="0">
              <a:solidFill>
                <a:srgbClr val="00642D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124200"/>
            <a:ext cx="66294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s-ES_tradnl" sz="2400" b="1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s-ES_tradnl" sz="2400" b="1" dirty="0" smtClean="0">
                <a:solidFill>
                  <a:schemeClr val="tx1"/>
                </a:solidFill>
                <a:cs typeface="Times New Roman" pitchFamily="18" charset="0"/>
              </a:rPr>
              <a:t>Asunción, Paraguay</a:t>
            </a:r>
          </a:p>
          <a:p>
            <a:pPr>
              <a:lnSpc>
                <a:spcPct val="80000"/>
              </a:lnSpc>
              <a:defRPr/>
            </a:pPr>
            <a:r>
              <a:rPr lang="es-ES_tradnl" sz="2400" b="1" dirty="0" smtClean="0">
                <a:solidFill>
                  <a:schemeClr val="tx1"/>
                </a:solidFill>
                <a:cs typeface="Times New Roman" pitchFamily="18" charset="0"/>
              </a:rPr>
              <a:t>14 y 15 de Abril de 2015</a:t>
            </a:r>
            <a:endParaRPr lang="es-ES_tradnl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3269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s-ES_tradnl" dirty="0" smtClean="0">
                <a:latin typeface="Calibri" pitchFamily="34" charset="0"/>
              </a:rPr>
              <a:t>Antecedentes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2874" y="685800"/>
            <a:ext cx="9084906" cy="54102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</a:rPr>
              <a:t>SATR es el mecanismo que se utiliza actualmente para asignar los recursos del FMAM a los países en tres áreas focales: diversidad biológica, cambio climático y degradación de la tierra.</a:t>
            </a:r>
          </a:p>
          <a:p>
            <a:pPr>
              <a:buFont typeface="Wingdings" pitchFamily="2" charset="2"/>
              <a:buChar char="§"/>
            </a:pPr>
            <a:endParaRPr lang="es-ES_tradnl" sz="24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</a:rPr>
              <a:t>El Marco de Asignación de Recursos (MAR) fue el primer sistema de asignaciones basadas en el desempeño implementado por el FMAM y se adoptó para el FMAM-4.</a:t>
            </a:r>
          </a:p>
          <a:p>
            <a:pPr>
              <a:buFont typeface="Wingdings" pitchFamily="2" charset="2"/>
              <a:buChar char="§"/>
            </a:pPr>
            <a:endParaRPr lang="es-ES_tradnl" sz="24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</a:rPr>
              <a:t>El SATR, que actualizó el MAR, se implementó para el FMAM-5.</a:t>
            </a:r>
          </a:p>
          <a:p>
            <a:pPr>
              <a:buFont typeface="Wingdings" pitchFamily="2" charset="2"/>
              <a:buChar char="§"/>
            </a:pPr>
            <a:endParaRPr lang="es-ES_tradnl" sz="24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ES_tradnl" sz="2400" dirty="0" smtClean="0">
                <a:latin typeface="Calibri" pitchFamily="34" charset="0"/>
              </a:rPr>
              <a:t>El SATR se actualizó recientemente para al FMAM-6.</a:t>
            </a:r>
          </a:p>
          <a:p>
            <a:pPr>
              <a:buFont typeface="Wingdings" pitchFamily="2" charset="2"/>
              <a:buChar char="§"/>
            </a:pPr>
            <a:endParaRPr lang="es-ES_tradnl" sz="28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 marL="0" indent="0">
              <a:buNone/>
            </a:pPr>
            <a:endParaRPr lang="en-US" sz="2800" dirty="0" smtClean="0">
              <a:latin typeface="Calibri" pitchFamily="34" charset="0"/>
            </a:endParaRPr>
          </a:p>
          <a:p>
            <a:r>
              <a:rPr lang="en-US" sz="2800" dirty="0" smtClean="0">
                <a:latin typeface="Calibr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894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s-ES_tradnl" sz="4000" dirty="0" smtClean="0">
                <a:latin typeface="Calibri" pitchFamily="34" charset="0"/>
              </a:rPr>
              <a:t>Objetivos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62204" y="533400"/>
            <a:ext cx="8776996" cy="5257800"/>
          </a:xfrm>
          <a:noFill/>
        </p:spPr>
        <p:txBody>
          <a:bodyPr/>
          <a:lstStyle/>
          <a:p>
            <a:r>
              <a:rPr lang="es-ES_tradnl" sz="2400" dirty="0" smtClean="0"/>
              <a:t>A través del SATR se procura asignar los escasos recursos del FMAM dentro y entre las áreas focales con la siguiente finalidad:</a:t>
            </a:r>
          </a:p>
          <a:p>
            <a:endParaRPr lang="es-ES_tradnl" sz="2400" dirty="0" smtClean="0"/>
          </a:p>
          <a:p>
            <a:pPr lvl="1">
              <a:buFont typeface="Wingdings" pitchFamily="2" charset="2"/>
              <a:buChar char="Ø"/>
            </a:pPr>
            <a:r>
              <a:rPr lang="es-ES_tradnl" sz="2400" dirty="0" smtClean="0"/>
              <a:t>Maximizar el impacto en medio ambiente mundial</a:t>
            </a:r>
          </a:p>
          <a:p>
            <a:pPr lvl="1">
              <a:buFont typeface="Wingdings" pitchFamily="2" charset="2"/>
              <a:buChar char="Ø"/>
            </a:pPr>
            <a:endParaRPr lang="es-ES_tradnl" sz="2400" dirty="0" smtClean="0"/>
          </a:p>
          <a:p>
            <a:pPr lvl="1">
              <a:buFont typeface="Wingdings" pitchFamily="2" charset="2"/>
              <a:buChar char="Ø"/>
            </a:pPr>
            <a:r>
              <a:rPr lang="es-ES_tradnl" sz="2400" dirty="0" smtClean="0"/>
              <a:t>Promover políticas y prácticas racionales en materia de medio ambiente</a:t>
            </a:r>
          </a:p>
          <a:p>
            <a:pPr lvl="1">
              <a:buFont typeface="Wingdings" pitchFamily="2" charset="2"/>
              <a:buChar char="Ø"/>
            </a:pPr>
            <a:endParaRPr lang="es-ES_tradnl" sz="2400" dirty="0" smtClean="0"/>
          </a:p>
          <a:p>
            <a:pPr lvl="1">
              <a:buFont typeface="Wingdings" pitchFamily="2" charset="2"/>
              <a:buChar char="Ø"/>
            </a:pPr>
            <a:r>
              <a:rPr lang="es-ES_tradnl" sz="2400" dirty="0" smtClean="0"/>
              <a:t>Cumplir los requisitos de los convenios y las convenciones</a:t>
            </a:r>
          </a:p>
          <a:p>
            <a:pPr lvl="1">
              <a:buFont typeface="Wingdings" pitchFamily="2" charset="2"/>
              <a:buChar char="Ø"/>
            </a:pPr>
            <a:endParaRPr lang="es-ES_tradnl" sz="2400" dirty="0"/>
          </a:p>
          <a:p>
            <a:pPr lvl="1">
              <a:buFont typeface="Wingdings" pitchFamily="2" charset="2"/>
              <a:buChar char="Ø"/>
            </a:pPr>
            <a:r>
              <a:rPr lang="es-ES_tradnl" sz="2400" dirty="0" smtClean="0"/>
              <a:t>Cumplir con las prioridades nacionales</a:t>
            </a:r>
          </a:p>
          <a:p>
            <a:pPr>
              <a:buFont typeface="Wingdings" pitchFamily="2" charset="2"/>
              <a:buChar char="§"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313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" t="15267" r="4064" b="8794"/>
          <a:stretch/>
        </p:blipFill>
        <p:spPr bwMode="auto">
          <a:xfrm>
            <a:off x="0" y="0"/>
            <a:ext cx="914400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242" y="3792116"/>
            <a:ext cx="8695158" cy="28769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135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s-ES_tradnl" sz="3600" dirty="0" smtClean="0"/>
              <a:t>Cálculo de las asignaciones del SATR</a:t>
            </a:r>
            <a:endParaRPr lang="es-ES_tradnl" sz="3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914400"/>
          <a:ext cx="8991600" cy="480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7418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-12441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s-ES_tradnl" dirty="0" smtClean="0">
                <a:latin typeface="Calibri" pitchFamily="34" charset="0"/>
              </a:rPr>
              <a:t>Fondos disponibles</a:t>
            </a:r>
          </a:p>
        </p:txBody>
      </p:sp>
      <p:graphicFrame>
        <p:nvGraphicFramePr>
          <p:cNvPr id="2" name="Diagram 1"/>
          <p:cNvGraphicFramePr/>
          <p:nvPr>
            <p:extLst/>
          </p:nvPr>
        </p:nvGraphicFramePr>
        <p:xfrm>
          <a:off x="152400" y="838200"/>
          <a:ext cx="89154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35438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s-ES_tradnl" sz="3600" dirty="0"/>
              <a:t>Cálculo de las asignaciones del SATR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3435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s-ES_tradnl" dirty="0" smtClean="0">
                <a:latin typeface="Calibri" pitchFamily="34" charset="0"/>
              </a:rPr>
              <a:t>Los principales índices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105400"/>
          </a:xfrm>
          <a:noFill/>
        </p:spPr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s-ES_tradnl" sz="2400" u="sng" dirty="0" smtClean="0">
                <a:ea typeface="Calibri"/>
                <a:cs typeface="Times New Roman"/>
              </a:rPr>
              <a:t>Índice de beneficios globales</a:t>
            </a:r>
            <a:r>
              <a:rPr lang="es-ES_tradnl" sz="2400" dirty="0" smtClean="0">
                <a:ea typeface="Calibri"/>
                <a:cs typeface="Times New Roman"/>
              </a:rPr>
              <a:t>: representa la proporción relativa de beneficios potenciales que pueden generarse con un monto fijo de recursos utilizados en cada área focal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TT" sz="2400" dirty="0" smtClean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s-ES_tradnl" sz="2400" u="sng" dirty="0" smtClean="0">
                <a:ea typeface="Calibri"/>
                <a:cs typeface="Times New Roman"/>
              </a:rPr>
              <a:t>Índice de desempeño de país</a:t>
            </a:r>
            <a:r>
              <a:rPr lang="es-ES_tradnl" sz="2400" dirty="0" smtClean="0">
                <a:ea typeface="Calibri"/>
                <a:cs typeface="Times New Roman"/>
              </a:rPr>
              <a:t>: representa el desempeño de un país y su capacidad para generar posibles beneficios ambientales de alcance global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_tradnl" sz="2000" dirty="0" smtClean="0">
                <a:ea typeface="Calibri"/>
                <a:cs typeface="Times New Roman"/>
              </a:rPr>
              <a:t>	Representa (i) el desempeño de la cartera de proyectos + (ii) indicador de 	evaluación de políticas e instituciones ambientales +  (iii) el 		indicador amplio 	de contexto </a:t>
            </a:r>
            <a:endParaRPr lang="en-US" sz="2400" dirty="0" smtClean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s-ES_tradnl" sz="2400" u="sng" dirty="0" smtClean="0">
                <a:ea typeface="Calibri"/>
                <a:cs typeface="Times New Roman"/>
              </a:rPr>
              <a:t>Índice del PIB</a:t>
            </a:r>
            <a:r>
              <a:rPr lang="es-ES_tradnl" sz="2400" dirty="0" smtClean="0">
                <a:ea typeface="Calibri"/>
                <a:cs typeface="Times New Roman"/>
              </a:rPr>
              <a:t>: diseñado para incrementar la asignación de países con un bajo PIB per cápita</a:t>
            </a:r>
            <a:endParaRPr lang="es-ES_tradnl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88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762000"/>
          </a:xfrm>
        </p:spPr>
        <p:txBody>
          <a:bodyPr/>
          <a:lstStyle/>
          <a:p>
            <a:r>
              <a:rPr lang="en-US" sz="2800" dirty="0" smtClean="0"/>
              <a:t>Siglas utilizadas en esta presentación</a:t>
            </a:r>
            <a:endParaRPr lang="es-ES" sz="28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7924800" cy="4800599"/>
          </a:xfrm>
        </p:spPr>
        <p:txBody>
          <a:bodyPr/>
          <a:lstStyle/>
          <a:p>
            <a:pPr marL="0" indent="0">
              <a:buNone/>
            </a:pPr>
            <a:r>
              <a:rPr lang="es-BO" sz="2200" dirty="0" smtClean="0"/>
              <a:t>BAG: Beneficios Ambientales Globales(GEB)</a:t>
            </a:r>
          </a:p>
          <a:p>
            <a:pPr marL="0" indent="0">
              <a:buNone/>
            </a:pPr>
            <a:r>
              <a:rPr lang="es-BO" sz="2200" dirty="0" err="1" smtClean="0"/>
              <a:t>PGa</a:t>
            </a:r>
            <a:r>
              <a:rPr lang="es-BO" sz="2200" dirty="0" smtClean="0"/>
              <a:t>: proyectos grandes (FSP)</a:t>
            </a:r>
          </a:p>
          <a:p>
            <a:pPr marL="0" indent="0">
              <a:buNone/>
            </a:pPr>
            <a:r>
              <a:rPr lang="es-BO" sz="2200" dirty="0" smtClean="0"/>
              <a:t>PMe: proyectos medianos (MSP)</a:t>
            </a:r>
          </a:p>
          <a:p>
            <a:pPr marL="0" indent="0">
              <a:buNone/>
            </a:pPr>
            <a:r>
              <a:rPr lang="es-BO" sz="2200" dirty="0" smtClean="0"/>
              <a:t>AH: actividades habilitantes (EA)</a:t>
            </a:r>
          </a:p>
          <a:p>
            <a:pPr marL="0" indent="0">
              <a:buNone/>
            </a:pPr>
            <a:r>
              <a:rPr lang="es-BO" sz="2200" dirty="0" smtClean="0"/>
              <a:t>EP: enfoque programático (PA)</a:t>
            </a:r>
          </a:p>
          <a:p>
            <a:pPr marL="0" indent="0">
              <a:buNone/>
            </a:pPr>
            <a:r>
              <a:rPr lang="es-BO" sz="2200" dirty="0" smtClean="0"/>
              <a:t>EIM: evaluación inicial en el marco del Convenio de </a:t>
            </a:r>
            <a:r>
              <a:rPr lang="es-BO" sz="2200" dirty="0" err="1" smtClean="0"/>
              <a:t>Minamata</a:t>
            </a:r>
            <a:r>
              <a:rPr lang="es-BO" sz="2200" dirty="0" smtClean="0"/>
              <a:t> (MIA)</a:t>
            </a:r>
          </a:p>
          <a:p>
            <a:pPr marL="0" indent="0">
              <a:buNone/>
            </a:pPr>
            <a:r>
              <a:rPr lang="es-BO" sz="2200" dirty="0" smtClean="0"/>
              <a:t>PAN EOAPE: Plan de Acción Nacional sobre "Extracción de Oro Artesanal y en Pequeña Escala“ (ASGM NAP)</a:t>
            </a:r>
          </a:p>
          <a:p>
            <a:pPr marL="0" indent="0">
              <a:buNone/>
            </a:pPr>
            <a:r>
              <a:rPr lang="es-BO" sz="2200" dirty="0" smtClean="0"/>
              <a:t>PIN: Plan Nacional de Implementación (NIP)</a:t>
            </a:r>
          </a:p>
          <a:p>
            <a:pPr marL="0" indent="0">
              <a:buNone/>
            </a:pPr>
            <a:r>
              <a:rPr lang="es-BO" sz="2200" dirty="0" smtClean="0"/>
              <a:t>FIP: ficha de identificación del proyecto / idea de un proyecto (PIF)</a:t>
            </a:r>
          </a:p>
          <a:p>
            <a:pPr marL="0" indent="0">
              <a:buNone/>
            </a:pPr>
            <a:r>
              <a:rPr lang="es-BO" sz="2200" dirty="0" smtClean="0"/>
              <a:t>DPM: documento del programa marco (PFD)</a:t>
            </a:r>
          </a:p>
          <a:p>
            <a:pPr marL="0" indent="0">
              <a:buNone/>
            </a:pPr>
            <a:r>
              <a:rPr lang="es-BO" sz="2200" dirty="0" smtClean="0"/>
              <a:t>DPP: donación para la preparación de proyectos (PPG)</a:t>
            </a:r>
            <a:endParaRPr lang="es-BO" sz="2200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s-BO" sz="22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20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/>
          </p:nvPr>
        </p:nvGraphicFramePr>
        <p:xfrm>
          <a:off x="381000" y="1066800"/>
          <a:ext cx="86106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/>
          <a:lstStyle/>
          <a:p>
            <a:r>
              <a:rPr lang="es-ES_tradnl" dirty="0" smtClean="0"/>
              <a:t>El puntaje nacional</a:t>
            </a:r>
            <a:endParaRPr lang="es-ES_tradnl" dirty="0"/>
          </a:p>
        </p:txBody>
      </p:sp>
      <p:sp>
        <p:nvSpPr>
          <p:cNvPr id="4" name="Rectangle 3"/>
          <p:cNvSpPr/>
          <p:nvPr/>
        </p:nvSpPr>
        <p:spPr>
          <a:xfrm>
            <a:off x="152398" y="4648200"/>
            <a:ext cx="8763001" cy="70788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4000" dirty="0" smtClean="0">
                <a:latin typeface="+mn-lt"/>
              </a:rPr>
              <a:t>Puntaje nacional</a:t>
            </a:r>
            <a:r>
              <a:rPr lang="en-US" sz="4000" dirty="0" smtClean="0">
                <a:latin typeface="+mn-lt"/>
              </a:rPr>
              <a:t> </a:t>
            </a:r>
            <a:r>
              <a:rPr lang="en-US" sz="4000" dirty="0">
                <a:latin typeface="+mn-lt"/>
              </a:rPr>
              <a:t>= </a:t>
            </a:r>
            <a:r>
              <a:rPr lang="en-US" sz="4000" dirty="0" smtClean="0">
                <a:latin typeface="+mn-lt"/>
              </a:rPr>
              <a:t>IBG</a:t>
            </a:r>
            <a:r>
              <a:rPr lang="en-US" sz="4000" baseline="30000" dirty="0" smtClean="0">
                <a:latin typeface="+mn-lt"/>
              </a:rPr>
              <a:t>0,8 </a:t>
            </a:r>
            <a:r>
              <a:rPr lang="en-US" sz="4000" dirty="0" smtClean="0">
                <a:latin typeface="+mn-lt"/>
              </a:rPr>
              <a:t>IDP </a:t>
            </a:r>
            <a:r>
              <a:rPr lang="en-US" sz="4000" baseline="30000" dirty="0" smtClean="0">
                <a:latin typeface="+mn-lt"/>
              </a:rPr>
              <a:t>1,0</a:t>
            </a:r>
            <a:r>
              <a:rPr lang="en-US" sz="4000" dirty="0" smtClean="0">
                <a:latin typeface="+mn-lt"/>
              </a:rPr>
              <a:t> PIB</a:t>
            </a:r>
            <a:r>
              <a:rPr lang="en-US" sz="4000" baseline="30000" dirty="0" smtClean="0">
                <a:latin typeface="+mn-lt"/>
              </a:rPr>
              <a:t>-0,08</a:t>
            </a:r>
            <a:endParaRPr lang="en-US" sz="4000" baseline="30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6817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s-ES_tradnl" sz="3600" dirty="0"/>
              <a:t>Cálculo de las asignaciones del SATR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7304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s-ES_tradnl" sz="4000" dirty="0" smtClean="0">
                <a:latin typeface="Calibri" pitchFamily="34" charset="0"/>
              </a:rPr>
              <a:t>Asignaciones nacionales preliminares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3733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s-ES_tradnl" dirty="0" smtClean="0"/>
              <a:t>Participación del país = </a:t>
            </a:r>
          </a:p>
          <a:p>
            <a:pPr marL="0" indent="0" algn="ctr">
              <a:buNone/>
              <a:defRPr/>
            </a:pPr>
            <a:r>
              <a:rPr lang="es-ES_tradnl" dirty="0" smtClean="0"/>
              <a:t>Puntaje nacional / Suma de los puntajes nacionales correspondientes a todos los países admisibles</a:t>
            </a:r>
          </a:p>
          <a:p>
            <a:pPr>
              <a:buFont typeface="Wingdings" pitchFamily="2" charset="2"/>
              <a:buChar char="§"/>
              <a:defRPr/>
            </a:pPr>
            <a:endParaRPr lang="es-ES_tradnl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s-ES_tradnl" dirty="0" smtClean="0"/>
              <a:t>Asignación preliminar = </a:t>
            </a:r>
          </a:p>
          <a:p>
            <a:pPr marL="0" indent="0" algn="ctr">
              <a:buNone/>
              <a:defRPr/>
            </a:pPr>
            <a:r>
              <a:rPr lang="es-ES_tradnl" dirty="0" smtClean="0"/>
              <a:t>Proporción del país * Fondos disponibles del área focal</a:t>
            </a: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697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0" y="10886"/>
            <a:ext cx="8991600" cy="457200"/>
          </a:xfrm>
        </p:spPr>
        <p:txBody>
          <a:bodyPr/>
          <a:lstStyle/>
          <a:p>
            <a:pPr>
              <a:defRPr/>
            </a:pPr>
            <a:r>
              <a:rPr lang="es-ES_tradnl" sz="3200" dirty="0" smtClean="0">
                <a:latin typeface="Calibri" pitchFamily="34" charset="0"/>
              </a:rPr>
              <a:t>Cálculo aproximado: Trinidad y Tabago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839200" cy="54864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2400" y="533400"/>
          <a:ext cx="8763000" cy="5085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8104"/>
                <a:gridCol w="1901406"/>
                <a:gridCol w="1942740"/>
                <a:gridCol w="219075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s-ES_tradnl" sz="140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i="1" noProof="0" dirty="0" smtClean="0"/>
                        <a:t>BIODIVERSIDAD</a:t>
                      </a:r>
                      <a:endParaRPr lang="es-ES_tradnl" sz="140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i="1" noProof="0" dirty="0" smtClean="0"/>
                        <a:t>CAMBIO CLIMÁTICO</a:t>
                      </a:r>
                      <a:endParaRPr lang="es-ES_tradnl" sz="140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i="1" noProof="0" dirty="0" smtClean="0"/>
                        <a:t>DEGRADACIÓN DE LA TIERRA</a:t>
                      </a:r>
                      <a:endParaRPr lang="es-ES_tradnl" sz="140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IBG</a:t>
                      </a:r>
                      <a:endParaRPr lang="es-ES_tradnl" sz="1400" b="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0,12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0,30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IDP</a:t>
                      </a:r>
                      <a:endParaRPr lang="es-ES_tradnl" sz="1400" b="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3,65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IPIB</a:t>
                      </a:r>
                      <a:endParaRPr lang="es-ES_tradnl" sz="1400" b="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17 934,06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PUNTAJE NACIONAL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i="1" noProof="0" dirty="0" smtClean="0"/>
                        <a:t>(IBM</a:t>
                      </a:r>
                      <a:r>
                        <a:rPr lang="es-ES_tradnl" sz="1400" i="1" baseline="30000" noProof="0" dirty="0" smtClean="0"/>
                        <a:t>0,8 </a:t>
                      </a:r>
                      <a:r>
                        <a:rPr lang="es-ES_tradnl" sz="1400" i="1" noProof="0" dirty="0" smtClean="0"/>
                        <a:t>IDP </a:t>
                      </a:r>
                      <a:r>
                        <a:rPr lang="es-ES_tradnl" sz="1400" i="1" baseline="30000" noProof="0" dirty="0" smtClean="0"/>
                        <a:t>1,0</a:t>
                      </a:r>
                      <a:r>
                        <a:rPr lang="es-ES_tradnl" sz="1400" i="1" noProof="0" dirty="0" smtClean="0"/>
                        <a:t> PIB</a:t>
                      </a:r>
                      <a:r>
                        <a:rPr lang="es-ES_tradnl" sz="1400" i="1" baseline="30000" noProof="0" dirty="0" smtClean="0"/>
                        <a:t>-0,08</a:t>
                      </a:r>
                      <a:r>
                        <a:rPr lang="es-ES_tradnl" sz="1400" b="0" i="1" noProof="0" dirty="0" smtClean="0"/>
                        <a:t>)</a:t>
                      </a:r>
                      <a:endParaRPr lang="es-ES_tradnl" sz="1400" i="1" baseline="30000" noProof="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0,48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0,306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0,63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SUMA DE PUNTAJES NACIONALES</a:t>
                      </a:r>
                      <a:endParaRPr lang="es-ES_tradnl" sz="1400" b="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174,45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147,30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189,39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PROPORCIÓN CORRESPONDIENTE AL PAÍS</a:t>
                      </a:r>
                      <a:endParaRPr lang="es-ES_tradnl" sz="1400" b="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0,002753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0,00208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0,00333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ASIGNACIÓN DEL ÁREA</a:t>
                      </a:r>
                      <a:r>
                        <a:rPr lang="es-ES_tradnl" sz="1400" b="0" i="1" baseline="0" noProof="0" dirty="0" smtClean="0"/>
                        <a:t> FOCAL</a:t>
                      </a:r>
                      <a:endParaRPr lang="es-ES_tradnl" sz="1400" b="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1051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941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346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ASIGNACIÓN NACIONAL PRELIMINAR</a:t>
                      </a:r>
                      <a:endParaRPr lang="es-ES_tradnl" sz="1400" b="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2,89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1,96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1,15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ASIGNACIÓN NACIONAL</a:t>
                      </a:r>
                      <a:r>
                        <a:rPr lang="es-ES_tradnl" sz="1400" b="0" i="1" baseline="0" noProof="0" dirty="0" smtClean="0"/>
                        <a:t> DEFINITIVA</a:t>
                      </a:r>
                      <a:endParaRPr lang="es-ES_tradnl" sz="1400" b="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2,78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2,29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1,14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s-ES_tradnl" sz="1400" b="1" i="1" noProof="0" dirty="0" smtClean="0"/>
                        <a:t>ASIGNACIÓN TOTAL</a:t>
                      </a:r>
                      <a:r>
                        <a:rPr lang="es-ES_tradnl" sz="1400" b="1" i="1" baseline="0" noProof="0" dirty="0" smtClean="0"/>
                        <a:t> = US$6,22 MILLONES</a:t>
                      </a:r>
                    </a:p>
                    <a:p>
                      <a:pPr algn="ctr"/>
                      <a:r>
                        <a:rPr lang="es-ES_tradnl" sz="1400" b="1" i="1" baseline="0" noProof="0" dirty="0" smtClean="0"/>
                        <a:t>(PAÍS CON TOTAL FLEXIBILIDAD)</a:t>
                      </a:r>
                      <a:endParaRPr lang="es-ES_tradnl" sz="1400" b="1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515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s-ES_tradnl" sz="3600" dirty="0"/>
              <a:t>Cálculo de las asignaciones del </a:t>
            </a:r>
            <a:r>
              <a:rPr lang="es-ES_tradnl" sz="3600" dirty="0" smtClean="0"/>
              <a:t>SATR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9057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17106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s-ES_tradnl" dirty="0" smtClean="0">
                <a:latin typeface="Calibri" pitchFamily="34" charset="0"/>
              </a:rPr>
              <a:t>Límites mínimos  y máximos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28600" y="1295400"/>
          <a:ext cx="8763000" cy="2949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1752600"/>
                <a:gridCol w="1905000"/>
                <a:gridCol w="1371600"/>
                <a:gridCol w="1524000"/>
              </a:tblGrid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b="1" noProof="0" dirty="0" smtClean="0">
                          <a:latin typeface="Calibri"/>
                          <a:ea typeface="Calibri"/>
                          <a:cs typeface="Times New Roman"/>
                        </a:rPr>
                        <a:t>Área focal</a:t>
                      </a:r>
                      <a:endParaRPr lang="es-ES_tradnl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b="1" noProof="0" dirty="0" smtClean="0">
                          <a:latin typeface="Calibri"/>
                          <a:ea typeface="Calibri"/>
                          <a:cs typeface="Times New Roman"/>
                        </a:rPr>
                        <a:t>Límite mínimo para PMA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noProof="0" dirty="0" smtClean="0">
                          <a:latin typeface="Calibri"/>
                          <a:ea typeface="Calibri"/>
                          <a:cs typeface="Times New Roman"/>
                        </a:rPr>
                        <a:t>Límite mínimo para países que no son PMA</a:t>
                      </a:r>
                      <a:endParaRPr lang="es-ES_tradnl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b="1" noProof="0" dirty="0" smtClean="0">
                          <a:latin typeface="Calibri"/>
                          <a:ea typeface="Calibri"/>
                          <a:cs typeface="Times New Roman"/>
                        </a:rPr>
                        <a:t>Límite máximo %</a:t>
                      </a:r>
                      <a:endParaRPr lang="es-ES_tradnl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noProof="0" dirty="0" smtClean="0">
                          <a:latin typeface="Calibri"/>
                          <a:ea typeface="Calibri"/>
                          <a:cs typeface="Times New Roman"/>
                        </a:rPr>
                        <a:t>Límites máximos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noProof="0" dirty="0" smtClean="0">
                          <a:latin typeface="Calibri"/>
                          <a:ea typeface="Calibri"/>
                          <a:cs typeface="Times New Roman"/>
                        </a:rPr>
                        <a:t>(millones de US$)</a:t>
                      </a:r>
                      <a:endParaRPr lang="es-ES_tradnl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noProof="0" dirty="0" smtClean="0">
                          <a:latin typeface="Calibri"/>
                          <a:ea typeface="Calibri"/>
                          <a:cs typeface="Times New Roman"/>
                        </a:rPr>
                        <a:t>Cambio climático</a:t>
                      </a:r>
                      <a:endParaRPr lang="es-ES_tradnl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126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2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noProof="0" dirty="0" smtClean="0">
                          <a:latin typeface="Calibri"/>
                          <a:ea typeface="Calibri"/>
                          <a:cs typeface="Times New Roman"/>
                        </a:rPr>
                        <a:t>Biodiversidad</a:t>
                      </a:r>
                      <a:endParaRPr lang="es-ES_tradnl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1,5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129,6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noProof="0" dirty="0" smtClean="0">
                          <a:latin typeface="Calibri"/>
                          <a:ea typeface="Calibri"/>
                          <a:cs typeface="Times New Roman"/>
                        </a:rPr>
                        <a:t>Degradación de la tierra</a:t>
                      </a:r>
                      <a:endParaRPr lang="es-ES_tradnl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43,1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24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s-ES_tradnl" sz="3600" dirty="0"/>
              <a:t>Cálculo de las asignaciones del SATR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030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s-ES_tradnl" dirty="0" smtClean="0">
                <a:latin typeface="Calibri" pitchFamily="34" charset="0"/>
              </a:rPr>
              <a:t>Asignaciones definitivas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4495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s-ES_tradnl" sz="2400" dirty="0" smtClean="0">
                <a:latin typeface="Calibri" pitchFamily="34" charset="0"/>
              </a:rPr>
              <a:t>Los ajustes en función de los límites mínimos y máximos implican que hay un superávit o un déficit en relación con la asignación preliminar</a:t>
            </a:r>
          </a:p>
          <a:p>
            <a:pPr marL="0" indent="0">
              <a:buNone/>
              <a:defRPr/>
            </a:pPr>
            <a:endParaRPr lang="es-ES_tradnl" sz="24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s-ES_tradnl" sz="2400" dirty="0" smtClean="0">
                <a:latin typeface="Calibri" pitchFamily="34" charset="0"/>
              </a:rPr>
              <a:t>Esta suma se distribuye entre los países utilizando los puntajes nacionales</a:t>
            </a:r>
          </a:p>
          <a:p>
            <a:pPr marL="0" indent="0">
              <a:buNone/>
              <a:defRPr/>
            </a:pPr>
            <a:endParaRPr lang="es-ES_tradnl" sz="24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s-ES_tradnl" sz="2400" dirty="0" smtClean="0">
                <a:latin typeface="Calibri" pitchFamily="34" charset="0"/>
              </a:rPr>
              <a:t>El proceso se repite de manera iterativa hasta que el monto total se ha distribuido entre los países</a:t>
            </a:r>
          </a:p>
        </p:txBody>
      </p:sp>
    </p:spTree>
    <p:extLst>
      <p:ext uri="{BB962C8B-B14F-4D97-AF65-F5344CB8AC3E}">
        <p14:creationId xmlns:p14="http://schemas.microsoft.com/office/powerpoint/2010/main" val="197561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s-ES_tradnl" sz="3600" dirty="0"/>
              <a:t>Cálculo de las asignaciones del SATR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08300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458200" cy="685800"/>
          </a:xfrm>
        </p:spPr>
        <p:txBody>
          <a:bodyPr/>
          <a:lstStyle/>
          <a:p>
            <a:pPr>
              <a:defRPr/>
            </a:pPr>
            <a:r>
              <a:rPr lang="es-ES_tradnl" sz="4000" dirty="0" smtClean="0">
                <a:latin typeface="Calibri" pitchFamily="34" charset="0"/>
              </a:rPr>
              <a:t>Flexibilidades y ajustes marginales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s-ES_tradnl" sz="2400" dirty="0" smtClean="0">
                <a:latin typeface="Calibri" pitchFamily="34" charset="0"/>
              </a:rPr>
              <a:t>Las flexibilidades están relacionadas con la utilización (no con la asignación) de los recursos del FMAM</a:t>
            </a:r>
          </a:p>
          <a:p>
            <a:pPr>
              <a:buFont typeface="Wingdings" pitchFamily="2" charset="2"/>
              <a:buChar char="§"/>
              <a:defRPr/>
            </a:pPr>
            <a:endParaRPr lang="es-ES_tradnl" sz="24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s-ES_tradnl" sz="2400" dirty="0" smtClean="0">
                <a:latin typeface="Calibri" pitchFamily="34" charset="0"/>
              </a:rPr>
              <a:t>Los países pueden ajustar sus asignaciones correspondientes a las áreas focales (pero no así su presupuesto total)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392953"/>
              </p:ext>
            </p:extLst>
          </p:nvPr>
        </p:nvGraphicFramePr>
        <p:xfrm>
          <a:off x="152400" y="3352800"/>
          <a:ext cx="86868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/>
                <a:gridCol w="5029200"/>
              </a:tblGrid>
              <a:tr h="584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noProof="0" dirty="0" smtClean="0">
                          <a:latin typeface="Calibri"/>
                          <a:ea typeface="Calibri"/>
                          <a:cs typeface="Times New Roman"/>
                        </a:rPr>
                        <a:t>Asignación total X</a:t>
                      </a:r>
                      <a:endParaRPr lang="es-ES_tradnl" sz="2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b="1" noProof="0" dirty="0" smtClean="0">
                          <a:latin typeface="Calibri"/>
                          <a:ea typeface="Calibri"/>
                          <a:cs typeface="Times New Roman"/>
                        </a:rPr>
                        <a:t>Ajuste marginal permitido</a:t>
                      </a:r>
                      <a:endParaRPr lang="es-ES_tradnl" sz="2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noProof="0" dirty="0" smtClean="0">
                          <a:latin typeface="Calibri"/>
                          <a:ea typeface="Calibri"/>
                          <a:cs typeface="Times New Roman"/>
                        </a:rPr>
                        <a:t>X ≤ 7 millones</a:t>
                      </a:r>
                      <a:endParaRPr lang="es-ES_tradnl" sz="2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noProof="0" dirty="0" smtClean="0">
                          <a:latin typeface="Calibri"/>
                          <a:ea typeface="Calibri"/>
                          <a:cs typeface="Times New Roman"/>
                        </a:rPr>
                        <a:t>Ilimitado</a:t>
                      </a:r>
                      <a:endParaRPr lang="es-ES_tradnl" sz="2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noProof="0" dirty="0" smtClean="0">
                          <a:latin typeface="Calibri"/>
                          <a:ea typeface="Calibri"/>
                          <a:cs typeface="Times New Roman"/>
                        </a:rPr>
                        <a:t>X &gt; 7 millones</a:t>
                      </a:r>
                      <a:endParaRPr lang="es-ES_tradnl" sz="2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400" noProof="0" dirty="0" smtClean="0">
                          <a:latin typeface="Calibri"/>
                          <a:ea typeface="Calibri"/>
                          <a:cs typeface="Times New Roman"/>
                        </a:rPr>
                        <a:t>2 millones</a:t>
                      </a:r>
                      <a:endParaRPr lang="es-ES_tradnl" sz="2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71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95401"/>
            <a:ext cx="4038600" cy="4267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s-CO" sz="2400" b="0" dirty="0" smtClean="0"/>
              <a:t>Alineado con las prioridades nacionales</a:t>
            </a:r>
          </a:p>
          <a:p>
            <a:r>
              <a:rPr lang="es-CO" sz="2400" dirty="0" smtClean="0"/>
              <a:t>Consistente con las estrategias de las AF</a:t>
            </a:r>
            <a:endParaRPr lang="es-CO" sz="2400" b="0" dirty="0" smtClean="0"/>
          </a:p>
          <a:p>
            <a:r>
              <a:rPr lang="es-CO" sz="2400" b="0" dirty="0" smtClean="0"/>
              <a:t>BAG identificables</a:t>
            </a:r>
          </a:p>
          <a:p>
            <a:r>
              <a:rPr lang="es-CO" sz="2400" b="0" dirty="0" smtClean="0"/>
              <a:t>Participación</a:t>
            </a:r>
          </a:p>
          <a:p>
            <a:r>
              <a:rPr lang="es-CO" sz="2400" b="0" dirty="0" smtClean="0"/>
              <a:t>Responde a las Convenciones Ambientales Globales</a:t>
            </a:r>
          </a:p>
          <a:p>
            <a:endParaRPr lang="en-US" b="0" dirty="0" smtClean="0"/>
          </a:p>
        </p:txBody>
      </p:sp>
      <p:sp>
        <p:nvSpPr>
          <p:cNvPr id="19460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1"/>
            <a:ext cx="4038600" cy="4267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s-CO" sz="2400" b="0" dirty="0" smtClean="0"/>
              <a:t>Merito técnico y científico</a:t>
            </a:r>
          </a:p>
          <a:p>
            <a:r>
              <a:rPr lang="es-CO" sz="2400" b="0" dirty="0" smtClean="0"/>
              <a:t>Costo efectivos y sostenibles financieramente</a:t>
            </a:r>
          </a:p>
          <a:p>
            <a:r>
              <a:rPr lang="es-CO" sz="2400" dirty="0" smtClean="0"/>
              <a:t>Monitoreo y evaluación – lecciones aprendidas</a:t>
            </a:r>
          </a:p>
          <a:p>
            <a:r>
              <a:rPr lang="es-CO" sz="2400" b="0" dirty="0" smtClean="0"/>
              <a:t>Endosados por el PFO</a:t>
            </a:r>
          </a:p>
          <a:p>
            <a:r>
              <a:rPr lang="es-CO" sz="2400" b="0" dirty="0" smtClean="0"/>
              <a:t>Rol catalítico y que tengan capacidad de jalonar recursos de cofinanciación </a:t>
            </a:r>
          </a:p>
          <a:p>
            <a:endParaRPr lang="en-US" sz="2400" dirty="0" smtClean="0"/>
          </a:p>
          <a:p>
            <a:endParaRPr lang="en-US" b="0" dirty="0" smtClean="0"/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lvl="0" algn="ctr">
              <a:defRPr/>
            </a:pPr>
            <a:r>
              <a:rPr lang="es-CO" sz="3200" b="1" dirty="0" smtClean="0">
                <a:solidFill>
                  <a:srgbClr val="00642D"/>
                </a:solidFill>
                <a:latin typeface="+mn-lt"/>
              </a:rPr>
              <a:t>Requerimientos de los Proyectos GEF</a:t>
            </a:r>
            <a:endParaRPr lang="es-CO" sz="3200" b="1" dirty="0">
              <a:solidFill>
                <a:srgbClr val="00642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630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46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nimBg="1"/>
      <p:bldP spid="19460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0" y="10886"/>
            <a:ext cx="8991600" cy="457200"/>
          </a:xfrm>
        </p:spPr>
        <p:txBody>
          <a:bodyPr/>
          <a:lstStyle/>
          <a:p>
            <a:pPr>
              <a:defRPr/>
            </a:pPr>
            <a:r>
              <a:rPr lang="es-ES_tradnl" sz="3200" dirty="0" smtClean="0">
                <a:latin typeface="Calibri" pitchFamily="34" charset="0"/>
              </a:rPr>
              <a:t>Cálculo aproximado: Trinidad y Tabago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839200" cy="54864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52400" y="533400"/>
          <a:ext cx="8763000" cy="5085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8104"/>
                <a:gridCol w="1901406"/>
                <a:gridCol w="1942740"/>
                <a:gridCol w="219075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s-ES_tradnl" sz="140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i="1" noProof="0" dirty="0" smtClean="0"/>
                        <a:t>BIODIVERSIDAD</a:t>
                      </a:r>
                      <a:endParaRPr lang="es-ES_tradnl" sz="140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i="1" noProof="0" dirty="0" smtClean="0"/>
                        <a:t>CAMBIO CLIMÁTICO</a:t>
                      </a:r>
                      <a:endParaRPr lang="es-ES_tradnl" sz="140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i="1" noProof="0" dirty="0" smtClean="0"/>
                        <a:t>DEGRADACIÓN DE LA TIERRA</a:t>
                      </a:r>
                      <a:endParaRPr lang="es-ES_tradnl" sz="140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IBG</a:t>
                      </a:r>
                      <a:endParaRPr lang="es-ES_tradnl" sz="1400" b="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0,21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0,12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0,30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IDP</a:t>
                      </a:r>
                      <a:endParaRPr lang="es-ES_tradnl" sz="1400" b="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3,65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IPIB</a:t>
                      </a:r>
                      <a:endParaRPr lang="es-ES_tradnl" sz="1400" b="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17 934,06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PUNTAJE NACIONAL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400" i="1" noProof="0" dirty="0" smtClean="0"/>
                        <a:t>(IBM</a:t>
                      </a:r>
                      <a:r>
                        <a:rPr lang="es-ES_tradnl" sz="1400" i="1" baseline="30000" noProof="0" dirty="0" smtClean="0"/>
                        <a:t>0,8 </a:t>
                      </a:r>
                      <a:r>
                        <a:rPr lang="es-ES_tradnl" sz="1400" i="1" noProof="0" dirty="0" smtClean="0"/>
                        <a:t>IDP </a:t>
                      </a:r>
                      <a:r>
                        <a:rPr lang="es-ES_tradnl" sz="1400" i="1" baseline="30000" noProof="0" dirty="0" smtClean="0"/>
                        <a:t>1,0</a:t>
                      </a:r>
                      <a:r>
                        <a:rPr lang="es-ES_tradnl" sz="1400" i="1" noProof="0" dirty="0" smtClean="0"/>
                        <a:t> PIB</a:t>
                      </a:r>
                      <a:r>
                        <a:rPr lang="es-ES_tradnl" sz="1400" i="1" baseline="30000" noProof="0" dirty="0" smtClean="0"/>
                        <a:t>-0,08</a:t>
                      </a:r>
                      <a:r>
                        <a:rPr lang="es-ES_tradnl" sz="1400" b="0" i="1" noProof="0" dirty="0" smtClean="0"/>
                        <a:t>)</a:t>
                      </a:r>
                      <a:endParaRPr lang="es-ES_tradnl" sz="1400" i="1" baseline="30000" noProof="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0,48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0,306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0,63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SUMA DE PUNTAJES NACIONALES</a:t>
                      </a:r>
                      <a:endParaRPr lang="es-ES_tradnl" sz="1400" b="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174,45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147,30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189,39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PROPORCIÓN CORRESPONDIENTE AL PAÍS</a:t>
                      </a:r>
                      <a:endParaRPr lang="es-ES_tradnl" sz="1400" b="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0,002753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0,00208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0,00333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ASIGNACIÓN DEL ÁREA</a:t>
                      </a:r>
                      <a:r>
                        <a:rPr lang="es-ES_tradnl" sz="1400" b="0" i="1" baseline="0" noProof="0" dirty="0" smtClean="0"/>
                        <a:t> FOCAL</a:t>
                      </a:r>
                      <a:endParaRPr lang="es-ES_tradnl" sz="1400" b="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1051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941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346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ASIGNACIÓN NACIONAL PRELIMINAR</a:t>
                      </a:r>
                      <a:endParaRPr lang="es-ES_tradnl" sz="1400" b="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2,89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1,96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1,15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b="0" i="1" noProof="0" dirty="0" smtClean="0"/>
                        <a:t>ASIGNACIÓN NACIONAL</a:t>
                      </a:r>
                      <a:r>
                        <a:rPr lang="es-ES_tradnl" sz="1400" b="0" i="1" baseline="0" noProof="0" dirty="0" smtClean="0"/>
                        <a:t> DEFINITIVA</a:t>
                      </a:r>
                      <a:endParaRPr lang="es-ES_tradnl" sz="1400" b="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2,78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2,29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_tradnl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1,14</a:t>
                      </a:r>
                      <a:endParaRPr lang="es-ES_tradnl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s-ES_tradnl" sz="1400" b="1" i="1" noProof="0" dirty="0" smtClean="0"/>
                        <a:t>ASIGNACIÓN TOTAL</a:t>
                      </a:r>
                      <a:r>
                        <a:rPr lang="es-ES_tradnl" sz="1400" b="1" i="1" baseline="0" noProof="0" dirty="0" smtClean="0"/>
                        <a:t> = US$6,22 MILLONES</a:t>
                      </a:r>
                    </a:p>
                    <a:p>
                      <a:pPr algn="ctr"/>
                      <a:r>
                        <a:rPr lang="es-ES_tradnl" sz="1400" b="1" i="1" baseline="0" noProof="0" dirty="0" smtClean="0"/>
                        <a:t>(PAÍS CON TOTAL FLEXIBILIDAD)</a:t>
                      </a:r>
                      <a:endParaRPr lang="es-ES_tradnl" sz="1400" b="1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76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" t="15267" r="4064" b="8794"/>
          <a:stretch/>
        </p:blipFill>
        <p:spPr bwMode="auto">
          <a:xfrm>
            <a:off x="0" y="0"/>
            <a:ext cx="914400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242" y="3792116"/>
            <a:ext cx="8695158" cy="28769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78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21903"/>
              </p:ext>
            </p:extLst>
          </p:nvPr>
        </p:nvGraphicFramePr>
        <p:xfrm>
          <a:off x="457201" y="1187495"/>
          <a:ext cx="8305800" cy="4451302"/>
        </p:xfrm>
        <a:graphic>
          <a:graphicData uri="http://schemas.openxmlformats.org/drawingml/2006/table">
            <a:tbl>
              <a:tblPr/>
              <a:tblGrid>
                <a:gridCol w="1862983"/>
                <a:gridCol w="1241989"/>
                <a:gridCol w="1164364"/>
                <a:gridCol w="1086740"/>
                <a:gridCol w="1630111"/>
                <a:gridCol w="1319613"/>
              </a:tblGrid>
              <a:tr h="4229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Country</a:t>
                      </a:r>
                      <a:endParaRPr lang="fr-FR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+mn-lt"/>
                          <a:ea typeface="Times New Roman"/>
                          <a:cs typeface="Times New Roman"/>
                        </a:rPr>
                        <a:t>CC</a:t>
                      </a:r>
                      <a:endParaRPr lang="fr-FR" sz="20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+mn-lt"/>
                          <a:ea typeface="Times New Roman"/>
                          <a:cs typeface="Times New Roman"/>
                        </a:rPr>
                        <a:t>BD</a:t>
                      </a:r>
                      <a:endParaRPr lang="fr-FR" sz="20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+mn-lt"/>
                          <a:ea typeface="Times New Roman"/>
                          <a:cs typeface="Times New Roman"/>
                        </a:rPr>
                        <a:t>LD</a:t>
                      </a:r>
                      <a:endParaRPr lang="fr-FR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fr-FR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+mn-lt"/>
                          <a:ea typeface="Times New Roman"/>
                          <a:cs typeface="Times New Roman"/>
                        </a:rPr>
                        <a:t>Flexible</a:t>
                      </a:r>
                      <a:endParaRPr lang="fr-FR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84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latin typeface="+mn-lt"/>
                          <a:ea typeface="+mn-ea"/>
                          <a:cs typeface="+mn-cs"/>
                        </a:rPr>
                        <a:t>Argentina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14.62</a:t>
                      </a:r>
                      <a:endParaRPr lang="fr-FR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14.76</a:t>
                      </a:r>
                      <a:endParaRPr lang="fr-FR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4.77</a:t>
                      </a:r>
                      <a:endParaRPr lang="fr-FR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34.15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484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/>
                        <a:t>Brazil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46.74</a:t>
                      </a:r>
                      <a:endParaRPr lang="fr-FR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70.07</a:t>
                      </a:r>
                      <a:endParaRPr lang="fr-FR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7.06</a:t>
                      </a:r>
                      <a:endParaRPr lang="fr-FR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latin typeface="+mn-lt"/>
                          <a:ea typeface="Calibri"/>
                          <a:cs typeface="Times New Roman"/>
                        </a:rPr>
                        <a:t>123.87</a:t>
                      </a:r>
                      <a:endParaRPr lang="fr-FR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484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latin typeface="+mn-lt"/>
                          <a:ea typeface="Calibri"/>
                          <a:cs typeface="Times New Roman"/>
                        </a:rPr>
                        <a:t>Bolivia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4.97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12.27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3.14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20.38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484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/>
                        <a:t>Chile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6.42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18.06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1.85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26.32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484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latin typeface="+mn-lt"/>
                          <a:ea typeface="Calibri"/>
                          <a:cs typeface="Times New Roman"/>
                        </a:rPr>
                        <a:t>Colombia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10.38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39.33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2.42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52.12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484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latin typeface="+mn-lt"/>
                          <a:ea typeface="+mn-ea"/>
                          <a:cs typeface="+mn-cs"/>
                        </a:rPr>
                        <a:t>Ecuador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3.19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29.90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3.38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32.48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484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/>
                        <a:t>Paraguay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2.44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3.21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2.89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8.54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484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latin typeface="+mn-lt"/>
                          <a:ea typeface="Calibri"/>
                          <a:cs typeface="Times New Roman"/>
                        </a:rPr>
                        <a:t>Peru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7.12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29.72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3.14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39.98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2000" b="1" kern="1200" noProof="0" dirty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410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noProof="0" dirty="0" smtClean="0">
                          <a:latin typeface="+mn-lt"/>
                          <a:ea typeface="Calibri"/>
                          <a:cs typeface="Times New Roman"/>
                        </a:rPr>
                        <a:t>Uruguay</a:t>
                      </a:r>
                      <a:endParaRPr lang="en-US" sz="18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2.68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2.04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0.61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5.33</a:t>
                      </a:r>
                      <a:endParaRPr lang="en-US" b="1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noProof="0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Si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itle 3"/>
          <p:cNvSpPr txBox="1">
            <a:spLocks/>
          </p:cNvSpPr>
          <p:nvPr/>
        </p:nvSpPr>
        <p:spPr bwMode="auto">
          <a:xfrm>
            <a:off x="0" y="0"/>
            <a:ext cx="9144000" cy="89583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+mj-lt"/>
                <a:cs typeface="Arial" pitchFamily="34" charset="0"/>
              </a:rPr>
              <a:t>GEF 6 STAR Allocations</a:t>
            </a:r>
            <a:endParaRPr lang="en-US" sz="4000" b="1" dirty="0" smtClean="0">
              <a:solidFill>
                <a:srgbClr val="00642D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35958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s-ES_tradnl" sz="3200" dirty="0" smtClean="0">
                <a:latin typeface="Calibri" pitchFamily="34" charset="0"/>
              </a:rPr>
              <a:t>Pregunta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37322" y="6858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s-ES_tradnl" sz="2400" dirty="0" smtClean="0">
                <a:latin typeface="Calibri" pitchFamily="34" charset="0"/>
              </a:rPr>
              <a:t>El país A tiene las siguientes asignaciones del SATR:</a:t>
            </a:r>
          </a:p>
          <a:p>
            <a:pPr marL="0" indent="0">
              <a:buNone/>
            </a:pPr>
            <a:r>
              <a:rPr lang="es-ES_tradnl" sz="2400" dirty="0" smtClean="0">
                <a:latin typeface="Calibri" pitchFamily="34" charset="0"/>
              </a:rPr>
              <a:t>	Biodiversidad = 3 millones</a:t>
            </a:r>
          </a:p>
          <a:p>
            <a:pPr marL="0" indent="0">
              <a:buNone/>
            </a:pPr>
            <a:r>
              <a:rPr lang="es-ES_tradnl" sz="2400" dirty="0" smtClean="0">
                <a:latin typeface="Calibri" pitchFamily="34" charset="0"/>
              </a:rPr>
              <a:t>	Cambio climático = 4 millones</a:t>
            </a:r>
          </a:p>
          <a:p>
            <a:pPr marL="0" indent="0">
              <a:buNone/>
            </a:pPr>
            <a:r>
              <a:rPr lang="es-ES_tradnl" sz="2400" dirty="0" smtClean="0">
                <a:latin typeface="Calibri" pitchFamily="34" charset="0"/>
              </a:rPr>
              <a:t>	Degradación de la tierra = 1 millón</a:t>
            </a:r>
          </a:p>
          <a:p>
            <a:pPr marL="0" indent="0">
              <a:buNone/>
            </a:pPr>
            <a:endParaRPr lang="es-ES_tradnl" sz="24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es-ES_tradnl" sz="2400" dirty="0" smtClean="0">
                <a:latin typeface="Calibri" pitchFamily="34" charset="0"/>
              </a:rPr>
              <a:t>a) ¿Este país tiene total flexibilidad en el uso de sus recursos? ¿Por qué, o por qué no?</a:t>
            </a:r>
          </a:p>
          <a:p>
            <a:pPr marL="0" indent="0">
              <a:buNone/>
            </a:pPr>
            <a:endParaRPr lang="es-ES_tradnl" sz="24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es-ES_tradnl" sz="2400" dirty="0" smtClean="0">
                <a:latin typeface="Calibri" pitchFamily="34" charset="0"/>
              </a:rPr>
              <a:t>b) ¿Este país puede realizar un ajuste marginal entre las áreas focales? En caso afirmativo, ¿qué monto?</a:t>
            </a:r>
          </a:p>
          <a:p>
            <a:pPr marL="0" indent="0">
              <a:buNone/>
            </a:pPr>
            <a:endParaRPr lang="es-ES_tradnl" sz="30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6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s-ES_tradnl" sz="3200" dirty="0" smtClean="0">
                <a:latin typeface="Calibri" pitchFamily="34" charset="0"/>
              </a:rPr>
              <a:t>Pregunta</a:t>
            </a:r>
            <a:r>
              <a:rPr lang="en-US" sz="3200" dirty="0" smtClean="0">
                <a:latin typeface="Calibri" pitchFamily="34" charset="0"/>
              </a:rPr>
              <a:t>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9094" y="9906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s-ES_tradnl" dirty="0" smtClean="0">
                <a:latin typeface="Calibri" pitchFamily="34" charset="0"/>
              </a:rPr>
              <a:t>El país B es un PMA. Durante las simulaciones del modelo SATR, el país B tiene las siguientes asignaciones </a:t>
            </a:r>
            <a:r>
              <a:rPr lang="es-ES_tradnl" u="sng" dirty="0" smtClean="0">
                <a:latin typeface="Calibri" pitchFamily="34" charset="0"/>
              </a:rPr>
              <a:t>preliminares</a:t>
            </a:r>
            <a:r>
              <a:rPr lang="es-ES_tradnl" dirty="0" smtClean="0">
                <a:latin typeface="Calibri" pitchFamily="34" charset="0"/>
              </a:rPr>
              <a:t>:</a:t>
            </a:r>
          </a:p>
          <a:p>
            <a:pPr marL="0" indent="0">
              <a:buNone/>
            </a:pPr>
            <a:endParaRPr lang="es-ES_tradnl" dirty="0" smtClean="0">
              <a:latin typeface="Calibri" pitchFamily="34" charset="0"/>
            </a:endParaRPr>
          </a:p>
          <a:p>
            <a:pPr marL="0" indent="0">
              <a:buNone/>
            </a:pPr>
            <a:endParaRPr lang="es-ES_tradnl" dirty="0" smtClean="0">
              <a:latin typeface="Calibri" pitchFamily="34" charset="0"/>
            </a:endParaRPr>
          </a:p>
          <a:p>
            <a:pPr marL="0" indent="0">
              <a:buNone/>
            </a:pPr>
            <a:endParaRPr lang="es-ES_tradnl" dirty="0" smtClean="0">
              <a:latin typeface="Calibri" pitchFamily="34" charset="0"/>
            </a:endParaRPr>
          </a:p>
          <a:p>
            <a:pPr marL="0" indent="0">
              <a:buNone/>
            </a:pPr>
            <a:endParaRPr lang="es-ES_tradnl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es-ES_tradnl" sz="2800" dirty="0" smtClean="0">
                <a:latin typeface="Calibri" pitchFamily="34" charset="0"/>
              </a:rPr>
              <a:t>Formular comentarios sobre estos valores. </a:t>
            </a:r>
            <a:r>
              <a:rPr lang="es-ES_tradnl" sz="2800" i="1" dirty="0" smtClean="0">
                <a:solidFill>
                  <a:srgbClr val="FF0000"/>
                </a:solidFill>
                <a:latin typeface="Calibri" pitchFamily="34" charset="0"/>
              </a:rPr>
              <a:t>(sugerencia: ¡límites mínimos!)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2400" y="2667000"/>
          <a:ext cx="8763000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038710"/>
                <a:gridCol w="1942740"/>
                <a:gridCol w="2190750"/>
              </a:tblGrid>
              <a:tr h="318052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/>
                        <a:t>BIODIVERSIDAD</a:t>
                      </a:r>
                      <a:endParaRPr lang="en-US" sz="20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/>
                        <a:t>CAMBIO CLIMÁTICO</a:t>
                      </a:r>
                      <a:endParaRPr lang="en-US" sz="20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/>
                        <a:t>DEGRADACIÓN DE LA TIERRA</a:t>
                      </a:r>
                      <a:endParaRPr lang="en-US" sz="20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591">
                <a:tc>
                  <a:txBody>
                    <a:bodyPr/>
                    <a:lstStyle/>
                    <a:p>
                      <a:pPr algn="ctr"/>
                      <a:r>
                        <a:rPr lang="en-US" sz="2000" b="0" i="1" dirty="0" smtClean="0"/>
                        <a:t>ASIGNACIONES PRELIMINARES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1,7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2,4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0,8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380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17106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s-ES_tradnl" sz="3200" dirty="0">
                <a:latin typeface="Calibri" pitchFamily="34" charset="0"/>
              </a:rPr>
              <a:t>Límites mínimos  y máximos</a:t>
            </a:r>
            <a:endParaRPr lang="en-US" sz="3200" dirty="0" smtClean="0">
              <a:latin typeface="Calibri" pitchFamily="34" charset="0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28600" y="1295400"/>
          <a:ext cx="8763000" cy="2949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1752600"/>
                <a:gridCol w="1905000"/>
                <a:gridCol w="1371600"/>
                <a:gridCol w="1524000"/>
              </a:tblGrid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b="1" noProof="0" dirty="0" smtClean="0">
                          <a:latin typeface="Calibri"/>
                          <a:ea typeface="Calibri"/>
                          <a:cs typeface="Times New Roman"/>
                        </a:rPr>
                        <a:t>Área focal</a:t>
                      </a:r>
                      <a:endParaRPr lang="es-ES_tradnl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b="1" noProof="0" dirty="0" smtClean="0">
                          <a:latin typeface="Calibri"/>
                          <a:ea typeface="Calibri"/>
                          <a:cs typeface="Times New Roman"/>
                        </a:rPr>
                        <a:t>Límite mínimo para PMA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noProof="0" dirty="0" smtClean="0">
                          <a:latin typeface="Calibri"/>
                          <a:ea typeface="Calibri"/>
                          <a:cs typeface="Times New Roman"/>
                        </a:rPr>
                        <a:t>Límite mínimo para países que no son PMA</a:t>
                      </a:r>
                      <a:endParaRPr lang="es-ES_tradnl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b="1" noProof="0" dirty="0" smtClean="0">
                          <a:latin typeface="Calibri"/>
                          <a:ea typeface="Calibri"/>
                          <a:cs typeface="Times New Roman"/>
                        </a:rPr>
                        <a:t>Límite máximo %</a:t>
                      </a:r>
                      <a:endParaRPr lang="es-ES_tradnl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noProof="0" dirty="0" smtClean="0">
                          <a:latin typeface="Calibri"/>
                          <a:ea typeface="Calibri"/>
                          <a:cs typeface="Times New Roman"/>
                        </a:rPr>
                        <a:t>Límites máximos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noProof="0" dirty="0" smtClean="0">
                          <a:latin typeface="Calibri"/>
                          <a:ea typeface="Calibri"/>
                          <a:cs typeface="Times New Roman"/>
                        </a:rPr>
                        <a:t>(millones de US$)</a:t>
                      </a:r>
                      <a:endParaRPr lang="es-ES_tradnl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noProof="0" dirty="0" smtClean="0">
                          <a:latin typeface="Calibri"/>
                          <a:ea typeface="Calibri"/>
                          <a:cs typeface="Times New Roman"/>
                        </a:rPr>
                        <a:t>Cambio climático</a:t>
                      </a:r>
                      <a:endParaRPr lang="es-ES_tradnl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126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2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noProof="0" dirty="0" smtClean="0">
                          <a:latin typeface="Calibri"/>
                          <a:ea typeface="Calibri"/>
                          <a:cs typeface="Times New Roman"/>
                        </a:rPr>
                        <a:t>Biodiversidad</a:t>
                      </a:r>
                      <a:endParaRPr lang="es-ES_tradnl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1,5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129,6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_tradnl" sz="2000" noProof="0" dirty="0" smtClean="0">
                          <a:latin typeface="Calibri"/>
                          <a:ea typeface="Calibri"/>
                          <a:cs typeface="Times New Roman"/>
                        </a:rPr>
                        <a:t>Degradación de la tierra</a:t>
                      </a:r>
                      <a:endParaRPr lang="es-ES_tradnl" sz="20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43,1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718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s-ES_tradnl" sz="3200" dirty="0">
                <a:latin typeface="Calibri" pitchFamily="34" charset="0"/>
              </a:rPr>
              <a:t>Límites mínimos  y máximos</a:t>
            </a:r>
            <a:endParaRPr lang="en-US" sz="3200" dirty="0" smtClean="0">
              <a:latin typeface="Calibri" pitchFamily="34" charset="0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9094" y="9906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s-ES_tradnl" dirty="0">
                <a:solidFill>
                  <a:prstClr val="black"/>
                </a:solidFill>
                <a:latin typeface="Calibri" pitchFamily="34" charset="0"/>
              </a:rPr>
              <a:t>Durante las simulaciones del modelo SATR, el país </a:t>
            </a:r>
            <a:r>
              <a:rPr lang="es-ES_tradnl" dirty="0" smtClean="0">
                <a:solidFill>
                  <a:prstClr val="black"/>
                </a:solidFill>
                <a:latin typeface="Calibri" pitchFamily="34" charset="0"/>
              </a:rPr>
              <a:t>C </a:t>
            </a:r>
            <a:r>
              <a:rPr lang="es-ES_tradnl" dirty="0">
                <a:solidFill>
                  <a:prstClr val="black"/>
                </a:solidFill>
                <a:latin typeface="Calibri" pitchFamily="34" charset="0"/>
              </a:rPr>
              <a:t>tiene las siguientes asignaciones </a:t>
            </a:r>
            <a:r>
              <a:rPr lang="es-ES_tradnl" u="sng" dirty="0">
                <a:solidFill>
                  <a:prstClr val="black"/>
                </a:solidFill>
                <a:latin typeface="Calibri" pitchFamily="34" charset="0"/>
              </a:rPr>
              <a:t>preliminares </a:t>
            </a:r>
            <a:r>
              <a:rPr lang="en-US" dirty="0" smtClean="0">
                <a:latin typeface="Calibri" pitchFamily="34" charset="0"/>
              </a:rPr>
              <a:t>:</a:t>
            </a: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pPr marL="0" lvl="0" indent="0">
              <a:buNone/>
            </a:pPr>
            <a:r>
              <a:rPr lang="es-ES_tradnl" sz="2800" dirty="0">
                <a:solidFill>
                  <a:prstClr val="black"/>
                </a:solidFill>
                <a:latin typeface="Calibri" pitchFamily="34" charset="0"/>
              </a:rPr>
              <a:t>Formular comentarios sobre estos valores. </a:t>
            </a:r>
            <a:r>
              <a:rPr lang="es-ES_tradnl" sz="2800" i="1" dirty="0">
                <a:solidFill>
                  <a:srgbClr val="FF0000"/>
                </a:solidFill>
                <a:latin typeface="Calibri" pitchFamily="34" charset="0"/>
              </a:rPr>
              <a:t>(sugerencia: ¡límites </a:t>
            </a:r>
            <a:r>
              <a:rPr lang="es-ES_tradnl" sz="2800" i="1" dirty="0" smtClean="0">
                <a:solidFill>
                  <a:srgbClr val="FF0000"/>
                </a:solidFill>
                <a:latin typeface="Calibri" pitchFamily="34" charset="0"/>
              </a:rPr>
              <a:t>máximos!)</a:t>
            </a:r>
            <a:endParaRPr lang="es-ES_tradnl" sz="2800" i="1" dirty="0">
              <a:solidFill>
                <a:srgbClr val="FF0000"/>
              </a:solidFill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228600" y="2438400"/>
          <a:ext cx="87630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038710"/>
                <a:gridCol w="1942740"/>
                <a:gridCol w="2190750"/>
              </a:tblGrid>
              <a:tr h="318052">
                <a:tc>
                  <a:txBody>
                    <a:bodyPr/>
                    <a:lstStyle/>
                    <a:p>
                      <a:pPr algn="ctr"/>
                      <a:endParaRPr lang="es-ES_tradnl" sz="180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i="1" noProof="0" dirty="0" smtClean="0"/>
                        <a:t>BIODIVERSIDAD</a:t>
                      </a:r>
                      <a:endParaRPr lang="es-ES_tradnl" sz="180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i="1" noProof="0" dirty="0" smtClean="0"/>
                        <a:t>CAMBIO CLIMÁTICO</a:t>
                      </a:r>
                      <a:endParaRPr lang="es-ES_tradnl" sz="180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i="1" noProof="0" dirty="0" smtClean="0"/>
                        <a:t>DEGRADACIÓN DE LA TIERRA</a:t>
                      </a:r>
                      <a:endParaRPr lang="es-ES_tradnl" sz="1800" i="1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591"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0" i="1" noProof="0" dirty="0" smtClean="0"/>
                        <a:t>ASIGNACIONES PRELIMINARES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noProof="0" dirty="0" smtClean="0"/>
                        <a:t>135</a:t>
                      </a:r>
                      <a:endParaRPr lang="es-ES_tradnl" sz="180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noProof="0" dirty="0" smtClean="0"/>
                        <a:t>140</a:t>
                      </a:r>
                      <a:endParaRPr lang="es-ES_tradnl" sz="180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noProof="0" dirty="0" smtClean="0"/>
                        <a:t>40</a:t>
                      </a:r>
                      <a:endParaRPr lang="es-ES_tradnl" sz="1800" noProof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45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" dirty="0" smtClean="0"/>
              <a:t>.</a:t>
            </a:r>
            <a:endParaRPr lang="es-E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153400" cy="419099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latin typeface="+mj-lt"/>
              </a:rPr>
              <a:t>Muchas gracias por su atención.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dirty="0">
                <a:latin typeface="+mj-lt"/>
              </a:rPr>
              <a:t>¿Preguntas?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s-E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s-ES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1590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77200" cy="487362"/>
          </a:xfrm>
        </p:spPr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</a:rPr>
              <a:t>Tipos de proyectos del FMAM</a:t>
            </a:r>
            <a:endParaRPr lang="es-E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534400" cy="5410200"/>
          </a:xfrm>
        </p:spPr>
        <p:txBody>
          <a:bodyPr/>
          <a:lstStyle/>
          <a:p>
            <a:pPr marL="0" indent="0">
              <a:buNone/>
            </a:pPr>
            <a:r>
              <a:rPr lang="es-PY" sz="1800" dirty="0" smtClean="0"/>
              <a:t>Tipos de proyectos del FMAM según el monto de la donación:</a:t>
            </a:r>
          </a:p>
          <a:p>
            <a:r>
              <a:rPr lang="es-PY" sz="1800" dirty="0" smtClean="0"/>
              <a:t>Proyectos Grandes (</a:t>
            </a:r>
            <a:r>
              <a:rPr lang="es-PY" sz="1800" dirty="0" err="1" smtClean="0"/>
              <a:t>PGa</a:t>
            </a:r>
            <a:r>
              <a:rPr lang="es-PY" sz="1800" dirty="0" smtClean="0"/>
              <a:t>): Donación del FMAM &gt; US$2 millones</a:t>
            </a:r>
          </a:p>
          <a:p>
            <a:r>
              <a:rPr lang="es-PY" sz="1800" dirty="0" smtClean="0"/>
              <a:t>Proyectos medianos (PMe): Donación del FMAM </a:t>
            </a:r>
            <a:r>
              <a:rPr lang="es-PY" sz="1800" b="1" u="sng" dirty="0" smtClean="0"/>
              <a:t>&lt;</a:t>
            </a:r>
            <a:r>
              <a:rPr lang="es-PY" sz="1800" dirty="0" smtClean="0"/>
              <a:t> US$2 millones </a:t>
            </a:r>
          </a:p>
          <a:p>
            <a:r>
              <a:rPr lang="es-PY" sz="1800" i="0" dirty="0" smtClean="0"/>
              <a:t>Actividades habilitantes (AH):</a:t>
            </a:r>
            <a:r>
              <a:rPr lang="es-PY" sz="1800" i="1" dirty="0" smtClean="0"/>
              <a:t> </a:t>
            </a:r>
            <a:r>
              <a:rPr lang="es-PY" sz="1800" dirty="0" smtClean="0"/>
              <a:t>Recursos provienen de las exclusiones. La donación del FMAM tiene como máximo el tope de la respectiva área focal: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PY" sz="1800" dirty="0" smtClean="0">
                <a:solidFill>
                  <a:srgbClr val="FF0000"/>
                </a:solidFill>
              </a:rPr>
              <a:t>Diversidad biológica: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s-PY" sz="1600" dirty="0" smtClean="0">
                <a:solidFill>
                  <a:srgbClr val="FF0000"/>
                </a:solidFill>
              </a:rPr>
              <a:t>Sexto Reporte Nacional para la CBD hasta US$30,000 – NBSAP hasta US$250,000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s-PY" sz="1600" dirty="0" smtClean="0">
                <a:solidFill>
                  <a:srgbClr val="FF0000"/>
                </a:solidFill>
              </a:rPr>
              <a:t>Tercer Reporte Nacional del Protocolo de Cartagena hasta US$20,000</a:t>
            </a:r>
            <a:endParaRPr lang="es-PY" sz="1600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s-PY" sz="1800" dirty="0" smtClean="0">
                <a:solidFill>
                  <a:srgbClr val="FF0000"/>
                </a:solidFill>
              </a:rPr>
              <a:t>Cambio climático: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s-PY" sz="1600" dirty="0" smtClean="0">
                <a:solidFill>
                  <a:srgbClr val="FF0000"/>
                </a:solidFill>
              </a:rPr>
              <a:t>Comunicaciones Nacionales hasta US$500,000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s-PY" sz="1600" dirty="0" smtClean="0">
                <a:solidFill>
                  <a:srgbClr val="FF0000"/>
                </a:solidFill>
              </a:rPr>
              <a:t>BUR hasta US$352,000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PY" sz="1800" dirty="0" smtClean="0">
                <a:solidFill>
                  <a:srgbClr val="FF0000"/>
                </a:solidFill>
              </a:rPr>
              <a:t> Degradación de la tierra: hasta US$150 000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PY" sz="1800" dirty="0" smtClean="0">
                <a:solidFill>
                  <a:srgbClr val="FF0000"/>
                </a:solidFill>
              </a:rPr>
              <a:t>Productos químicos y desechos (PNI: US$ 250,000 para actualización y US$500,000 para países que no han elaborado el PNI; EIM: US$200 000; PAN EOAPE: US$500 000)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s-PY" sz="1800" dirty="0" smtClean="0">
                <a:solidFill>
                  <a:srgbClr val="FF0000"/>
                </a:solidFill>
              </a:rPr>
              <a:t>Small </a:t>
            </a:r>
            <a:r>
              <a:rPr lang="es-PY" sz="1800" dirty="0" err="1" smtClean="0">
                <a:solidFill>
                  <a:srgbClr val="FF0000"/>
                </a:solidFill>
              </a:rPr>
              <a:t>Grants</a:t>
            </a:r>
            <a:r>
              <a:rPr lang="es-PY" sz="1800" dirty="0" smtClean="0">
                <a:solidFill>
                  <a:srgbClr val="FF0000"/>
                </a:solidFill>
              </a:rPr>
              <a:t> Program: hasta $50,000</a:t>
            </a:r>
          </a:p>
          <a:p>
            <a:pPr marL="0" indent="0">
              <a:buNone/>
            </a:pPr>
            <a:r>
              <a:rPr lang="es-PY" sz="1400" dirty="0" smtClean="0"/>
              <a:t>EIM: evaluación inicial del Convenio de Minamata</a:t>
            </a:r>
          </a:p>
          <a:p>
            <a:pPr marL="0" indent="0">
              <a:buNone/>
            </a:pPr>
            <a:r>
              <a:rPr lang="es-PY" sz="1400" dirty="0" smtClean="0"/>
              <a:t>PAN EOAPE: Plan de Acción Nacional "Extracción de Oro Artesanal y en Pequeña Escala"</a:t>
            </a:r>
            <a:endParaRPr lang="es-PY" sz="1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42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/>
          <a:lstStyle/>
          <a:p>
            <a:r>
              <a:rPr lang="es-DO" sz="2800" dirty="0" smtClean="0">
                <a:solidFill>
                  <a:schemeClr val="tx2"/>
                </a:solidFill>
              </a:rPr>
              <a:t>Etapas del ciclo de los proyectos</a:t>
            </a:r>
            <a:endParaRPr lang="es-DO" sz="3200" dirty="0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64383"/>
            <a:ext cx="8610600" cy="5003017"/>
          </a:xfrm>
        </p:spPr>
        <p:txBody>
          <a:bodyPr/>
          <a:lstStyle/>
          <a:p>
            <a:pPr marL="0" indent="0">
              <a:spcAft>
                <a:spcPts val="600"/>
              </a:spcAft>
              <a:buClr>
                <a:schemeClr val="tx1"/>
              </a:buClr>
              <a:buNone/>
            </a:pPr>
            <a:r>
              <a:rPr lang="es-EC" sz="2200" dirty="0" smtClean="0"/>
              <a:t>Los proyectos grandes atraviesan dos etapas de aprobación:</a:t>
            </a:r>
          </a:p>
          <a:p>
            <a:pPr marL="0" indent="0">
              <a:spcAft>
                <a:spcPts val="600"/>
              </a:spcAft>
              <a:buClr>
                <a:schemeClr val="tx1"/>
              </a:buClr>
              <a:buNone/>
            </a:pPr>
            <a:endParaRPr lang="es-EC" sz="2200" dirty="0" smtClean="0"/>
          </a:p>
          <a:p>
            <a:pPr marL="0" indent="0">
              <a:buClr>
                <a:schemeClr val="tx1"/>
              </a:buClr>
              <a:buNone/>
            </a:pPr>
            <a:r>
              <a:rPr lang="es-EC" sz="2200" b="1" u="sng" dirty="0" smtClean="0">
                <a:solidFill>
                  <a:srgbClr val="0070C0"/>
                </a:solidFill>
              </a:rPr>
              <a:t>Consejo y Secretaría del FMAM:</a:t>
            </a:r>
            <a:endParaRPr lang="es-EC" sz="2200" dirty="0" smtClean="0"/>
          </a:p>
          <a:p>
            <a:pPr marL="800100" lvl="1" indent="-342900">
              <a:buClr>
                <a:schemeClr val="tx1"/>
              </a:buClr>
              <a:buFont typeface="+mj-lt"/>
              <a:buAutoNum type="arabicPeriod"/>
            </a:pPr>
            <a:r>
              <a:rPr lang="es-EC" sz="2200" dirty="0" smtClean="0"/>
              <a:t>El Consejo aprueba el programa de trabajo (conjunto de </a:t>
            </a:r>
            <a:r>
              <a:rPr lang="es-EC" sz="2200" dirty="0" err="1" smtClean="0"/>
              <a:t>FIPs</a:t>
            </a:r>
            <a:r>
              <a:rPr lang="es-EC" sz="2200" dirty="0" smtClean="0"/>
              <a:t>)</a:t>
            </a:r>
          </a:p>
          <a:p>
            <a:pPr marL="800100" lvl="1" indent="-342900">
              <a:buClr>
                <a:schemeClr val="tx1"/>
              </a:buClr>
              <a:buFont typeface="+mj-lt"/>
              <a:buAutoNum type="arabicPeriod"/>
            </a:pPr>
            <a:r>
              <a:rPr lang="es-EC" sz="2200" dirty="0" smtClean="0"/>
              <a:t>La Dirección Ejecutiva ratifica el documento del proyecto.</a:t>
            </a:r>
          </a:p>
          <a:p>
            <a:pPr eaLnBrk="1" hangingPunct="1">
              <a:buClr>
                <a:schemeClr val="tx1"/>
              </a:buClr>
              <a:buSzTx/>
              <a:buFont typeface="Wingdings" pitchFamily="2" charset="2"/>
              <a:buNone/>
            </a:pPr>
            <a:endParaRPr lang="es-EC" sz="2200" b="1" u="sng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eaLnBrk="1" hangingPunct="1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C" sz="2200" b="1" u="sng" dirty="0" smtClean="0">
                <a:solidFill>
                  <a:srgbClr val="0070C0"/>
                </a:solidFill>
              </a:rPr>
              <a:t>Agencia FMAM:</a:t>
            </a:r>
            <a:endParaRPr lang="es-EC" sz="2200" dirty="0" smtClean="0"/>
          </a:p>
          <a:p>
            <a:pPr marL="800100" lvl="1" indent="-342900">
              <a:buClr>
                <a:schemeClr val="tx1"/>
              </a:buClr>
              <a:buFont typeface="+mj-lt"/>
              <a:buAutoNum type="arabicPeriod"/>
            </a:pPr>
            <a:r>
              <a:rPr lang="es-EC" sz="2200" dirty="0" smtClean="0"/>
              <a:t>La Agencia del FMAM aprueba el proyecto y se inicia la ejecución.</a:t>
            </a:r>
          </a:p>
          <a:p>
            <a:pPr marL="800100" lvl="1" indent="-342900">
              <a:buClr>
                <a:schemeClr val="tx1"/>
              </a:buClr>
              <a:buFont typeface="+mj-lt"/>
              <a:buAutoNum type="arabicPeriod"/>
            </a:pPr>
            <a:r>
              <a:rPr lang="es-EC" sz="2200" dirty="0" smtClean="0"/>
              <a:t>Fin de la ejecución, evaluación final y cierre financiero.</a:t>
            </a:r>
          </a:p>
          <a:p>
            <a:pPr marL="0" indent="0">
              <a:buClr>
                <a:schemeClr val="tx1"/>
              </a:buClr>
              <a:buNone/>
            </a:pPr>
            <a:endParaRPr lang="es-EC" sz="2200" dirty="0" smtClean="0">
              <a:latin typeface="Cambria" pitchFamily="18" charset="0"/>
            </a:endParaRPr>
          </a:p>
          <a:p>
            <a:pPr marL="0" indent="0">
              <a:buClr>
                <a:schemeClr val="tx1"/>
              </a:buClr>
              <a:buNone/>
            </a:pPr>
            <a:r>
              <a:rPr lang="en-US" sz="1600" dirty="0" smtClean="0">
                <a:cs typeface="Times New Roman" pitchFamily="18" charset="0"/>
              </a:rPr>
              <a:t>DPP US$50,000 </a:t>
            </a:r>
            <a:r>
              <a:rPr lang="en-US" sz="1600" dirty="0" err="1" smtClean="0">
                <a:cs typeface="Times New Roman" pitchFamily="18" charset="0"/>
              </a:rPr>
              <a:t>PMe</a:t>
            </a:r>
            <a:r>
              <a:rPr lang="en-US" sz="1600" dirty="0" smtClean="0">
                <a:cs typeface="Times New Roman" pitchFamily="18" charset="0"/>
              </a:rPr>
              <a:t> de US$2 </a:t>
            </a:r>
            <a:r>
              <a:rPr lang="en-US" sz="1600" dirty="0" err="1" smtClean="0">
                <a:cs typeface="Times New Roman" pitchFamily="18" charset="0"/>
              </a:rPr>
              <a:t>millones</a:t>
            </a:r>
            <a:r>
              <a:rPr lang="en-US" sz="1600" dirty="0" smtClean="0">
                <a:cs typeface="Times New Roman" pitchFamily="18" charset="0"/>
              </a:rPr>
              <a:t>; US$100,000 </a:t>
            </a:r>
            <a:r>
              <a:rPr lang="en-US" sz="1600" dirty="0" err="1" smtClean="0">
                <a:cs typeface="Times New Roman" pitchFamily="18" charset="0"/>
              </a:rPr>
              <a:t>PGa</a:t>
            </a:r>
            <a:r>
              <a:rPr lang="en-US" sz="1600" dirty="0" smtClean="0">
                <a:cs typeface="Times New Roman" pitchFamily="18" charset="0"/>
              </a:rPr>
              <a:t> hasta US$3 </a:t>
            </a:r>
            <a:r>
              <a:rPr lang="en-US" sz="1600" dirty="0" err="1" smtClean="0">
                <a:cs typeface="Times New Roman" pitchFamily="18" charset="0"/>
              </a:rPr>
              <a:t>millones</a:t>
            </a:r>
            <a:r>
              <a:rPr lang="en-US" sz="1600" dirty="0" smtClean="0">
                <a:cs typeface="Times New Roman" pitchFamily="18" charset="0"/>
              </a:rPr>
              <a:t>; US$150,000 </a:t>
            </a:r>
            <a:r>
              <a:rPr lang="en-US" sz="1600" dirty="0" err="1" smtClean="0">
                <a:cs typeface="Times New Roman" pitchFamily="18" charset="0"/>
              </a:rPr>
              <a:t>PGa</a:t>
            </a:r>
            <a:r>
              <a:rPr lang="en-US" sz="1600" dirty="0" smtClean="0">
                <a:cs typeface="Times New Roman" pitchFamily="18" charset="0"/>
              </a:rPr>
              <a:t> hasta de US$6millones; US$200,0000 </a:t>
            </a:r>
            <a:r>
              <a:rPr lang="en-US" sz="1600" dirty="0" err="1" smtClean="0">
                <a:cs typeface="Times New Roman" pitchFamily="18" charset="0"/>
              </a:rPr>
              <a:t>PGa</a:t>
            </a:r>
            <a:r>
              <a:rPr lang="en-US" sz="1600" dirty="0" smtClean="0">
                <a:cs typeface="Times New Roman" pitchFamily="18" charset="0"/>
              </a:rPr>
              <a:t> hasta de US$10 </a:t>
            </a:r>
            <a:r>
              <a:rPr lang="en-US" sz="1600" dirty="0" err="1" smtClean="0">
                <a:cs typeface="Times New Roman" pitchFamily="18" charset="0"/>
              </a:rPr>
              <a:t>millones</a:t>
            </a:r>
            <a:r>
              <a:rPr lang="en-US" sz="1600" dirty="0" smtClean="0">
                <a:cs typeface="Times New Roman" pitchFamily="18" charset="0"/>
              </a:rPr>
              <a:t>; y US$300,000 para </a:t>
            </a:r>
            <a:r>
              <a:rPr lang="en-US" sz="1600" dirty="0" err="1" smtClean="0">
                <a:cs typeface="Times New Roman" pitchFamily="18" charset="0"/>
              </a:rPr>
              <a:t>PGa</a:t>
            </a:r>
            <a:r>
              <a:rPr lang="en-US" sz="1600" dirty="0" smtClean="0">
                <a:cs typeface="Times New Roman" pitchFamily="18" charset="0"/>
              </a:rPr>
              <a:t> </a:t>
            </a:r>
            <a:r>
              <a:rPr lang="en-US" sz="1600" dirty="0" err="1" smtClean="0">
                <a:cs typeface="Times New Roman" pitchFamily="18" charset="0"/>
              </a:rPr>
              <a:t>mayores</a:t>
            </a:r>
            <a:r>
              <a:rPr lang="en-US" sz="1600" dirty="0" smtClean="0">
                <a:cs typeface="Times New Roman" pitchFamily="18" charset="0"/>
              </a:rPr>
              <a:t> de US$10millones</a:t>
            </a:r>
            <a:endParaRPr lang="es-EC" sz="160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63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</a:rPr>
              <a:t>Ciclo de los proyectos mayores</a:t>
            </a:r>
            <a:endParaRPr lang="es-ES" sz="2800" dirty="0">
              <a:solidFill>
                <a:schemeClr val="tx2"/>
              </a:solidFill>
              <a:cs typeface="Times New Roman" pitchFamily="18" charset="0"/>
            </a:endParaRP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5265619"/>
              </p:ext>
            </p:extLst>
          </p:nvPr>
        </p:nvGraphicFramePr>
        <p:xfrm>
          <a:off x="533400" y="1143000"/>
          <a:ext cx="7848600" cy="3452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38200" y="4953000"/>
            <a:ext cx="76962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PY" sz="1400" dirty="0" smtClean="0">
                <a:latin typeface="+mn-lt"/>
              </a:rPr>
              <a:t>* El programa de trabajo contiene las FIP aprobadas por la Dirección Ejecutiva.</a:t>
            </a:r>
          </a:p>
          <a:p>
            <a:r>
              <a:rPr lang="es-PY" sz="1400" dirty="0" smtClean="0">
                <a:latin typeface="+mn-lt"/>
              </a:rPr>
              <a:t>** La aprobación por parte de la Agencia del FMAM supone el inicio de la ejecución del proyecto.</a:t>
            </a:r>
          </a:p>
          <a:p>
            <a:r>
              <a:rPr lang="es-PY" sz="1400" dirty="0" smtClean="0">
                <a:latin typeface="+mn-lt"/>
              </a:rPr>
              <a:t>*** La finalización del proyecto se produce luego de la evaluación final y el cierre financiero. </a:t>
            </a:r>
            <a:endParaRPr lang="es-PY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546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5943600" cy="685800"/>
          </a:xfrm>
        </p:spPr>
        <p:txBody>
          <a:bodyPr/>
          <a:lstStyle/>
          <a:p>
            <a:r>
              <a:rPr lang="en-US" sz="2800" dirty="0" smtClean="0"/>
              <a:t>Ciclo de los </a:t>
            </a:r>
            <a:r>
              <a:rPr lang="en-US" sz="2800" dirty="0" err="1" smtClean="0"/>
              <a:t>Proyectos</a:t>
            </a:r>
            <a:r>
              <a:rPr lang="en-US" sz="2800" dirty="0" smtClean="0"/>
              <a:t> </a:t>
            </a:r>
            <a:r>
              <a:rPr lang="en-US" sz="2800" dirty="0" err="1" smtClean="0"/>
              <a:t>Medianos</a:t>
            </a:r>
            <a:endParaRPr lang="es-ES" sz="28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153400" cy="48768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SzTx/>
              <a:buFont typeface="Wingdings" panose="05000000000000000000" pitchFamily="2" charset="2"/>
              <a:buChar char="Ø"/>
            </a:pPr>
            <a:r>
              <a:rPr lang="es-UY" sz="2200" dirty="0" smtClean="0">
                <a:solidFill>
                  <a:srgbClr val="00B0F0"/>
                </a:solidFill>
              </a:rPr>
              <a:t>Enfoque de un solo paso, preferido: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s-UY" sz="2200" dirty="0" smtClean="0"/>
              <a:t>Se presenta en cualquier momento la solicitud y el documento final del PMe ante la Secretaría del FMAM para obtener la aprobación de la Dirección Ejecutiva.</a:t>
            </a:r>
            <a:endParaRPr lang="es-UY" sz="2200" dirty="0" smtClean="0">
              <a:cs typeface="Times New Roman" pitchFamily="18" charset="0"/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s-UY" sz="2200" dirty="0" smtClean="0"/>
              <a:t>Según sea necesario, junto con la presentación del PMe se puede solicitar una donación (re-embolso) para la preparación de proyectos (DPP) de hasta US$50,000.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s-UY" sz="22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s-UY" sz="2200" dirty="0" smtClean="0">
                <a:solidFill>
                  <a:srgbClr val="00B0F0"/>
                </a:solidFill>
              </a:rPr>
              <a:t>Enfoque de dos pasos</a:t>
            </a:r>
            <a:endParaRPr lang="es-UY" sz="2200" dirty="0" smtClean="0"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s-UY" sz="2200" dirty="0" smtClean="0"/>
              <a:t>Se presenta una FIP junto con la solicitud de la DPP, si hace falta.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s-UY" sz="2200" dirty="0" smtClean="0"/>
              <a:t>Se presenta ante la Dirección Ejecutiva el documento final del PMe más una solicitud de aprobación de dicho PMe.</a:t>
            </a:r>
            <a:endParaRPr lang="es-UY" sz="2200" dirty="0" smtClean="0">
              <a:cs typeface="Times New Roman" pitchFamily="18" charset="0"/>
            </a:endParaRPr>
          </a:p>
          <a:p>
            <a:pPr>
              <a:buNone/>
            </a:pPr>
            <a:endParaRPr lang="es-UY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s-UY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s-UY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458200" cy="4468213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tx1"/>
              </a:buClr>
              <a:buSzTx/>
              <a:buFontTx/>
              <a:buNone/>
              <a:defRPr/>
            </a:pPr>
            <a:r>
              <a:rPr lang="es-CL" sz="2200" dirty="0" smtClean="0"/>
              <a:t>En el caso de las actividades habilitantes, se pueden seguir dos caminos.</a:t>
            </a:r>
          </a:p>
          <a:p>
            <a:pPr marL="674370" lvl="1" indent="-274320" fontAlgn="auto">
              <a:spcAft>
                <a:spcPts val="0"/>
              </a:spcAft>
              <a:buClr>
                <a:schemeClr val="tx1"/>
              </a:buClr>
              <a:buFontTx/>
              <a:buNone/>
              <a:defRPr/>
            </a:pPr>
            <a:endParaRPr lang="es-CL" sz="2200" b="1" u="sng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674370" lvl="1" indent="-274320" fontAlgn="auto">
              <a:spcAft>
                <a:spcPts val="0"/>
              </a:spcAft>
              <a:buClr>
                <a:schemeClr val="tx1"/>
              </a:buClr>
              <a:buFontTx/>
              <a:buNone/>
              <a:defRPr/>
            </a:pPr>
            <a:r>
              <a:rPr lang="es-CL" sz="2200" b="1" u="sng" dirty="0" smtClean="0">
                <a:solidFill>
                  <a:srgbClr val="002060"/>
                </a:solidFill>
                <a:cs typeface="Times New Roman" pitchFamily="18" charset="0"/>
              </a:rPr>
              <a:t>Acceso directo</a:t>
            </a:r>
            <a:r>
              <a:rPr lang="es-CL" sz="2200" dirty="0" smtClean="0">
                <a:cs typeface="Times New Roman" panose="02020603050405020304" pitchFamily="18" charset="0"/>
              </a:rPr>
              <a:t> (se sigue la política sobre acceso directo, se aplican las políticas y los procedimientos operacionales del Banco Mundial):</a:t>
            </a:r>
          </a:p>
          <a:p>
            <a:pPr marL="1262063" lvl="2" indent="-461963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s-CL" sz="2200" dirty="0" smtClean="0">
                <a:solidFill>
                  <a:srgbClr val="0066FF"/>
                </a:solidFill>
                <a:cs typeface="Times New Roman" panose="02020603050405020304" pitchFamily="18" charset="0"/>
              </a:rPr>
              <a:t>El país solicita el financiamiento directamente a la Secretaría.</a:t>
            </a:r>
          </a:p>
          <a:p>
            <a:pPr marL="800100" lvl="2" indent="0" fontAlgn="auto">
              <a:spcAft>
                <a:spcPts val="0"/>
              </a:spcAft>
              <a:buClr>
                <a:schemeClr val="tx1"/>
              </a:buClr>
              <a:buNone/>
              <a:defRPr/>
            </a:pPr>
            <a:endParaRPr lang="es-CL" sz="2200" dirty="0" smtClean="0">
              <a:solidFill>
                <a:srgbClr val="0066FF"/>
              </a:solidFill>
              <a:cs typeface="Times New Roman" panose="02020603050405020304" pitchFamily="18" charset="0"/>
            </a:endParaRPr>
          </a:p>
          <a:p>
            <a:pPr marL="400050" lvl="1" indent="0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s-CL" sz="2200" b="1" u="sng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Procedimientos habituales: </a:t>
            </a:r>
          </a:p>
          <a:p>
            <a:pPr marL="1258888" lvl="2" indent="-458788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s-CL" sz="2200" dirty="0" smtClean="0">
                <a:solidFill>
                  <a:srgbClr val="0066FF"/>
                </a:solidFill>
                <a:cs typeface="Times New Roman" panose="02020603050405020304" pitchFamily="18" charset="0"/>
              </a:rPr>
              <a:t>El país trabaja junto con una Agencia del FMAM para acceder al financiamiento.</a:t>
            </a:r>
            <a:endParaRPr lang="es-CL" sz="2200" dirty="0" smtClean="0">
              <a:cs typeface="Times New Roman" pitchFamily="18" charset="0"/>
            </a:endParaRPr>
          </a:p>
          <a:p>
            <a:pPr>
              <a:buNone/>
            </a:pPr>
            <a:endParaRPr lang="es-CL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63562"/>
          </a:xfrm>
        </p:spPr>
        <p:txBody>
          <a:bodyPr/>
          <a:lstStyle/>
          <a:p>
            <a:r>
              <a:rPr lang="en-US" sz="3200" dirty="0" smtClean="0"/>
              <a:t>Ciclo de </a:t>
            </a:r>
            <a:r>
              <a:rPr lang="en-US" sz="3200" dirty="0" err="1" smtClean="0"/>
              <a:t>las</a:t>
            </a:r>
            <a:r>
              <a:rPr lang="en-US" sz="3200" dirty="0" smtClean="0"/>
              <a:t> </a:t>
            </a:r>
            <a:r>
              <a:rPr lang="en-US" sz="3200" dirty="0" err="1" smtClean="0"/>
              <a:t>Actividades</a:t>
            </a:r>
            <a:r>
              <a:rPr lang="en-US" sz="3200" dirty="0" smtClean="0"/>
              <a:t> </a:t>
            </a:r>
            <a:r>
              <a:rPr lang="en-US" sz="3200" dirty="0" err="1"/>
              <a:t>H</a:t>
            </a:r>
            <a:r>
              <a:rPr lang="en-US" sz="3200" dirty="0" err="1" smtClean="0"/>
              <a:t>abilitantes</a:t>
            </a:r>
            <a:endParaRPr lang="es-ES" sz="32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153400" cy="563562"/>
          </a:xfrm>
        </p:spPr>
        <p:txBody>
          <a:bodyPr/>
          <a:lstStyle/>
          <a:p>
            <a:r>
              <a:rPr lang="en-US" sz="2800" dirty="0" smtClean="0"/>
              <a:t>Ciclo de los enfoques programáticos</a:t>
            </a:r>
            <a:endParaRPr lang="es-ES" sz="2800" dirty="0"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534400" cy="42672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s-EC" sz="2400" dirty="0" smtClean="0"/>
              <a:t>El nuevo enfoque programático: aprobado por el Consejo en su reunión de octubre de 2014.</a:t>
            </a:r>
          </a:p>
          <a:p>
            <a:pPr marL="0" indent="0">
              <a:spcAft>
                <a:spcPts val="600"/>
              </a:spcAft>
              <a:buNone/>
            </a:pPr>
            <a:endParaRPr lang="es-EC" sz="2400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EC" sz="2400" dirty="0" smtClean="0"/>
              <a:t>Incluye los siguientes pasos: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C" sz="2400" dirty="0" smtClean="0">
                <a:solidFill>
                  <a:schemeClr val="tx2">
                    <a:lumMod val="50000"/>
                  </a:schemeClr>
                </a:solidFill>
              </a:rPr>
              <a:t>El Consejo aprueba el Documento del Programa Marco (DPM) incluido en un programa de trabajo.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s-EC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EC" sz="2400" dirty="0" smtClean="0">
                <a:solidFill>
                  <a:schemeClr val="tx2">
                    <a:lumMod val="50000"/>
                  </a:schemeClr>
                </a:solidFill>
              </a:rPr>
              <a:t>La Dirección Ejecutiva ratifica los proyectos específicos y formulados de manera completa correspondientes al programa.</a:t>
            </a:r>
          </a:p>
        </p:txBody>
      </p:sp>
    </p:spTree>
    <p:extLst>
      <p:ext uri="{BB962C8B-B14F-4D97-AF65-F5344CB8AC3E}">
        <p14:creationId xmlns:p14="http://schemas.microsoft.com/office/powerpoint/2010/main" val="194416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7570</TotalTime>
  <Words>2105</Words>
  <Application>Microsoft Office PowerPoint</Application>
  <PresentationFormat>On-screen Show (4:3)</PresentationFormat>
  <Paragraphs>547</Paragraphs>
  <Slides>37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Andes</vt:lpstr>
      <vt:lpstr>Arial</vt:lpstr>
      <vt:lpstr>Calibri</vt:lpstr>
      <vt:lpstr>Cambria</vt:lpstr>
      <vt:lpstr>Garamond</vt:lpstr>
      <vt:lpstr>Times New Roman</vt:lpstr>
      <vt:lpstr>Wingdings</vt:lpstr>
      <vt:lpstr>Office Theme</vt:lpstr>
      <vt:lpstr>El acceso al FMAM  y el ciclo de proyectos</vt:lpstr>
      <vt:lpstr>Siglas utilizadas en esta presentación</vt:lpstr>
      <vt:lpstr>PowerPoint Presentation</vt:lpstr>
      <vt:lpstr>Tipos de proyectos del FMAM</vt:lpstr>
      <vt:lpstr>Etapas del ciclo de los proyectos</vt:lpstr>
      <vt:lpstr>Ciclo de los proyectos mayores</vt:lpstr>
      <vt:lpstr>Ciclo de los Proyectos Medianos</vt:lpstr>
      <vt:lpstr>Ciclo de las Actividades Habilitantes</vt:lpstr>
      <vt:lpstr>Ciclo de los enfoques programáticos</vt:lpstr>
      <vt:lpstr>Características de los programas</vt:lpstr>
      <vt:lpstr>Ratificación del país </vt:lpstr>
      <vt:lpstr>Sistema para la Asignación Transparente de Recursos (SATR)</vt:lpstr>
      <vt:lpstr>Antecedentes</vt:lpstr>
      <vt:lpstr>Objetivos</vt:lpstr>
      <vt:lpstr>PowerPoint Presentation</vt:lpstr>
      <vt:lpstr>Cálculo de las asignaciones del SATR</vt:lpstr>
      <vt:lpstr>Fondos disponibles</vt:lpstr>
      <vt:lpstr>Cálculo de las asignaciones del SATR</vt:lpstr>
      <vt:lpstr>Los principales índices</vt:lpstr>
      <vt:lpstr>El puntaje nacional</vt:lpstr>
      <vt:lpstr>Cálculo de las asignaciones del SATR</vt:lpstr>
      <vt:lpstr>Asignaciones nacionales preliminares</vt:lpstr>
      <vt:lpstr>Cálculo aproximado: Trinidad y Tabago</vt:lpstr>
      <vt:lpstr>Cálculo de las asignaciones del SATR</vt:lpstr>
      <vt:lpstr>Límites mínimos  y máximos</vt:lpstr>
      <vt:lpstr>Cálculo de las asignaciones del SATR</vt:lpstr>
      <vt:lpstr>Asignaciones definitivas</vt:lpstr>
      <vt:lpstr>Cálculo de las asignaciones del SATR</vt:lpstr>
      <vt:lpstr>Flexibilidades y ajustes marginales</vt:lpstr>
      <vt:lpstr>Cálculo aproximado: Trinidad y Tabago</vt:lpstr>
      <vt:lpstr>PowerPoint Presentation</vt:lpstr>
      <vt:lpstr>PowerPoint Presentation</vt:lpstr>
      <vt:lpstr>Pregunta </vt:lpstr>
      <vt:lpstr>Pregunta </vt:lpstr>
      <vt:lpstr>Límites mínimos  y máximos</vt:lpstr>
      <vt:lpstr>Límites mínimos  y máximos</vt:lpstr>
      <vt:lpstr>.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Nicolas Alejandro Marquez Pizzanelli</cp:lastModifiedBy>
  <cp:revision>555</cp:revision>
  <cp:lastPrinted>2015-02-20T18:47:49Z</cp:lastPrinted>
  <dcterms:created xsi:type="dcterms:W3CDTF">2011-03-08T15:42:01Z</dcterms:created>
  <dcterms:modified xsi:type="dcterms:W3CDTF">2015-04-10T18:23:37Z</dcterms:modified>
</cp:coreProperties>
</file>