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60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61" r:id="rId12"/>
    <p:sldId id="287" r:id="rId13"/>
    <p:sldId id="293" r:id="rId14"/>
    <p:sldId id="288" r:id="rId15"/>
    <p:sldId id="291" r:id="rId16"/>
    <p:sldId id="294" r:id="rId17"/>
    <p:sldId id="295" r:id="rId18"/>
    <p:sldId id="296" r:id="rId19"/>
    <p:sldId id="29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F1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212" y="2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chemeClr val="accent4">
                <a:alpha val="78000"/>
              </a:schemeClr>
            </a:solidFill>
          </c:spPr>
          <c:dPt>
            <c:idx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963-41D0-AEA6-B4D5F530CACF}"/>
              </c:ext>
            </c:extLst>
          </c:dPt>
          <c:dPt>
            <c:idx val="1"/>
            <c:bubble3D val="0"/>
            <c:spPr>
              <a:solidFill>
                <a:schemeClr val="accent4">
                  <a:alpha val="2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963-41D0-AEA6-B4D5F530CACF}"/>
              </c:ext>
            </c:extLst>
          </c:dPt>
          <c:val>
            <c:numRef>
              <c:f>Sheet1!$A$1:$A$2</c:f>
              <c:numCache>
                <c:formatCode>General</c:formatCode>
                <c:ptCount val="2"/>
                <c:pt idx="0">
                  <c:v>1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63-41D0-AEA6-B4D5F530CA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B0F156-27C0-46A6-83A5-13E9A4EACE7E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CE501E-D275-46C6-A5E6-FF5B48B4D87F}">
      <dgm:prSet phldrT="[Text]" custT="1"/>
      <dgm:spPr/>
      <dgm:t>
        <a:bodyPr/>
        <a:lstStyle/>
        <a:p>
          <a:r>
            <a:rPr lang="en-US" sz="2000" b="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Gender Equality (Nov 2017)</a:t>
          </a:r>
        </a:p>
      </dgm:t>
    </dgm:pt>
    <dgm:pt modelId="{26E5C089-B40F-41F7-9F01-A3B2517DF9CF}" type="parTrans" cxnId="{E4AA8A17-5576-4199-AE00-5D2759424D2E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2FAD5B-DA27-42B7-8B55-DF9A6A9B7DCA}" type="sibTrans" cxnId="{E4AA8A17-5576-4199-AE00-5D2759424D2E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4BF346-A5D7-4E0A-A3B2-34F5FAD490AF}">
      <dgm:prSet custT="1"/>
      <dgm:spPr/>
      <dgm:t>
        <a:bodyPr/>
        <a:lstStyle/>
        <a:p>
          <a:r>
            <a:rPr lang="en-US" sz="20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Stakeholder Engagement (Nov 2017)</a:t>
          </a:r>
        </a:p>
      </dgm:t>
    </dgm:pt>
    <dgm:pt modelId="{B8AC3BD0-F99B-4E7E-B81C-DACDB5A1B7B0}" type="parTrans" cxnId="{8CCCE038-C797-484D-B2EE-117DE8124D1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A0CC97-085A-44DA-9BBB-28E2B2A5C801}" type="sibTrans" cxnId="{8CCCE038-C797-484D-B2EE-117DE8124D1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5C157F-0270-4E63-9C68-B59B07EAC053}">
      <dgm:prSet custT="1"/>
      <dgm:spPr/>
      <dgm:t>
        <a:bodyPr/>
        <a:lstStyle/>
        <a:p>
          <a:r>
            <a:rPr lang="en-US" sz="2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Minimum Fiduciary Standards (2019)</a:t>
          </a:r>
        </a:p>
      </dgm:t>
    </dgm:pt>
    <dgm:pt modelId="{1F8CEDD4-16EE-42FC-A156-571C81C66315}" type="parTrans" cxnId="{AA64E81B-FEB1-4E8C-B019-6E0B61C313C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148AF0-301A-4165-B31C-02D01B430474}" type="sibTrans" cxnId="{AA64E81B-FEB1-4E8C-B019-6E0B61C313C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41FBB5-DAB9-4C64-8494-0B1C1DCC6184}">
      <dgm:prSet custT="1"/>
      <dgm:spPr/>
      <dgm:t>
        <a:bodyPr/>
        <a:lstStyle/>
        <a:p>
          <a:r>
            <a:rPr lang="en-US" sz="20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Monitoring Agencies’ Compliance (Oct 2016)</a:t>
          </a:r>
        </a:p>
      </dgm:t>
    </dgm:pt>
    <dgm:pt modelId="{C6B9B7CE-835B-4004-89BA-9D7B34FDA679}" type="parTrans" cxnId="{A584020C-D325-4548-9CA6-1F391B9BC35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815548-776E-471C-96C2-4068DEE107F8}" type="sibTrans" cxnId="{A584020C-D325-4548-9CA6-1F391B9BC35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E1DDE6-EE13-42D7-9602-0E96993D0ED3}">
      <dgm:prSet phldrT="[Text]" custT="1"/>
      <dgm:spPr/>
      <dgm:t>
        <a:bodyPr/>
        <a:lstStyle/>
        <a:p>
          <a:r>
            <a: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Access to Information (Dec 2018)</a:t>
          </a:r>
        </a:p>
      </dgm:t>
    </dgm:pt>
    <dgm:pt modelId="{D4E10F89-22BC-48A2-AB8E-316B45B2DA35}" type="parTrans" cxnId="{58B90089-78EE-4243-8508-F28DC34D75AF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7EDEFA-05AA-4E4B-A35C-9287AD621D06}" type="sibTrans" cxnId="{58B90089-78EE-4243-8508-F28DC34D75AF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392120-4474-44FB-885D-37F6F0DAA4D1}">
      <dgm:prSet phldrT="[Text]" custT="1"/>
      <dgm:spPr/>
      <dgm:t>
        <a:bodyPr/>
        <a:lstStyle/>
        <a:p>
          <a:r>
            <a: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Environmental and Social Safeguards (Dec 2018)</a:t>
          </a:r>
        </a:p>
      </dgm:t>
    </dgm:pt>
    <dgm:pt modelId="{7F2D7639-2BEB-4D3D-A1F5-2103E01A80EC}" type="parTrans" cxnId="{B40E4FB0-1E3F-4C08-B4BC-AA2E937C01C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887BC1-2D68-47A7-87B0-FA8DC2A16807}" type="sibTrans" cxnId="{B40E4FB0-1E3F-4C08-B4BC-AA2E937C01C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4CD953-CD57-4CC2-A4A9-68FCB6BAAC12}">
      <dgm:prSet custT="1"/>
      <dgm:spPr/>
      <dgm:t>
        <a:bodyPr/>
        <a:lstStyle/>
        <a:p>
          <a:r>
            <a:rPr lang="en-US" sz="2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Monitoring and Evaluation (2019)</a:t>
          </a:r>
        </a:p>
      </dgm:t>
    </dgm:pt>
    <dgm:pt modelId="{EAD9BC10-371D-4969-A75F-F0CDEB5BA0EE}" type="parTrans" cxnId="{5188AF04-B1E5-40F8-9A2A-D5F247805B9B}">
      <dgm:prSet/>
      <dgm:spPr/>
      <dgm:t>
        <a:bodyPr/>
        <a:lstStyle/>
        <a:p>
          <a:endParaRPr lang="en-US"/>
        </a:p>
      </dgm:t>
    </dgm:pt>
    <dgm:pt modelId="{12A6A3F5-A860-4C7A-8D53-D70D3D7DC608}" type="sibTrans" cxnId="{5188AF04-B1E5-40F8-9A2A-D5F247805B9B}">
      <dgm:prSet/>
      <dgm:spPr/>
      <dgm:t>
        <a:bodyPr/>
        <a:lstStyle/>
        <a:p>
          <a:endParaRPr lang="en-US"/>
        </a:p>
      </dgm:t>
    </dgm:pt>
    <dgm:pt modelId="{6D0C5A5D-AE88-40EC-BBBA-7AFC7262AEEC}">
      <dgm:prSet custT="1"/>
      <dgm:spPr/>
      <dgm:t>
        <a:bodyPr/>
        <a:lstStyle/>
        <a:p>
          <a:r>
            <a:rPr lang="en-US" sz="20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Co-Financing (June 2018)</a:t>
          </a:r>
        </a:p>
      </dgm:t>
    </dgm:pt>
    <dgm:pt modelId="{6BBC1488-5670-4CFF-AA7B-E90EC3FC4414}" type="parTrans" cxnId="{E12284A4-5FF5-4624-97FE-3A280BA3C088}">
      <dgm:prSet/>
      <dgm:spPr/>
      <dgm:t>
        <a:bodyPr/>
        <a:lstStyle/>
        <a:p>
          <a:endParaRPr lang="en-US"/>
        </a:p>
      </dgm:t>
    </dgm:pt>
    <dgm:pt modelId="{EE050E32-8C89-4BE6-B9FA-B2955898A4AD}" type="sibTrans" cxnId="{E12284A4-5FF5-4624-97FE-3A280BA3C088}">
      <dgm:prSet/>
      <dgm:spPr/>
      <dgm:t>
        <a:bodyPr/>
        <a:lstStyle/>
        <a:p>
          <a:endParaRPr lang="en-US"/>
        </a:p>
      </dgm:t>
    </dgm:pt>
    <dgm:pt modelId="{9C1336AC-3F76-4F28-8FA0-083CA06B822D}">
      <dgm:prSet custT="1"/>
      <dgm:spPr/>
      <dgm:t>
        <a:bodyPr/>
        <a:lstStyle/>
        <a:p>
          <a:r>
            <a:rPr lang="en-US" sz="20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Project and Program Cycle (June 2016)</a:t>
          </a:r>
        </a:p>
      </dgm:t>
    </dgm:pt>
    <dgm:pt modelId="{9FB18371-5316-491F-8A1B-91E10CB949F5}" type="parTrans" cxnId="{6A04CE46-86E6-4EA1-BC7A-F7A3BF3999DD}">
      <dgm:prSet/>
      <dgm:spPr/>
      <dgm:t>
        <a:bodyPr/>
        <a:lstStyle/>
        <a:p>
          <a:endParaRPr lang="en-US"/>
        </a:p>
      </dgm:t>
    </dgm:pt>
    <dgm:pt modelId="{F76A4D64-2F79-454D-B6FB-DA59150EDBD3}" type="sibTrans" cxnId="{6A04CE46-86E6-4EA1-BC7A-F7A3BF3999DD}">
      <dgm:prSet/>
      <dgm:spPr/>
      <dgm:t>
        <a:bodyPr/>
        <a:lstStyle/>
        <a:p>
          <a:endParaRPr lang="en-US"/>
        </a:p>
      </dgm:t>
    </dgm:pt>
    <dgm:pt modelId="{9A1BEC00-BA8B-4BC2-B4D0-4499D80FC166}" type="pres">
      <dgm:prSet presAssocID="{A1B0F156-27C0-46A6-83A5-13E9A4EACE7E}" presName="Name0" presStyleCnt="0">
        <dgm:presLayoutVars>
          <dgm:dir/>
        </dgm:presLayoutVars>
      </dgm:prSet>
      <dgm:spPr/>
    </dgm:pt>
    <dgm:pt modelId="{834233E9-4188-4504-8ED6-ACFD0634D6B9}" type="pres">
      <dgm:prSet presAssocID="{9C1336AC-3F76-4F28-8FA0-083CA06B822D}" presName="parComposite" presStyleCnt="0"/>
      <dgm:spPr/>
    </dgm:pt>
    <dgm:pt modelId="{0B08EDD6-8EED-45B6-9362-EDE9C3729A33}" type="pres">
      <dgm:prSet presAssocID="{9C1336AC-3F76-4F28-8FA0-083CA06B822D}" presName="parBigCircle" presStyleLbl="node0" presStyleIdx="0" presStyleCnt="9"/>
      <dgm:spPr>
        <a:solidFill>
          <a:schemeClr val="accent4">
            <a:alpha val="25000"/>
          </a:schemeClr>
        </a:solidFill>
        <a:ln>
          <a:noFill/>
        </a:ln>
      </dgm:spPr>
    </dgm:pt>
    <dgm:pt modelId="{B296EC14-042E-49FC-91F3-3E99DE6C5530}" type="pres">
      <dgm:prSet presAssocID="{9C1336AC-3F76-4F28-8FA0-083CA06B822D}" presName="parTx" presStyleLbl="revTx" presStyleIdx="0" presStyleCnt="9"/>
      <dgm:spPr/>
    </dgm:pt>
    <dgm:pt modelId="{7FFCD969-66EE-4515-A9A5-DAD57EC8128F}" type="pres">
      <dgm:prSet presAssocID="{9C1336AC-3F76-4F28-8FA0-083CA06B822D}" presName="bSpace" presStyleCnt="0"/>
      <dgm:spPr/>
    </dgm:pt>
    <dgm:pt modelId="{335080DA-E770-4911-BA68-1EC2586F374C}" type="pres">
      <dgm:prSet presAssocID="{9C1336AC-3F76-4F28-8FA0-083CA06B822D}" presName="parBackupNorm" presStyleCnt="0"/>
      <dgm:spPr/>
    </dgm:pt>
    <dgm:pt modelId="{CBFAFD44-C2B8-417A-A92C-BD60B455F33B}" type="pres">
      <dgm:prSet presAssocID="{F76A4D64-2F79-454D-B6FB-DA59150EDBD3}" presName="parSpace" presStyleCnt="0"/>
      <dgm:spPr/>
    </dgm:pt>
    <dgm:pt modelId="{B92897DA-5564-4B23-AD4C-CCAF65406561}" type="pres">
      <dgm:prSet presAssocID="{D641FBB5-DAB9-4C64-8494-0B1C1DCC6184}" presName="parComposite" presStyleCnt="0"/>
      <dgm:spPr/>
    </dgm:pt>
    <dgm:pt modelId="{33CD2905-43AB-4275-A67D-A0452C54A614}" type="pres">
      <dgm:prSet presAssocID="{D641FBB5-DAB9-4C64-8494-0B1C1DCC6184}" presName="parBigCircle" presStyleLbl="node0" presStyleIdx="1" presStyleCnt="9"/>
      <dgm:spPr>
        <a:solidFill>
          <a:schemeClr val="accent4">
            <a:alpha val="25000"/>
          </a:schemeClr>
        </a:solidFill>
        <a:ln>
          <a:noFill/>
        </a:ln>
      </dgm:spPr>
    </dgm:pt>
    <dgm:pt modelId="{9C479C30-C79C-45DE-878F-ED74B8B26064}" type="pres">
      <dgm:prSet presAssocID="{D641FBB5-DAB9-4C64-8494-0B1C1DCC6184}" presName="parTx" presStyleLbl="revTx" presStyleIdx="1" presStyleCnt="9"/>
      <dgm:spPr/>
    </dgm:pt>
    <dgm:pt modelId="{633AF785-08D9-46CF-8781-D046B04B3639}" type="pres">
      <dgm:prSet presAssocID="{D641FBB5-DAB9-4C64-8494-0B1C1DCC6184}" presName="bSpace" presStyleCnt="0"/>
      <dgm:spPr/>
    </dgm:pt>
    <dgm:pt modelId="{0AB6798D-3627-4461-8AD2-06FB09799F45}" type="pres">
      <dgm:prSet presAssocID="{D641FBB5-DAB9-4C64-8494-0B1C1DCC6184}" presName="parBackupNorm" presStyleCnt="0"/>
      <dgm:spPr/>
    </dgm:pt>
    <dgm:pt modelId="{35CB1654-923C-40DC-AAC9-037AAB2F9182}" type="pres">
      <dgm:prSet presAssocID="{8A815548-776E-471C-96C2-4068DEE107F8}" presName="parSpace" presStyleCnt="0"/>
      <dgm:spPr/>
    </dgm:pt>
    <dgm:pt modelId="{61CFDC17-2020-46F3-885A-1381CD660B78}" type="pres">
      <dgm:prSet presAssocID="{68CE501E-D275-46C6-A5E6-FF5B48B4D87F}" presName="parComposite" presStyleCnt="0"/>
      <dgm:spPr/>
    </dgm:pt>
    <dgm:pt modelId="{302FD5B1-D21B-436D-960C-99A1A4C0F54B}" type="pres">
      <dgm:prSet presAssocID="{68CE501E-D275-46C6-A5E6-FF5B48B4D87F}" presName="parBigCircle" presStyleLbl="node0" presStyleIdx="2" presStyleCnt="9"/>
      <dgm:spPr>
        <a:solidFill>
          <a:schemeClr val="accent4">
            <a:alpha val="25000"/>
          </a:schemeClr>
        </a:solidFill>
        <a:ln>
          <a:noFill/>
        </a:ln>
      </dgm:spPr>
    </dgm:pt>
    <dgm:pt modelId="{4AB5A944-8728-4006-B254-61FF8CFA1BF0}" type="pres">
      <dgm:prSet presAssocID="{68CE501E-D275-46C6-A5E6-FF5B48B4D87F}" presName="parTx" presStyleLbl="revTx" presStyleIdx="2" presStyleCnt="9"/>
      <dgm:spPr/>
    </dgm:pt>
    <dgm:pt modelId="{393DC91E-3379-4D34-8302-FD765D838ADF}" type="pres">
      <dgm:prSet presAssocID="{68CE501E-D275-46C6-A5E6-FF5B48B4D87F}" presName="bSpace" presStyleCnt="0"/>
      <dgm:spPr/>
    </dgm:pt>
    <dgm:pt modelId="{6EDB10CF-8176-4655-8196-4AE75BCBB8B2}" type="pres">
      <dgm:prSet presAssocID="{68CE501E-D275-46C6-A5E6-FF5B48B4D87F}" presName="parBackupNorm" presStyleCnt="0"/>
      <dgm:spPr/>
    </dgm:pt>
    <dgm:pt modelId="{BE5E4B74-6369-42F1-9894-4DE41518C86A}" type="pres">
      <dgm:prSet presAssocID="{0B2FAD5B-DA27-42B7-8B55-DF9A6A9B7DCA}" presName="parSpace" presStyleCnt="0"/>
      <dgm:spPr/>
    </dgm:pt>
    <dgm:pt modelId="{3CC718E3-40D6-428D-96C3-FF6CCFAAD933}" type="pres">
      <dgm:prSet presAssocID="{C84BF346-A5D7-4E0A-A3B2-34F5FAD490AF}" presName="parComposite" presStyleCnt="0"/>
      <dgm:spPr/>
    </dgm:pt>
    <dgm:pt modelId="{C419BB76-2D1A-4647-815E-07AE9A55572A}" type="pres">
      <dgm:prSet presAssocID="{C84BF346-A5D7-4E0A-A3B2-34F5FAD490AF}" presName="parBigCircle" presStyleLbl="node0" presStyleIdx="3" presStyleCnt="9"/>
      <dgm:spPr>
        <a:solidFill>
          <a:schemeClr val="accent4">
            <a:alpha val="25000"/>
          </a:schemeClr>
        </a:solidFill>
        <a:ln>
          <a:noFill/>
        </a:ln>
      </dgm:spPr>
    </dgm:pt>
    <dgm:pt modelId="{4671D329-238E-4A1E-A090-A221A9CB2C07}" type="pres">
      <dgm:prSet presAssocID="{C84BF346-A5D7-4E0A-A3B2-34F5FAD490AF}" presName="parTx" presStyleLbl="revTx" presStyleIdx="3" presStyleCnt="9"/>
      <dgm:spPr/>
    </dgm:pt>
    <dgm:pt modelId="{FEF0640D-98F8-408D-86E0-9D4D1915B70F}" type="pres">
      <dgm:prSet presAssocID="{C84BF346-A5D7-4E0A-A3B2-34F5FAD490AF}" presName="bSpace" presStyleCnt="0"/>
      <dgm:spPr/>
    </dgm:pt>
    <dgm:pt modelId="{5C22EB1D-6017-4622-92A5-DC1C1747AE4B}" type="pres">
      <dgm:prSet presAssocID="{C84BF346-A5D7-4E0A-A3B2-34F5FAD490AF}" presName="parBackupNorm" presStyleCnt="0"/>
      <dgm:spPr/>
    </dgm:pt>
    <dgm:pt modelId="{311CE79D-604F-4755-9020-3841DFF8F3EA}" type="pres">
      <dgm:prSet presAssocID="{92A0CC97-085A-44DA-9BBB-28E2B2A5C801}" presName="parSpace" presStyleCnt="0"/>
      <dgm:spPr/>
    </dgm:pt>
    <dgm:pt modelId="{63500A8C-E28B-4207-976E-A4B8B13BEE02}" type="pres">
      <dgm:prSet presAssocID="{6D0C5A5D-AE88-40EC-BBBA-7AFC7262AEEC}" presName="parComposite" presStyleCnt="0"/>
      <dgm:spPr/>
    </dgm:pt>
    <dgm:pt modelId="{6BC519F0-86A5-4830-84F0-5F72B50D94AD}" type="pres">
      <dgm:prSet presAssocID="{6D0C5A5D-AE88-40EC-BBBA-7AFC7262AEEC}" presName="parBigCircle" presStyleLbl="node0" presStyleIdx="4" presStyleCnt="9"/>
      <dgm:spPr>
        <a:solidFill>
          <a:schemeClr val="accent4">
            <a:alpha val="25000"/>
          </a:schemeClr>
        </a:solidFill>
        <a:ln>
          <a:noFill/>
        </a:ln>
      </dgm:spPr>
    </dgm:pt>
    <dgm:pt modelId="{E60CFB89-73E1-494A-A4CC-96B6D6787576}" type="pres">
      <dgm:prSet presAssocID="{6D0C5A5D-AE88-40EC-BBBA-7AFC7262AEEC}" presName="parTx" presStyleLbl="revTx" presStyleIdx="4" presStyleCnt="9"/>
      <dgm:spPr/>
    </dgm:pt>
    <dgm:pt modelId="{77BBACAE-E36C-4CBC-A14F-F2224130EAE5}" type="pres">
      <dgm:prSet presAssocID="{6D0C5A5D-AE88-40EC-BBBA-7AFC7262AEEC}" presName="bSpace" presStyleCnt="0"/>
      <dgm:spPr/>
    </dgm:pt>
    <dgm:pt modelId="{49216BB9-759E-4031-8393-2129F25DE408}" type="pres">
      <dgm:prSet presAssocID="{6D0C5A5D-AE88-40EC-BBBA-7AFC7262AEEC}" presName="parBackupNorm" presStyleCnt="0"/>
      <dgm:spPr/>
    </dgm:pt>
    <dgm:pt modelId="{529D92E5-841C-4AA1-97DE-1568B0B878ED}" type="pres">
      <dgm:prSet presAssocID="{EE050E32-8C89-4BE6-B9FA-B2955898A4AD}" presName="parSpace" presStyleCnt="0"/>
      <dgm:spPr/>
    </dgm:pt>
    <dgm:pt modelId="{40B32406-8545-49BE-A97D-0CAE1BE0CB57}" type="pres">
      <dgm:prSet presAssocID="{49392120-4474-44FB-885D-37F6F0DAA4D1}" presName="parComposite" presStyleCnt="0"/>
      <dgm:spPr/>
    </dgm:pt>
    <dgm:pt modelId="{FDB0500C-0537-4F76-96F6-6C82C702A7D7}" type="pres">
      <dgm:prSet presAssocID="{49392120-4474-44FB-885D-37F6F0DAA4D1}" presName="parBigCircle" presStyleLbl="node0" presStyleIdx="5" presStyleCnt="9"/>
      <dgm:spPr>
        <a:solidFill>
          <a:schemeClr val="accent4"/>
        </a:solidFill>
        <a:ln>
          <a:noFill/>
        </a:ln>
      </dgm:spPr>
    </dgm:pt>
    <dgm:pt modelId="{26E1AB7A-0FBC-4BEB-9BC9-4622FCABFCD2}" type="pres">
      <dgm:prSet presAssocID="{49392120-4474-44FB-885D-37F6F0DAA4D1}" presName="parTx" presStyleLbl="revTx" presStyleIdx="5" presStyleCnt="9"/>
      <dgm:spPr/>
    </dgm:pt>
    <dgm:pt modelId="{A85E8406-9030-46DF-BD0B-CB561CAABEBB}" type="pres">
      <dgm:prSet presAssocID="{49392120-4474-44FB-885D-37F6F0DAA4D1}" presName="bSpace" presStyleCnt="0"/>
      <dgm:spPr/>
    </dgm:pt>
    <dgm:pt modelId="{2BCEE159-3EBD-4A59-8C20-90CFD614E7C1}" type="pres">
      <dgm:prSet presAssocID="{49392120-4474-44FB-885D-37F6F0DAA4D1}" presName="parBackupNorm" presStyleCnt="0"/>
      <dgm:spPr/>
    </dgm:pt>
    <dgm:pt modelId="{1FDBF718-6F15-4A4B-AB79-C91DB182B1EF}" type="pres">
      <dgm:prSet presAssocID="{4C887BC1-2D68-47A7-87B0-FA8DC2A16807}" presName="parSpace" presStyleCnt="0"/>
      <dgm:spPr/>
    </dgm:pt>
    <dgm:pt modelId="{4CF06480-DF2E-4079-9874-C3CFD036282E}" type="pres">
      <dgm:prSet presAssocID="{75E1DDE6-EE13-42D7-9602-0E96993D0ED3}" presName="parComposite" presStyleCnt="0"/>
      <dgm:spPr/>
    </dgm:pt>
    <dgm:pt modelId="{36AE3F42-1AAF-4A8C-BD2A-F62A6912D2F8}" type="pres">
      <dgm:prSet presAssocID="{75E1DDE6-EE13-42D7-9602-0E96993D0ED3}" presName="parBigCircle" presStyleLbl="node0" presStyleIdx="6" presStyleCnt="9"/>
      <dgm:spPr>
        <a:solidFill>
          <a:schemeClr val="accent4"/>
        </a:solidFill>
        <a:ln>
          <a:noFill/>
        </a:ln>
      </dgm:spPr>
    </dgm:pt>
    <dgm:pt modelId="{484F5E2E-818F-47CF-A8F1-1246C3F60019}" type="pres">
      <dgm:prSet presAssocID="{75E1DDE6-EE13-42D7-9602-0E96993D0ED3}" presName="parTx" presStyleLbl="revTx" presStyleIdx="6" presStyleCnt="9"/>
      <dgm:spPr/>
    </dgm:pt>
    <dgm:pt modelId="{FCA5357C-25D8-474E-9183-23927FC3AAD9}" type="pres">
      <dgm:prSet presAssocID="{75E1DDE6-EE13-42D7-9602-0E96993D0ED3}" presName="bSpace" presStyleCnt="0"/>
      <dgm:spPr/>
    </dgm:pt>
    <dgm:pt modelId="{66F34FB5-7CD2-4689-B188-EDDBA483974F}" type="pres">
      <dgm:prSet presAssocID="{75E1DDE6-EE13-42D7-9602-0E96993D0ED3}" presName="parBackupNorm" presStyleCnt="0"/>
      <dgm:spPr/>
    </dgm:pt>
    <dgm:pt modelId="{A9B97CD5-3023-4116-BFFB-CC93AB5BC4F4}" type="pres">
      <dgm:prSet presAssocID="{617EDEFA-05AA-4E4B-A35C-9287AD621D06}" presName="parSpace" presStyleCnt="0"/>
      <dgm:spPr/>
    </dgm:pt>
    <dgm:pt modelId="{56747B03-A9BB-4E31-8AD4-036958C35841}" type="pres">
      <dgm:prSet presAssocID="{AE5C157F-0270-4E63-9C68-B59B07EAC053}" presName="parComposite" presStyleCnt="0"/>
      <dgm:spPr/>
    </dgm:pt>
    <dgm:pt modelId="{90C10BD5-3A1B-4A91-93C5-564C981E347F}" type="pres">
      <dgm:prSet presAssocID="{AE5C157F-0270-4E63-9C68-B59B07EAC053}" presName="parBigCircle" presStyleLbl="node0" presStyleIdx="7" presStyleCnt="9"/>
      <dgm:spPr>
        <a:solidFill>
          <a:schemeClr val="accent4"/>
        </a:solidFill>
        <a:ln>
          <a:noFill/>
        </a:ln>
      </dgm:spPr>
    </dgm:pt>
    <dgm:pt modelId="{E53CC783-2E08-41E8-9765-875721FA275B}" type="pres">
      <dgm:prSet presAssocID="{AE5C157F-0270-4E63-9C68-B59B07EAC053}" presName="parTx" presStyleLbl="revTx" presStyleIdx="7" presStyleCnt="9"/>
      <dgm:spPr/>
    </dgm:pt>
    <dgm:pt modelId="{0C602C5E-E7E8-405A-99A8-09B9DDB9B7AE}" type="pres">
      <dgm:prSet presAssocID="{AE5C157F-0270-4E63-9C68-B59B07EAC053}" presName="bSpace" presStyleCnt="0"/>
      <dgm:spPr/>
    </dgm:pt>
    <dgm:pt modelId="{FC7FC095-7CCB-4B8B-9AAD-9837DAEA37C9}" type="pres">
      <dgm:prSet presAssocID="{AE5C157F-0270-4E63-9C68-B59B07EAC053}" presName="parBackupNorm" presStyleCnt="0"/>
      <dgm:spPr/>
    </dgm:pt>
    <dgm:pt modelId="{E38A80BF-2EC3-49F3-8B4B-632C9605A9EC}" type="pres">
      <dgm:prSet presAssocID="{AE148AF0-301A-4165-B31C-02D01B430474}" presName="parSpace" presStyleCnt="0"/>
      <dgm:spPr/>
    </dgm:pt>
    <dgm:pt modelId="{DC7DEA94-B71B-4041-A585-0ECC9152F50C}" type="pres">
      <dgm:prSet presAssocID="{364CD953-CD57-4CC2-A4A9-68FCB6BAAC12}" presName="parComposite" presStyleCnt="0"/>
      <dgm:spPr/>
    </dgm:pt>
    <dgm:pt modelId="{28119784-00FA-4922-9530-E66AC17F9E69}" type="pres">
      <dgm:prSet presAssocID="{364CD953-CD57-4CC2-A4A9-68FCB6BAAC12}" presName="parBigCircle" presStyleLbl="node0" presStyleIdx="8" presStyleCnt="9"/>
      <dgm:spPr>
        <a:solidFill>
          <a:schemeClr val="accent4"/>
        </a:solidFill>
        <a:ln>
          <a:noFill/>
        </a:ln>
      </dgm:spPr>
    </dgm:pt>
    <dgm:pt modelId="{B35A4FBA-162C-473B-A57A-C249E1A7FCBB}" type="pres">
      <dgm:prSet presAssocID="{364CD953-CD57-4CC2-A4A9-68FCB6BAAC12}" presName="parTx" presStyleLbl="revTx" presStyleIdx="8" presStyleCnt="9"/>
      <dgm:spPr/>
    </dgm:pt>
    <dgm:pt modelId="{D8161245-9B19-4CF9-BC05-FA46C0D6CB51}" type="pres">
      <dgm:prSet presAssocID="{364CD953-CD57-4CC2-A4A9-68FCB6BAAC12}" presName="bSpace" presStyleCnt="0"/>
      <dgm:spPr/>
    </dgm:pt>
    <dgm:pt modelId="{0B57A6D1-D48D-404D-956D-2681D4415447}" type="pres">
      <dgm:prSet presAssocID="{364CD953-CD57-4CC2-A4A9-68FCB6BAAC12}" presName="parBackupNorm" presStyleCnt="0"/>
      <dgm:spPr/>
    </dgm:pt>
    <dgm:pt modelId="{F8EB67B1-AE5A-49F9-AC0D-6CC0934910E8}" type="pres">
      <dgm:prSet presAssocID="{12A6A3F5-A860-4C7A-8D53-D70D3D7DC608}" presName="parSpace" presStyleCnt="0"/>
      <dgm:spPr/>
    </dgm:pt>
  </dgm:ptLst>
  <dgm:cxnLst>
    <dgm:cxn modelId="{5188AF04-B1E5-40F8-9A2A-D5F247805B9B}" srcId="{A1B0F156-27C0-46A6-83A5-13E9A4EACE7E}" destId="{364CD953-CD57-4CC2-A4A9-68FCB6BAAC12}" srcOrd="8" destOrd="0" parTransId="{EAD9BC10-371D-4969-A75F-F0CDEB5BA0EE}" sibTransId="{12A6A3F5-A860-4C7A-8D53-D70D3D7DC608}"/>
    <dgm:cxn modelId="{A584020C-D325-4548-9CA6-1F391B9BC355}" srcId="{A1B0F156-27C0-46A6-83A5-13E9A4EACE7E}" destId="{D641FBB5-DAB9-4C64-8494-0B1C1DCC6184}" srcOrd="1" destOrd="0" parTransId="{C6B9B7CE-835B-4004-89BA-9D7B34FDA679}" sibTransId="{8A815548-776E-471C-96C2-4068DEE107F8}"/>
    <dgm:cxn modelId="{E4AA8A17-5576-4199-AE00-5D2759424D2E}" srcId="{A1B0F156-27C0-46A6-83A5-13E9A4EACE7E}" destId="{68CE501E-D275-46C6-A5E6-FF5B48B4D87F}" srcOrd="2" destOrd="0" parTransId="{26E5C089-B40F-41F7-9F01-A3B2517DF9CF}" sibTransId="{0B2FAD5B-DA27-42B7-8B55-DF9A6A9B7DCA}"/>
    <dgm:cxn modelId="{AA64E81B-FEB1-4E8C-B019-6E0B61C313CE}" srcId="{A1B0F156-27C0-46A6-83A5-13E9A4EACE7E}" destId="{AE5C157F-0270-4E63-9C68-B59B07EAC053}" srcOrd="7" destOrd="0" parTransId="{1F8CEDD4-16EE-42FC-A156-571C81C66315}" sibTransId="{AE148AF0-301A-4165-B31C-02D01B430474}"/>
    <dgm:cxn modelId="{8CCCE038-C797-484D-B2EE-117DE8124D12}" srcId="{A1B0F156-27C0-46A6-83A5-13E9A4EACE7E}" destId="{C84BF346-A5D7-4E0A-A3B2-34F5FAD490AF}" srcOrd="3" destOrd="0" parTransId="{B8AC3BD0-F99B-4E7E-B81C-DACDB5A1B7B0}" sibTransId="{92A0CC97-085A-44DA-9BBB-28E2B2A5C801}"/>
    <dgm:cxn modelId="{6A04CE46-86E6-4EA1-BC7A-F7A3BF3999DD}" srcId="{A1B0F156-27C0-46A6-83A5-13E9A4EACE7E}" destId="{9C1336AC-3F76-4F28-8FA0-083CA06B822D}" srcOrd="0" destOrd="0" parTransId="{9FB18371-5316-491F-8A1B-91E10CB949F5}" sibTransId="{F76A4D64-2F79-454D-B6FB-DA59150EDBD3}"/>
    <dgm:cxn modelId="{7941476C-2B43-4040-ACBC-4EB473DE3D71}" type="presOf" srcId="{AE5C157F-0270-4E63-9C68-B59B07EAC053}" destId="{E53CC783-2E08-41E8-9765-875721FA275B}" srcOrd="0" destOrd="0" presId="urn:microsoft.com/office/officeart/2008/layout/CircleAccentTimeline"/>
    <dgm:cxn modelId="{58B90089-78EE-4243-8508-F28DC34D75AF}" srcId="{A1B0F156-27C0-46A6-83A5-13E9A4EACE7E}" destId="{75E1DDE6-EE13-42D7-9602-0E96993D0ED3}" srcOrd="6" destOrd="0" parTransId="{D4E10F89-22BC-48A2-AB8E-316B45B2DA35}" sibTransId="{617EDEFA-05AA-4E4B-A35C-9287AD621D06}"/>
    <dgm:cxn modelId="{F0738D93-24F1-4691-9D0A-953CB64D6915}" type="presOf" srcId="{D641FBB5-DAB9-4C64-8494-0B1C1DCC6184}" destId="{9C479C30-C79C-45DE-878F-ED74B8B26064}" srcOrd="0" destOrd="0" presId="urn:microsoft.com/office/officeart/2008/layout/CircleAccentTimeline"/>
    <dgm:cxn modelId="{E12284A4-5FF5-4624-97FE-3A280BA3C088}" srcId="{A1B0F156-27C0-46A6-83A5-13E9A4EACE7E}" destId="{6D0C5A5D-AE88-40EC-BBBA-7AFC7262AEEC}" srcOrd="4" destOrd="0" parTransId="{6BBC1488-5670-4CFF-AA7B-E90EC3FC4414}" sibTransId="{EE050E32-8C89-4BE6-B9FA-B2955898A4AD}"/>
    <dgm:cxn modelId="{7DE148AB-2C3E-45C6-B6D0-EB6A4268404A}" type="presOf" srcId="{75E1DDE6-EE13-42D7-9602-0E96993D0ED3}" destId="{484F5E2E-818F-47CF-A8F1-1246C3F60019}" srcOrd="0" destOrd="0" presId="urn:microsoft.com/office/officeart/2008/layout/CircleAccentTimeline"/>
    <dgm:cxn modelId="{62155DAC-FFAC-4AF7-8917-6086C85EFBB1}" type="presOf" srcId="{9C1336AC-3F76-4F28-8FA0-083CA06B822D}" destId="{B296EC14-042E-49FC-91F3-3E99DE6C5530}" srcOrd="0" destOrd="0" presId="urn:microsoft.com/office/officeart/2008/layout/CircleAccentTimeline"/>
    <dgm:cxn modelId="{B40E4FB0-1E3F-4C08-B4BC-AA2E937C01C2}" srcId="{A1B0F156-27C0-46A6-83A5-13E9A4EACE7E}" destId="{49392120-4474-44FB-885D-37F6F0DAA4D1}" srcOrd="5" destOrd="0" parTransId="{7F2D7639-2BEB-4D3D-A1F5-2103E01A80EC}" sibTransId="{4C887BC1-2D68-47A7-87B0-FA8DC2A16807}"/>
    <dgm:cxn modelId="{5D0FAAB2-1E4A-4EDA-AC12-A8AC9CDD519C}" type="presOf" srcId="{49392120-4474-44FB-885D-37F6F0DAA4D1}" destId="{26E1AB7A-0FBC-4BEB-9BC9-4622FCABFCD2}" srcOrd="0" destOrd="0" presId="urn:microsoft.com/office/officeart/2008/layout/CircleAccentTimeline"/>
    <dgm:cxn modelId="{DCC3D5BB-399F-43DB-A402-37C64245589B}" type="presOf" srcId="{A1B0F156-27C0-46A6-83A5-13E9A4EACE7E}" destId="{9A1BEC00-BA8B-4BC2-B4D0-4499D80FC166}" srcOrd="0" destOrd="0" presId="urn:microsoft.com/office/officeart/2008/layout/CircleAccentTimeline"/>
    <dgm:cxn modelId="{EE5440C2-91B8-4A24-B48E-011A6513202E}" type="presOf" srcId="{6D0C5A5D-AE88-40EC-BBBA-7AFC7262AEEC}" destId="{E60CFB89-73E1-494A-A4CC-96B6D6787576}" srcOrd="0" destOrd="0" presId="urn:microsoft.com/office/officeart/2008/layout/CircleAccentTimeline"/>
    <dgm:cxn modelId="{B5D8B2D5-610F-49C7-8DB2-AA981FFBE0B0}" type="presOf" srcId="{364CD953-CD57-4CC2-A4A9-68FCB6BAAC12}" destId="{B35A4FBA-162C-473B-A57A-C249E1A7FCBB}" srcOrd="0" destOrd="0" presId="urn:microsoft.com/office/officeart/2008/layout/CircleAccentTimeline"/>
    <dgm:cxn modelId="{1B963EE3-336A-45E3-A71D-084605C0A38B}" type="presOf" srcId="{C84BF346-A5D7-4E0A-A3B2-34F5FAD490AF}" destId="{4671D329-238E-4A1E-A090-A221A9CB2C07}" srcOrd="0" destOrd="0" presId="urn:microsoft.com/office/officeart/2008/layout/CircleAccentTimeline"/>
    <dgm:cxn modelId="{3AEA02ED-F8CA-4140-8D39-12EC908B8D31}" type="presOf" srcId="{68CE501E-D275-46C6-A5E6-FF5B48B4D87F}" destId="{4AB5A944-8728-4006-B254-61FF8CFA1BF0}" srcOrd="0" destOrd="0" presId="urn:microsoft.com/office/officeart/2008/layout/CircleAccentTimeline"/>
    <dgm:cxn modelId="{B0BA34FC-5442-45CF-A33A-23CE7E32C0FE}" type="presParOf" srcId="{9A1BEC00-BA8B-4BC2-B4D0-4499D80FC166}" destId="{834233E9-4188-4504-8ED6-ACFD0634D6B9}" srcOrd="0" destOrd="0" presId="urn:microsoft.com/office/officeart/2008/layout/CircleAccentTimeline"/>
    <dgm:cxn modelId="{FEBC520A-D605-4DA5-8991-43EB67FE1BB4}" type="presParOf" srcId="{834233E9-4188-4504-8ED6-ACFD0634D6B9}" destId="{0B08EDD6-8EED-45B6-9362-EDE9C3729A33}" srcOrd="0" destOrd="0" presId="urn:microsoft.com/office/officeart/2008/layout/CircleAccentTimeline"/>
    <dgm:cxn modelId="{29A1B4A7-9F06-4867-A6C2-3C4C219866F3}" type="presParOf" srcId="{834233E9-4188-4504-8ED6-ACFD0634D6B9}" destId="{B296EC14-042E-49FC-91F3-3E99DE6C5530}" srcOrd="1" destOrd="0" presId="urn:microsoft.com/office/officeart/2008/layout/CircleAccentTimeline"/>
    <dgm:cxn modelId="{9CC41281-8D1B-49CF-9D24-01FC877D986F}" type="presParOf" srcId="{834233E9-4188-4504-8ED6-ACFD0634D6B9}" destId="{7FFCD969-66EE-4515-A9A5-DAD57EC8128F}" srcOrd="2" destOrd="0" presId="urn:microsoft.com/office/officeart/2008/layout/CircleAccentTimeline"/>
    <dgm:cxn modelId="{F1D91FF4-D443-4E30-82D6-D46667A88B39}" type="presParOf" srcId="{9A1BEC00-BA8B-4BC2-B4D0-4499D80FC166}" destId="{335080DA-E770-4911-BA68-1EC2586F374C}" srcOrd="1" destOrd="0" presId="urn:microsoft.com/office/officeart/2008/layout/CircleAccentTimeline"/>
    <dgm:cxn modelId="{5E52A7AE-C0E3-4B70-86AD-8BB04B6113F0}" type="presParOf" srcId="{9A1BEC00-BA8B-4BC2-B4D0-4499D80FC166}" destId="{CBFAFD44-C2B8-417A-A92C-BD60B455F33B}" srcOrd="2" destOrd="0" presId="urn:microsoft.com/office/officeart/2008/layout/CircleAccentTimeline"/>
    <dgm:cxn modelId="{3CBEF28A-34B5-4345-8E5D-6B40CA16507C}" type="presParOf" srcId="{9A1BEC00-BA8B-4BC2-B4D0-4499D80FC166}" destId="{B92897DA-5564-4B23-AD4C-CCAF65406561}" srcOrd="3" destOrd="0" presId="urn:microsoft.com/office/officeart/2008/layout/CircleAccentTimeline"/>
    <dgm:cxn modelId="{1B09CED6-2F52-4CBA-AF7C-927E581BAADA}" type="presParOf" srcId="{B92897DA-5564-4B23-AD4C-CCAF65406561}" destId="{33CD2905-43AB-4275-A67D-A0452C54A614}" srcOrd="0" destOrd="0" presId="urn:microsoft.com/office/officeart/2008/layout/CircleAccentTimeline"/>
    <dgm:cxn modelId="{8923F0FC-765E-48A6-8B2B-03B5F0552064}" type="presParOf" srcId="{B92897DA-5564-4B23-AD4C-CCAF65406561}" destId="{9C479C30-C79C-45DE-878F-ED74B8B26064}" srcOrd="1" destOrd="0" presId="urn:microsoft.com/office/officeart/2008/layout/CircleAccentTimeline"/>
    <dgm:cxn modelId="{29B3DB87-3E9B-4E04-AFB3-7846FC32275B}" type="presParOf" srcId="{B92897DA-5564-4B23-AD4C-CCAF65406561}" destId="{633AF785-08D9-46CF-8781-D046B04B3639}" srcOrd="2" destOrd="0" presId="urn:microsoft.com/office/officeart/2008/layout/CircleAccentTimeline"/>
    <dgm:cxn modelId="{8D24464C-1DED-4CF1-90C6-795E9F91F748}" type="presParOf" srcId="{9A1BEC00-BA8B-4BC2-B4D0-4499D80FC166}" destId="{0AB6798D-3627-4461-8AD2-06FB09799F45}" srcOrd="4" destOrd="0" presId="urn:microsoft.com/office/officeart/2008/layout/CircleAccentTimeline"/>
    <dgm:cxn modelId="{B74AFBFC-7958-4399-B74A-9CB7C4389650}" type="presParOf" srcId="{9A1BEC00-BA8B-4BC2-B4D0-4499D80FC166}" destId="{35CB1654-923C-40DC-AAC9-037AAB2F9182}" srcOrd="5" destOrd="0" presId="urn:microsoft.com/office/officeart/2008/layout/CircleAccentTimeline"/>
    <dgm:cxn modelId="{9D376220-1FCE-4EE6-A523-94339E159421}" type="presParOf" srcId="{9A1BEC00-BA8B-4BC2-B4D0-4499D80FC166}" destId="{61CFDC17-2020-46F3-885A-1381CD660B78}" srcOrd="6" destOrd="0" presId="urn:microsoft.com/office/officeart/2008/layout/CircleAccentTimeline"/>
    <dgm:cxn modelId="{057C975A-4194-4BD8-B1E9-4E1AD075A850}" type="presParOf" srcId="{61CFDC17-2020-46F3-885A-1381CD660B78}" destId="{302FD5B1-D21B-436D-960C-99A1A4C0F54B}" srcOrd="0" destOrd="0" presId="urn:microsoft.com/office/officeart/2008/layout/CircleAccentTimeline"/>
    <dgm:cxn modelId="{357D40D3-549F-4D39-8443-3FB36673335D}" type="presParOf" srcId="{61CFDC17-2020-46F3-885A-1381CD660B78}" destId="{4AB5A944-8728-4006-B254-61FF8CFA1BF0}" srcOrd="1" destOrd="0" presId="urn:microsoft.com/office/officeart/2008/layout/CircleAccentTimeline"/>
    <dgm:cxn modelId="{F3583BBA-B802-482E-83B2-78B2DCEDB672}" type="presParOf" srcId="{61CFDC17-2020-46F3-885A-1381CD660B78}" destId="{393DC91E-3379-4D34-8302-FD765D838ADF}" srcOrd="2" destOrd="0" presId="urn:microsoft.com/office/officeart/2008/layout/CircleAccentTimeline"/>
    <dgm:cxn modelId="{A3707C4A-CDB1-4F58-9913-A013B2B16509}" type="presParOf" srcId="{9A1BEC00-BA8B-4BC2-B4D0-4499D80FC166}" destId="{6EDB10CF-8176-4655-8196-4AE75BCBB8B2}" srcOrd="7" destOrd="0" presId="urn:microsoft.com/office/officeart/2008/layout/CircleAccentTimeline"/>
    <dgm:cxn modelId="{B43C8AD4-6E5A-43F3-A236-285DE491501B}" type="presParOf" srcId="{9A1BEC00-BA8B-4BC2-B4D0-4499D80FC166}" destId="{BE5E4B74-6369-42F1-9894-4DE41518C86A}" srcOrd="8" destOrd="0" presId="urn:microsoft.com/office/officeart/2008/layout/CircleAccentTimeline"/>
    <dgm:cxn modelId="{905934A5-9977-4E0C-8E72-6C2D0741ABF9}" type="presParOf" srcId="{9A1BEC00-BA8B-4BC2-B4D0-4499D80FC166}" destId="{3CC718E3-40D6-428D-96C3-FF6CCFAAD933}" srcOrd="9" destOrd="0" presId="urn:microsoft.com/office/officeart/2008/layout/CircleAccentTimeline"/>
    <dgm:cxn modelId="{987FCC2F-9141-4CC1-9CAF-7C028F9061F5}" type="presParOf" srcId="{3CC718E3-40D6-428D-96C3-FF6CCFAAD933}" destId="{C419BB76-2D1A-4647-815E-07AE9A55572A}" srcOrd="0" destOrd="0" presId="urn:microsoft.com/office/officeart/2008/layout/CircleAccentTimeline"/>
    <dgm:cxn modelId="{6BFA523C-BFC6-488D-A4BB-235F0AD42C85}" type="presParOf" srcId="{3CC718E3-40D6-428D-96C3-FF6CCFAAD933}" destId="{4671D329-238E-4A1E-A090-A221A9CB2C07}" srcOrd="1" destOrd="0" presId="urn:microsoft.com/office/officeart/2008/layout/CircleAccentTimeline"/>
    <dgm:cxn modelId="{52EF2F55-B68A-4879-81DE-DE14F996E9E6}" type="presParOf" srcId="{3CC718E3-40D6-428D-96C3-FF6CCFAAD933}" destId="{FEF0640D-98F8-408D-86E0-9D4D1915B70F}" srcOrd="2" destOrd="0" presId="urn:microsoft.com/office/officeart/2008/layout/CircleAccentTimeline"/>
    <dgm:cxn modelId="{9F98BB86-8A6E-4813-8EE5-8ADAF7D62052}" type="presParOf" srcId="{9A1BEC00-BA8B-4BC2-B4D0-4499D80FC166}" destId="{5C22EB1D-6017-4622-92A5-DC1C1747AE4B}" srcOrd="10" destOrd="0" presId="urn:microsoft.com/office/officeart/2008/layout/CircleAccentTimeline"/>
    <dgm:cxn modelId="{6CF812E4-D41B-4F70-A621-2F8AEAE328FB}" type="presParOf" srcId="{9A1BEC00-BA8B-4BC2-B4D0-4499D80FC166}" destId="{311CE79D-604F-4755-9020-3841DFF8F3EA}" srcOrd="11" destOrd="0" presId="urn:microsoft.com/office/officeart/2008/layout/CircleAccentTimeline"/>
    <dgm:cxn modelId="{FBB1E635-2538-4179-BA0C-AC1F41141339}" type="presParOf" srcId="{9A1BEC00-BA8B-4BC2-B4D0-4499D80FC166}" destId="{63500A8C-E28B-4207-976E-A4B8B13BEE02}" srcOrd="12" destOrd="0" presId="urn:microsoft.com/office/officeart/2008/layout/CircleAccentTimeline"/>
    <dgm:cxn modelId="{F2D3AC21-C295-44AE-8347-CEC4E1A5BFB8}" type="presParOf" srcId="{63500A8C-E28B-4207-976E-A4B8B13BEE02}" destId="{6BC519F0-86A5-4830-84F0-5F72B50D94AD}" srcOrd="0" destOrd="0" presId="urn:microsoft.com/office/officeart/2008/layout/CircleAccentTimeline"/>
    <dgm:cxn modelId="{88069811-B034-4D28-A733-E640075B22B1}" type="presParOf" srcId="{63500A8C-E28B-4207-976E-A4B8B13BEE02}" destId="{E60CFB89-73E1-494A-A4CC-96B6D6787576}" srcOrd="1" destOrd="0" presId="urn:microsoft.com/office/officeart/2008/layout/CircleAccentTimeline"/>
    <dgm:cxn modelId="{30C989B3-603F-4A82-B70E-C3809C9E1D24}" type="presParOf" srcId="{63500A8C-E28B-4207-976E-A4B8B13BEE02}" destId="{77BBACAE-E36C-4CBC-A14F-F2224130EAE5}" srcOrd="2" destOrd="0" presId="urn:microsoft.com/office/officeart/2008/layout/CircleAccentTimeline"/>
    <dgm:cxn modelId="{C6529308-7AEF-4083-87D3-908163C8CAE4}" type="presParOf" srcId="{9A1BEC00-BA8B-4BC2-B4D0-4499D80FC166}" destId="{49216BB9-759E-4031-8393-2129F25DE408}" srcOrd="13" destOrd="0" presId="urn:microsoft.com/office/officeart/2008/layout/CircleAccentTimeline"/>
    <dgm:cxn modelId="{4AAC2E57-770D-448F-BF2C-886868595171}" type="presParOf" srcId="{9A1BEC00-BA8B-4BC2-B4D0-4499D80FC166}" destId="{529D92E5-841C-4AA1-97DE-1568B0B878ED}" srcOrd="14" destOrd="0" presId="urn:microsoft.com/office/officeart/2008/layout/CircleAccentTimeline"/>
    <dgm:cxn modelId="{C61593F4-E5E0-4543-AF75-6C5FA04DA0B5}" type="presParOf" srcId="{9A1BEC00-BA8B-4BC2-B4D0-4499D80FC166}" destId="{40B32406-8545-49BE-A97D-0CAE1BE0CB57}" srcOrd="15" destOrd="0" presId="urn:microsoft.com/office/officeart/2008/layout/CircleAccentTimeline"/>
    <dgm:cxn modelId="{2239F087-2D9A-42C8-8541-2D6141AE5707}" type="presParOf" srcId="{40B32406-8545-49BE-A97D-0CAE1BE0CB57}" destId="{FDB0500C-0537-4F76-96F6-6C82C702A7D7}" srcOrd="0" destOrd="0" presId="urn:microsoft.com/office/officeart/2008/layout/CircleAccentTimeline"/>
    <dgm:cxn modelId="{D9FA49AF-AB32-4815-9652-D75AA2D6DA1E}" type="presParOf" srcId="{40B32406-8545-49BE-A97D-0CAE1BE0CB57}" destId="{26E1AB7A-0FBC-4BEB-9BC9-4622FCABFCD2}" srcOrd="1" destOrd="0" presId="urn:microsoft.com/office/officeart/2008/layout/CircleAccentTimeline"/>
    <dgm:cxn modelId="{960F4828-A1EC-4CDA-8415-24331EB63256}" type="presParOf" srcId="{40B32406-8545-49BE-A97D-0CAE1BE0CB57}" destId="{A85E8406-9030-46DF-BD0B-CB561CAABEBB}" srcOrd="2" destOrd="0" presId="urn:microsoft.com/office/officeart/2008/layout/CircleAccentTimeline"/>
    <dgm:cxn modelId="{B760A194-A4D2-4A14-B4C1-AF7458F3B1AD}" type="presParOf" srcId="{9A1BEC00-BA8B-4BC2-B4D0-4499D80FC166}" destId="{2BCEE159-3EBD-4A59-8C20-90CFD614E7C1}" srcOrd="16" destOrd="0" presId="urn:microsoft.com/office/officeart/2008/layout/CircleAccentTimeline"/>
    <dgm:cxn modelId="{94FBF11D-E9D7-42E2-9F62-46CC54B7E52B}" type="presParOf" srcId="{9A1BEC00-BA8B-4BC2-B4D0-4499D80FC166}" destId="{1FDBF718-6F15-4A4B-AB79-C91DB182B1EF}" srcOrd="17" destOrd="0" presId="urn:microsoft.com/office/officeart/2008/layout/CircleAccentTimeline"/>
    <dgm:cxn modelId="{0DD6E1B4-0D21-449A-81AB-03EA1C080B36}" type="presParOf" srcId="{9A1BEC00-BA8B-4BC2-B4D0-4499D80FC166}" destId="{4CF06480-DF2E-4079-9874-C3CFD036282E}" srcOrd="18" destOrd="0" presId="urn:microsoft.com/office/officeart/2008/layout/CircleAccentTimeline"/>
    <dgm:cxn modelId="{AE099898-E605-48DD-BE20-FC092C417D37}" type="presParOf" srcId="{4CF06480-DF2E-4079-9874-C3CFD036282E}" destId="{36AE3F42-1AAF-4A8C-BD2A-F62A6912D2F8}" srcOrd="0" destOrd="0" presId="urn:microsoft.com/office/officeart/2008/layout/CircleAccentTimeline"/>
    <dgm:cxn modelId="{A3C8C40D-3FB3-4E46-8F73-45063050EDDF}" type="presParOf" srcId="{4CF06480-DF2E-4079-9874-C3CFD036282E}" destId="{484F5E2E-818F-47CF-A8F1-1246C3F60019}" srcOrd="1" destOrd="0" presId="urn:microsoft.com/office/officeart/2008/layout/CircleAccentTimeline"/>
    <dgm:cxn modelId="{182830A9-F9D0-4E84-9987-2524BE358B9F}" type="presParOf" srcId="{4CF06480-DF2E-4079-9874-C3CFD036282E}" destId="{FCA5357C-25D8-474E-9183-23927FC3AAD9}" srcOrd="2" destOrd="0" presId="urn:microsoft.com/office/officeart/2008/layout/CircleAccentTimeline"/>
    <dgm:cxn modelId="{2139719F-BDB6-4932-82B4-67481A79281F}" type="presParOf" srcId="{9A1BEC00-BA8B-4BC2-B4D0-4499D80FC166}" destId="{66F34FB5-7CD2-4689-B188-EDDBA483974F}" srcOrd="19" destOrd="0" presId="urn:microsoft.com/office/officeart/2008/layout/CircleAccentTimeline"/>
    <dgm:cxn modelId="{29AF15B7-D63F-40AF-BC51-F8013297EB69}" type="presParOf" srcId="{9A1BEC00-BA8B-4BC2-B4D0-4499D80FC166}" destId="{A9B97CD5-3023-4116-BFFB-CC93AB5BC4F4}" srcOrd="20" destOrd="0" presId="urn:microsoft.com/office/officeart/2008/layout/CircleAccentTimeline"/>
    <dgm:cxn modelId="{CE33F7C3-F1BB-45BF-B7AD-DB468610D43C}" type="presParOf" srcId="{9A1BEC00-BA8B-4BC2-B4D0-4499D80FC166}" destId="{56747B03-A9BB-4E31-8AD4-036958C35841}" srcOrd="21" destOrd="0" presId="urn:microsoft.com/office/officeart/2008/layout/CircleAccentTimeline"/>
    <dgm:cxn modelId="{76D36A64-F4D8-42F6-B3C7-5939FF06670B}" type="presParOf" srcId="{56747B03-A9BB-4E31-8AD4-036958C35841}" destId="{90C10BD5-3A1B-4A91-93C5-564C981E347F}" srcOrd="0" destOrd="0" presId="urn:microsoft.com/office/officeart/2008/layout/CircleAccentTimeline"/>
    <dgm:cxn modelId="{34B164B5-6781-49C6-9941-A86CED49A188}" type="presParOf" srcId="{56747B03-A9BB-4E31-8AD4-036958C35841}" destId="{E53CC783-2E08-41E8-9765-875721FA275B}" srcOrd="1" destOrd="0" presId="urn:microsoft.com/office/officeart/2008/layout/CircleAccentTimeline"/>
    <dgm:cxn modelId="{61946E57-AD31-44BA-BFDF-7BFE80D1135A}" type="presParOf" srcId="{56747B03-A9BB-4E31-8AD4-036958C35841}" destId="{0C602C5E-E7E8-405A-99A8-09B9DDB9B7AE}" srcOrd="2" destOrd="0" presId="urn:microsoft.com/office/officeart/2008/layout/CircleAccentTimeline"/>
    <dgm:cxn modelId="{D8E82E8B-9C13-461D-9B30-C95ABCE1E262}" type="presParOf" srcId="{9A1BEC00-BA8B-4BC2-B4D0-4499D80FC166}" destId="{FC7FC095-7CCB-4B8B-9AAD-9837DAEA37C9}" srcOrd="22" destOrd="0" presId="urn:microsoft.com/office/officeart/2008/layout/CircleAccentTimeline"/>
    <dgm:cxn modelId="{B4E0AEAA-64AA-42E0-BEF5-29CF559C0AE8}" type="presParOf" srcId="{9A1BEC00-BA8B-4BC2-B4D0-4499D80FC166}" destId="{E38A80BF-2EC3-49F3-8B4B-632C9605A9EC}" srcOrd="23" destOrd="0" presId="urn:microsoft.com/office/officeart/2008/layout/CircleAccentTimeline"/>
    <dgm:cxn modelId="{EB50CCC4-06E0-4413-B029-953085B1A999}" type="presParOf" srcId="{9A1BEC00-BA8B-4BC2-B4D0-4499D80FC166}" destId="{DC7DEA94-B71B-4041-A585-0ECC9152F50C}" srcOrd="24" destOrd="0" presId="urn:microsoft.com/office/officeart/2008/layout/CircleAccentTimeline"/>
    <dgm:cxn modelId="{9191B449-057A-4965-97B6-A2EFA541FE2B}" type="presParOf" srcId="{DC7DEA94-B71B-4041-A585-0ECC9152F50C}" destId="{28119784-00FA-4922-9530-E66AC17F9E69}" srcOrd="0" destOrd="0" presId="urn:microsoft.com/office/officeart/2008/layout/CircleAccentTimeline"/>
    <dgm:cxn modelId="{6B5D75C8-BD4C-41AA-9E9E-0BD6B6472365}" type="presParOf" srcId="{DC7DEA94-B71B-4041-A585-0ECC9152F50C}" destId="{B35A4FBA-162C-473B-A57A-C249E1A7FCBB}" srcOrd="1" destOrd="0" presId="urn:microsoft.com/office/officeart/2008/layout/CircleAccentTimeline"/>
    <dgm:cxn modelId="{C4B6F0DE-1EC3-460C-B458-48FE0798DE09}" type="presParOf" srcId="{DC7DEA94-B71B-4041-A585-0ECC9152F50C}" destId="{D8161245-9B19-4CF9-BC05-FA46C0D6CB51}" srcOrd="2" destOrd="0" presId="urn:microsoft.com/office/officeart/2008/layout/CircleAccentTimeline"/>
    <dgm:cxn modelId="{6169BECE-C5B0-440E-A2DB-0CC0FA0961D2}" type="presParOf" srcId="{9A1BEC00-BA8B-4BC2-B4D0-4499D80FC166}" destId="{0B57A6D1-D48D-404D-956D-2681D4415447}" srcOrd="25" destOrd="0" presId="urn:microsoft.com/office/officeart/2008/layout/CircleAccentTimeline"/>
    <dgm:cxn modelId="{588032DB-6B20-4AE9-AC5B-4990565CB0F7}" type="presParOf" srcId="{9A1BEC00-BA8B-4BC2-B4D0-4499D80FC166}" destId="{F8EB67B1-AE5A-49F9-AC0D-6CC0934910E8}" srcOrd="26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D991BE-C01E-483F-816D-19B0960C986B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D5A80DFE-EE9F-4AB6-9005-220AA1141BB9}">
      <dgm:prSet phldrT="[Text]" custT="1"/>
      <dgm:spPr>
        <a:solidFill>
          <a:srgbClr val="92D050">
            <a:alpha val="50000"/>
          </a:srgbClr>
        </a:solidFill>
        <a:ln>
          <a:noFill/>
        </a:ln>
      </dgm:spPr>
      <dgm:t>
        <a:bodyPr/>
        <a:lstStyle/>
        <a:p>
          <a:r>
            <a:rPr lang="en-US" sz="2400" b="0" dirty="0">
              <a:latin typeface="Arial" panose="020B0604020202020204" pitchFamily="34" charset="0"/>
              <a:cs typeface="Arial" panose="020B0604020202020204" pitchFamily="34" charset="0"/>
            </a:rPr>
            <a:t>agency minimum standards</a:t>
          </a:r>
        </a:p>
      </dgm:t>
    </dgm:pt>
    <dgm:pt modelId="{1282B3F4-1712-44C0-85BC-1E3A1DBA5F03}" type="parTrans" cxnId="{C29D60BF-EB2F-441E-80CC-751661D1ABB9}">
      <dgm:prSet/>
      <dgm:spPr/>
      <dgm:t>
        <a:bodyPr/>
        <a:lstStyle/>
        <a:p>
          <a:endParaRPr lang="en-US" sz="1800"/>
        </a:p>
      </dgm:t>
    </dgm:pt>
    <dgm:pt modelId="{8F113A8B-3D8B-4019-A562-2FCAB5892628}" type="sibTrans" cxnId="{C29D60BF-EB2F-441E-80CC-751661D1ABB9}">
      <dgm:prSet/>
      <dgm:spPr>
        <a:solidFill>
          <a:schemeClr val="accent3">
            <a:alpha val="50000"/>
          </a:schemeClr>
        </a:solidFill>
      </dgm:spPr>
      <dgm:t>
        <a:bodyPr/>
        <a:lstStyle/>
        <a:p>
          <a:endParaRPr lang="en-US" sz="1800"/>
        </a:p>
      </dgm:t>
    </dgm:pt>
    <dgm:pt modelId="{EB52F78B-0E2C-4A28-9968-9665EBEFADF4}">
      <dgm:prSet phldrT="[Text]" custT="1"/>
      <dgm:spPr>
        <a:solidFill>
          <a:schemeClr val="accent4">
            <a:alpha val="50000"/>
          </a:schemeClr>
        </a:solidFill>
        <a:ln>
          <a:noFill/>
        </a:ln>
      </dgm:spPr>
      <dgm:t>
        <a:bodyPr/>
        <a:lstStyle/>
        <a:p>
          <a:r>
            <a:rPr lang="en-US" sz="1600" b="0" dirty="0">
              <a:latin typeface="Arial" panose="020B0604020202020204" pitchFamily="34" charset="0"/>
              <a:cs typeface="Arial" panose="020B0604020202020204" pitchFamily="34" charset="0"/>
            </a:rPr>
            <a:t>portfolio monitor. and reporting</a:t>
          </a:r>
        </a:p>
      </dgm:t>
    </dgm:pt>
    <dgm:pt modelId="{F088BBB4-CBF2-4353-BA15-D6B3FE50EBD1}" type="parTrans" cxnId="{326D10AB-BBF9-4C06-BB8A-EB9BD2ADA172}">
      <dgm:prSet/>
      <dgm:spPr/>
      <dgm:t>
        <a:bodyPr/>
        <a:lstStyle/>
        <a:p>
          <a:endParaRPr lang="en-US" sz="1800"/>
        </a:p>
      </dgm:t>
    </dgm:pt>
    <dgm:pt modelId="{399F873F-6B26-410D-9F44-12CBB183BEB1}" type="sibTrans" cxnId="{326D10AB-BBF9-4C06-BB8A-EB9BD2ADA172}">
      <dgm:prSet/>
      <dgm:spPr>
        <a:solidFill>
          <a:schemeClr val="accent3">
            <a:alpha val="50000"/>
          </a:schemeClr>
        </a:solidFill>
      </dgm:spPr>
      <dgm:t>
        <a:bodyPr/>
        <a:lstStyle/>
        <a:p>
          <a:endParaRPr lang="en-US" sz="1800"/>
        </a:p>
      </dgm:t>
    </dgm:pt>
    <dgm:pt modelId="{5DBBFBAE-28C8-449D-9AEF-00D8D41F1CD0}">
      <dgm:prSet phldrT="[Text]" custT="1"/>
      <dgm:spPr>
        <a:solidFill>
          <a:srgbClr val="0070C0">
            <a:alpha val="50000"/>
          </a:srgbClr>
        </a:solidFill>
        <a:ln>
          <a:noFill/>
        </a:ln>
      </dgm:spPr>
      <dgm:t>
        <a:bodyPr/>
        <a:lstStyle/>
        <a:p>
          <a:r>
            <a:rPr lang="en-US" sz="1800" b="0" dirty="0">
              <a:latin typeface="Arial" panose="020B0604020202020204" pitchFamily="34" charset="0"/>
              <a:cs typeface="Arial" panose="020B0604020202020204" pitchFamily="34" charset="0"/>
            </a:rPr>
            <a:t>projects and programs</a:t>
          </a:r>
        </a:p>
      </dgm:t>
    </dgm:pt>
    <dgm:pt modelId="{EEEB11E6-9D3C-448C-A431-DDF2AB8BBE2E}" type="parTrans" cxnId="{14DEBECC-FA9C-4C6A-8423-A686E84D704E}">
      <dgm:prSet/>
      <dgm:spPr/>
      <dgm:t>
        <a:bodyPr/>
        <a:lstStyle/>
        <a:p>
          <a:endParaRPr lang="en-US" sz="1800"/>
        </a:p>
      </dgm:t>
    </dgm:pt>
    <dgm:pt modelId="{6308D142-FF22-417D-BDE5-3146FF5D2444}" type="sibTrans" cxnId="{14DEBECC-FA9C-4C6A-8423-A686E84D704E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C07ED9ED-1560-4D96-8FE1-3BB343D0A904}" type="pres">
      <dgm:prSet presAssocID="{84D991BE-C01E-483F-816D-19B0960C98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FF7F949-C869-490B-B021-E4DCCC7E5472}" type="pres">
      <dgm:prSet presAssocID="{D5A80DFE-EE9F-4AB6-9005-220AA1141BB9}" presName="gear1" presStyleLbl="node1" presStyleIdx="0" presStyleCnt="3">
        <dgm:presLayoutVars>
          <dgm:chMax val="1"/>
          <dgm:bulletEnabled val="1"/>
        </dgm:presLayoutVars>
      </dgm:prSet>
      <dgm:spPr/>
    </dgm:pt>
    <dgm:pt modelId="{FC80F6F2-8ABB-4A00-9603-5CA231E21F68}" type="pres">
      <dgm:prSet presAssocID="{D5A80DFE-EE9F-4AB6-9005-220AA1141BB9}" presName="gear1srcNode" presStyleLbl="node1" presStyleIdx="0" presStyleCnt="3"/>
      <dgm:spPr/>
    </dgm:pt>
    <dgm:pt modelId="{6D22EA0E-2CC7-4D45-9DEB-83A7B8A81319}" type="pres">
      <dgm:prSet presAssocID="{D5A80DFE-EE9F-4AB6-9005-220AA1141BB9}" presName="gear1dstNode" presStyleLbl="node1" presStyleIdx="0" presStyleCnt="3"/>
      <dgm:spPr/>
    </dgm:pt>
    <dgm:pt modelId="{84C59906-DE38-48E7-BCB2-947BAF4F1DA2}" type="pres">
      <dgm:prSet presAssocID="{EB52F78B-0E2C-4A28-9968-9665EBEFADF4}" presName="gear2" presStyleLbl="node1" presStyleIdx="1" presStyleCnt="3">
        <dgm:presLayoutVars>
          <dgm:chMax val="1"/>
          <dgm:bulletEnabled val="1"/>
        </dgm:presLayoutVars>
      </dgm:prSet>
      <dgm:spPr/>
    </dgm:pt>
    <dgm:pt modelId="{BCE8E401-941E-405E-8E2B-65E6D0AFFACC}" type="pres">
      <dgm:prSet presAssocID="{EB52F78B-0E2C-4A28-9968-9665EBEFADF4}" presName="gear2srcNode" presStyleLbl="node1" presStyleIdx="1" presStyleCnt="3"/>
      <dgm:spPr/>
    </dgm:pt>
    <dgm:pt modelId="{37E0822D-A530-4F3D-8699-E91303256DBF}" type="pres">
      <dgm:prSet presAssocID="{EB52F78B-0E2C-4A28-9968-9665EBEFADF4}" presName="gear2dstNode" presStyleLbl="node1" presStyleIdx="1" presStyleCnt="3"/>
      <dgm:spPr/>
    </dgm:pt>
    <dgm:pt modelId="{385D9F9A-E3D9-454E-B10B-0C2FDE677898}" type="pres">
      <dgm:prSet presAssocID="{5DBBFBAE-28C8-449D-9AEF-00D8D41F1CD0}" presName="gear3" presStyleLbl="node1" presStyleIdx="2" presStyleCnt="3"/>
      <dgm:spPr/>
    </dgm:pt>
    <dgm:pt modelId="{701A7D0D-60E7-4981-B182-F31909B45B58}" type="pres">
      <dgm:prSet presAssocID="{5DBBFBAE-28C8-449D-9AEF-00D8D41F1CD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68F1DEE8-A6E9-4E37-A416-1EEE700E2670}" type="pres">
      <dgm:prSet presAssocID="{5DBBFBAE-28C8-449D-9AEF-00D8D41F1CD0}" presName="gear3srcNode" presStyleLbl="node1" presStyleIdx="2" presStyleCnt="3"/>
      <dgm:spPr/>
    </dgm:pt>
    <dgm:pt modelId="{E0BAE0B3-3E6E-434C-8637-6C60E6609EC0}" type="pres">
      <dgm:prSet presAssocID="{5DBBFBAE-28C8-449D-9AEF-00D8D41F1CD0}" presName="gear3dstNode" presStyleLbl="node1" presStyleIdx="2" presStyleCnt="3"/>
      <dgm:spPr/>
    </dgm:pt>
    <dgm:pt modelId="{619B894B-6BDE-492C-B7F6-A29F8E752472}" type="pres">
      <dgm:prSet presAssocID="{8F113A8B-3D8B-4019-A562-2FCAB5892628}" presName="connector1" presStyleLbl="sibTrans2D1" presStyleIdx="0" presStyleCnt="3"/>
      <dgm:spPr/>
    </dgm:pt>
    <dgm:pt modelId="{F13F82B7-6E4A-47AF-A4FC-0F136D33A1CC}" type="pres">
      <dgm:prSet presAssocID="{399F873F-6B26-410D-9F44-12CBB183BEB1}" presName="connector2" presStyleLbl="sibTrans2D1" presStyleIdx="1" presStyleCnt="3"/>
      <dgm:spPr/>
    </dgm:pt>
    <dgm:pt modelId="{4893B901-8AA6-4CF9-B362-1F93E83A1038}" type="pres">
      <dgm:prSet presAssocID="{6308D142-FF22-417D-BDE5-3146FF5D2444}" presName="connector3" presStyleLbl="sibTrans2D1" presStyleIdx="2" presStyleCnt="3"/>
      <dgm:spPr/>
    </dgm:pt>
  </dgm:ptLst>
  <dgm:cxnLst>
    <dgm:cxn modelId="{C5E85A17-51B5-453E-98C1-E101529E928E}" type="presOf" srcId="{EB52F78B-0E2C-4A28-9968-9665EBEFADF4}" destId="{37E0822D-A530-4F3D-8699-E91303256DBF}" srcOrd="2" destOrd="0" presId="urn:microsoft.com/office/officeart/2005/8/layout/gear1"/>
    <dgm:cxn modelId="{30CDE619-41B6-42B9-9844-B8E28E74AC70}" type="presOf" srcId="{5DBBFBAE-28C8-449D-9AEF-00D8D41F1CD0}" destId="{385D9F9A-E3D9-454E-B10B-0C2FDE677898}" srcOrd="0" destOrd="0" presId="urn:microsoft.com/office/officeart/2005/8/layout/gear1"/>
    <dgm:cxn modelId="{B1A3421C-ABCF-46F4-9BD3-4CCF6FE1634A}" type="presOf" srcId="{5DBBFBAE-28C8-449D-9AEF-00D8D41F1CD0}" destId="{E0BAE0B3-3E6E-434C-8637-6C60E6609EC0}" srcOrd="3" destOrd="0" presId="urn:microsoft.com/office/officeart/2005/8/layout/gear1"/>
    <dgm:cxn modelId="{55AEB01F-C367-493F-9AB0-CD3A1AEFFD5C}" type="presOf" srcId="{84D991BE-C01E-483F-816D-19B0960C986B}" destId="{C07ED9ED-1560-4D96-8FE1-3BB343D0A904}" srcOrd="0" destOrd="0" presId="urn:microsoft.com/office/officeart/2005/8/layout/gear1"/>
    <dgm:cxn modelId="{76385D27-1896-4AEB-BC31-126F4A30DC8B}" type="presOf" srcId="{6308D142-FF22-417D-BDE5-3146FF5D2444}" destId="{4893B901-8AA6-4CF9-B362-1F93E83A1038}" srcOrd="0" destOrd="0" presId="urn:microsoft.com/office/officeart/2005/8/layout/gear1"/>
    <dgm:cxn modelId="{8A73E62B-E89E-4C4B-A859-F90068DAD4B9}" type="presOf" srcId="{D5A80DFE-EE9F-4AB6-9005-220AA1141BB9}" destId="{FC80F6F2-8ABB-4A00-9603-5CA231E21F68}" srcOrd="1" destOrd="0" presId="urn:microsoft.com/office/officeart/2005/8/layout/gear1"/>
    <dgm:cxn modelId="{B6BFC62E-C3D2-4ADD-86B3-E478218EFFCA}" type="presOf" srcId="{5DBBFBAE-28C8-449D-9AEF-00D8D41F1CD0}" destId="{68F1DEE8-A6E9-4E37-A416-1EEE700E2670}" srcOrd="2" destOrd="0" presId="urn:microsoft.com/office/officeart/2005/8/layout/gear1"/>
    <dgm:cxn modelId="{671BBB65-B370-4180-BC10-905D83A0B228}" type="presOf" srcId="{5DBBFBAE-28C8-449D-9AEF-00D8D41F1CD0}" destId="{701A7D0D-60E7-4981-B182-F31909B45B58}" srcOrd="1" destOrd="0" presId="urn:microsoft.com/office/officeart/2005/8/layout/gear1"/>
    <dgm:cxn modelId="{FC2EA046-5309-41EA-B21B-A530E8FD7DDA}" type="presOf" srcId="{399F873F-6B26-410D-9F44-12CBB183BEB1}" destId="{F13F82B7-6E4A-47AF-A4FC-0F136D33A1CC}" srcOrd="0" destOrd="0" presId="urn:microsoft.com/office/officeart/2005/8/layout/gear1"/>
    <dgm:cxn modelId="{464B9267-AFE0-4613-82FA-5324144B1CCC}" type="presOf" srcId="{EB52F78B-0E2C-4A28-9968-9665EBEFADF4}" destId="{84C59906-DE38-48E7-BCB2-947BAF4F1DA2}" srcOrd="0" destOrd="0" presId="urn:microsoft.com/office/officeart/2005/8/layout/gear1"/>
    <dgm:cxn modelId="{6B6A5957-D0FF-4307-8EF7-AFCD1D4792D6}" type="presOf" srcId="{8F113A8B-3D8B-4019-A562-2FCAB5892628}" destId="{619B894B-6BDE-492C-B7F6-A29F8E752472}" srcOrd="0" destOrd="0" presId="urn:microsoft.com/office/officeart/2005/8/layout/gear1"/>
    <dgm:cxn modelId="{326D10AB-BBF9-4C06-BB8A-EB9BD2ADA172}" srcId="{84D991BE-C01E-483F-816D-19B0960C986B}" destId="{EB52F78B-0E2C-4A28-9968-9665EBEFADF4}" srcOrd="1" destOrd="0" parTransId="{F088BBB4-CBF2-4353-BA15-D6B3FE50EBD1}" sibTransId="{399F873F-6B26-410D-9F44-12CBB183BEB1}"/>
    <dgm:cxn modelId="{C29D60BF-EB2F-441E-80CC-751661D1ABB9}" srcId="{84D991BE-C01E-483F-816D-19B0960C986B}" destId="{D5A80DFE-EE9F-4AB6-9005-220AA1141BB9}" srcOrd="0" destOrd="0" parTransId="{1282B3F4-1712-44C0-85BC-1E3A1DBA5F03}" sibTransId="{8F113A8B-3D8B-4019-A562-2FCAB5892628}"/>
    <dgm:cxn modelId="{14DEBECC-FA9C-4C6A-8423-A686E84D704E}" srcId="{84D991BE-C01E-483F-816D-19B0960C986B}" destId="{5DBBFBAE-28C8-449D-9AEF-00D8D41F1CD0}" srcOrd="2" destOrd="0" parTransId="{EEEB11E6-9D3C-448C-A431-DDF2AB8BBE2E}" sibTransId="{6308D142-FF22-417D-BDE5-3146FF5D2444}"/>
    <dgm:cxn modelId="{43C4F1E0-A9F3-4412-BEDA-D61CA34463E1}" type="presOf" srcId="{D5A80DFE-EE9F-4AB6-9005-220AA1141BB9}" destId="{6D22EA0E-2CC7-4D45-9DEB-83A7B8A81319}" srcOrd="2" destOrd="0" presId="urn:microsoft.com/office/officeart/2005/8/layout/gear1"/>
    <dgm:cxn modelId="{8EB899F2-1A65-4BA3-8D64-7DE2954B0CDA}" type="presOf" srcId="{EB52F78B-0E2C-4A28-9968-9665EBEFADF4}" destId="{BCE8E401-941E-405E-8E2B-65E6D0AFFACC}" srcOrd="1" destOrd="0" presId="urn:microsoft.com/office/officeart/2005/8/layout/gear1"/>
    <dgm:cxn modelId="{990CB7F3-E8EB-46C1-AFF2-B87CE84C45AD}" type="presOf" srcId="{D5A80DFE-EE9F-4AB6-9005-220AA1141BB9}" destId="{7FF7F949-C869-490B-B021-E4DCCC7E5472}" srcOrd="0" destOrd="0" presId="urn:microsoft.com/office/officeart/2005/8/layout/gear1"/>
    <dgm:cxn modelId="{65399A83-EAE5-45F9-BA15-A7C94CC11048}" type="presParOf" srcId="{C07ED9ED-1560-4D96-8FE1-3BB343D0A904}" destId="{7FF7F949-C869-490B-B021-E4DCCC7E5472}" srcOrd="0" destOrd="0" presId="urn:microsoft.com/office/officeart/2005/8/layout/gear1"/>
    <dgm:cxn modelId="{D1E22A1B-FD20-4FD8-8B8C-753342BA78D5}" type="presParOf" srcId="{C07ED9ED-1560-4D96-8FE1-3BB343D0A904}" destId="{FC80F6F2-8ABB-4A00-9603-5CA231E21F68}" srcOrd="1" destOrd="0" presId="urn:microsoft.com/office/officeart/2005/8/layout/gear1"/>
    <dgm:cxn modelId="{0D6199BC-CDA3-4124-A8B3-863222668A1F}" type="presParOf" srcId="{C07ED9ED-1560-4D96-8FE1-3BB343D0A904}" destId="{6D22EA0E-2CC7-4D45-9DEB-83A7B8A81319}" srcOrd="2" destOrd="0" presId="urn:microsoft.com/office/officeart/2005/8/layout/gear1"/>
    <dgm:cxn modelId="{D2D066D8-CC18-492C-8AC7-4B1F53BDF731}" type="presParOf" srcId="{C07ED9ED-1560-4D96-8FE1-3BB343D0A904}" destId="{84C59906-DE38-48E7-BCB2-947BAF4F1DA2}" srcOrd="3" destOrd="0" presId="urn:microsoft.com/office/officeart/2005/8/layout/gear1"/>
    <dgm:cxn modelId="{DC4ED684-3A45-49FF-BEC5-2B3EBE5C89F4}" type="presParOf" srcId="{C07ED9ED-1560-4D96-8FE1-3BB343D0A904}" destId="{BCE8E401-941E-405E-8E2B-65E6D0AFFACC}" srcOrd="4" destOrd="0" presId="urn:microsoft.com/office/officeart/2005/8/layout/gear1"/>
    <dgm:cxn modelId="{394A8ECC-6BC2-4913-AFF3-ED12C614298C}" type="presParOf" srcId="{C07ED9ED-1560-4D96-8FE1-3BB343D0A904}" destId="{37E0822D-A530-4F3D-8699-E91303256DBF}" srcOrd="5" destOrd="0" presId="urn:microsoft.com/office/officeart/2005/8/layout/gear1"/>
    <dgm:cxn modelId="{23AC8A28-72DA-458B-8BA5-25B09AB2DDCD}" type="presParOf" srcId="{C07ED9ED-1560-4D96-8FE1-3BB343D0A904}" destId="{385D9F9A-E3D9-454E-B10B-0C2FDE677898}" srcOrd="6" destOrd="0" presId="urn:microsoft.com/office/officeart/2005/8/layout/gear1"/>
    <dgm:cxn modelId="{1C60D687-DAE5-4E1A-8D55-1D6A17D3FB3A}" type="presParOf" srcId="{C07ED9ED-1560-4D96-8FE1-3BB343D0A904}" destId="{701A7D0D-60E7-4981-B182-F31909B45B58}" srcOrd="7" destOrd="0" presId="urn:microsoft.com/office/officeart/2005/8/layout/gear1"/>
    <dgm:cxn modelId="{7CB2F9EA-6908-473C-9B9D-5F8041482CF0}" type="presParOf" srcId="{C07ED9ED-1560-4D96-8FE1-3BB343D0A904}" destId="{68F1DEE8-A6E9-4E37-A416-1EEE700E2670}" srcOrd="8" destOrd="0" presId="urn:microsoft.com/office/officeart/2005/8/layout/gear1"/>
    <dgm:cxn modelId="{05D99441-C940-46DC-8B2F-FFC2D27A802F}" type="presParOf" srcId="{C07ED9ED-1560-4D96-8FE1-3BB343D0A904}" destId="{E0BAE0B3-3E6E-434C-8637-6C60E6609EC0}" srcOrd="9" destOrd="0" presId="urn:microsoft.com/office/officeart/2005/8/layout/gear1"/>
    <dgm:cxn modelId="{BB805086-893F-404E-96AF-AC3495D29D59}" type="presParOf" srcId="{C07ED9ED-1560-4D96-8FE1-3BB343D0A904}" destId="{619B894B-6BDE-492C-B7F6-A29F8E752472}" srcOrd="10" destOrd="0" presId="urn:microsoft.com/office/officeart/2005/8/layout/gear1"/>
    <dgm:cxn modelId="{D5B68B2C-BED4-49C0-BDD6-55A688E9ED3C}" type="presParOf" srcId="{C07ED9ED-1560-4D96-8FE1-3BB343D0A904}" destId="{F13F82B7-6E4A-47AF-A4FC-0F136D33A1CC}" srcOrd="11" destOrd="0" presId="urn:microsoft.com/office/officeart/2005/8/layout/gear1"/>
    <dgm:cxn modelId="{0843B679-C510-45B2-A580-D61B8D1FB353}" type="presParOf" srcId="{C07ED9ED-1560-4D96-8FE1-3BB343D0A904}" destId="{4893B901-8AA6-4CF9-B362-1F93E83A103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D991BE-C01E-483F-816D-19B0960C986B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D5A80DFE-EE9F-4AB6-9005-220AA1141BB9}">
      <dgm:prSet phldrT="[Text]" custT="1"/>
      <dgm:spPr>
        <a:solidFill>
          <a:srgbClr val="92D050">
            <a:alpha val="90000"/>
          </a:srgbClr>
        </a:solidFill>
        <a:ln>
          <a:noFill/>
        </a:ln>
      </dgm:spPr>
      <dgm:t>
        <a:bodyPr/>
        <a:lstStyle/>
        <a:p>
          <a:r>
            <a:rPr lang="en-US" sz="3200" b="0" dirty="0">
              <a:latin typeface="Arial" panose="020B0604020202020204" pitchFamily="34" charset="0"/>
              <a:cs typeface="Arial" panose="020B0604020202020204" pitchFamily="34" charset="0"/>
            </a:rPr>
            <a:t>agency minimum standards</a:t>
          </a:r>
        </a:p>
      </dgm:t>
    </dgm:pt>
    <dgm:pt modelId="{1282B3F4-1712-44C0-85BC-1E3A1DBA5F03}" type="parTrans" cxnId="{C29D60BF-EB2F-441E-80CC-751661D1ABB9}">
      <dgm:prSet/>
      <dgm:spPr/>
      <dgm:t>
        <a:bodyPr/>
        <a:lstStyle/>
        <a:p>
          <a:endParaRPr lang="en-US" sz="1800"/>
        </a:p>
      </dgm:t>
    </dgm:pt>
    <dgm:pt modelId="{8F113A8B-3D8B-4019-A562-2FCAB5892628}" type="sibTrans" cxnId="{C29D60BF-EB2F-441E-80CC-751661D1ABB9}">
      <dgm:prSet/>
      <dgm:spPr>
        <a:solidFill>
          <a:schemeClr val="accent3">
            <a:alpha val="50000"/>
          </a:schemeClr>
        </a:solidFill>
      </dgm:spPr>
      <dgm:t>
        <a:bodyPr/>
        <a:lstStyle/>
        <a:p>
          <a:endParaRPr lang="en-US" sz="1800"/>
        </a:p>
      </dgm:t>
    </dgm:pt>
    <dgm:pt modelId="{EB52F78B-0E2C-4A28-9968-9665EBEFADF4}">
      <dgm:prSet phldrT="[Text]" custT="1"/>
      <dgm:spPr>
        <a:solidFill>
          <a:schemeClr val="accent4">
            <a:alpha val="25000"/>
          </a:schemeClr>
        </a:solidFill>
        <a:ln>
          <a:noFill/>
        </a:ln>
      </dgm:spPr>
      <dgm:t>
        <a:bodyPr/>
        <a:lstStyle/>
        <a:p>
          <a:r>
            <a:rPr lang="en-US" sz="1600" b="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portfolio monitor. and reporting</a:t>
          </a:r>
        </a:p>
      </dgm:t>
    </dgm:pt>
    <dgm:pt modelId="{F088BBB4-CBF2-4353-BA15-D6B3FE50EBD1}" type="parTrans" cxnId="{326D10AB-BBF9-4C06-BB8A-EB9BD2ADA172}">
      <dgm:prSet/>
      <dgm:spPr/>
      <dgm:t>
        <a:bodyPr/>
        <a:lstStyle/>
        <a:p>
          <a:endParaRPr lang="en-US" sz="1800"/>
        </a:p>
      </dgm:t>
    </dgm:pt>
    <dgm:pt modelId="{399F873F-6B26-410D-9F44-12CBB183BEB1}" type="sibTrans" cxnId="{326D10AB-BBF9-4C06-BB8A-EB9BD2ADA172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5DBBFBAE-28C8-449D-9AEF-00D8D41F1CD0}">
      <dgm:prSet phldrT="[Text]" custT="1"/>
      <dgm:spPr>
        <a:solidFill>
          <a:srgbClr val="0070C0">
            <a:alpha val="25000"/>
          </a:srgbClr>
        </a:solidFill>
        <a:ln>
          <a:noFill/>
        </a:ln>
      </dgm:spPr>
      <dgm:t>
        <a:bodyPr/>
        <a:lstStyle/>
        <a:p>
          <a:r>
            <a:rPr lang="en-US" sz="1800" b="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projects and programs</a:t>
          </a:r>
        </a:p>
      </dgm:t>
    </dgm:pt>
    <dgm:pt modelId="{EEEB11E6-9D3C-448C-A431-DDF2AB8BBE2E}" type="parTrans" cxnId="{14DEBECC-FA9C-4C6A-8423-A686E84D704E}">
      <dgm:prSet/>
      <dgm:spPr/>
      <dgm:t>
        <a:bodyPr/>
        <a:lstStyle/>
        <a:p>
          <a:endParaRPr lang="en-US" sz="1800"/>
        </a:p>
      </dgm:t>
    </dgm:pt>
    <dgm:pt modelId="{6308D142-FF22-417D-BDE5-3146FF5D2444}" type="sibTrans" cxnId="{14DEBECC-FA9C-4C6A-8423-A686E84D704E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C07ED9ED-1560-4D96-8FE1-3BB343D0A904}" type="pres">
      <dgm:prSet presAssocID="{84D991BE-C01E-483F-816D-19B0960C98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FF7F949-C869-490B-B021-E4DCCC7E5472}" type="pres">
      <dgm:prSet presAssocID="{D5A80DFE-EE9F-4AB6-9005-220AA1141BB9}" presName="gear1" presStyleLbl="node1" presStyleIdx="0" presStyleCnt="3">
        <dgm:presLayoutVars>
          <dgm:chMax val="1"/>
          <dgm:bulletEnabled val="1"/>
        </dgm:presLayoutVars>
      </dgm:prSet>
      <dgm:spPr/>
    </dgm:pt>
    <dgm:pt modelId="{FC80F6F2-8ABB-4A00-9603-5CA231E21F68}" type="pres">
      <dgm:prSet presAssocID="{D5A80DFE-EE9F-4AB6-9005-220AA1141BB9}" presName="gear1srcNode" presStyleLbl="node1" presStyleIdx="0" presStyleCnt="3"/>
      <dgm:spPr/>
    </dgm:pt>
    <dgm:pt modelId="{6D22EA0E-2CC7-4D45-9DEB-83A7B8A81319}" type="pres">
      <dgm:prSet presAssocID="{D5A80DFE-EE9F-4AB6-9005-220AA1141BB9}" presName="gear1dstNode" presStyleLbl="node1" presStyleIdx="0" presStyleCnt="3"/>
      <dgm:spPr/>
    </dgm:pt>
    <dgm:pt modelId="{84C59906-DE38-48E7-BCB2-947BAF4F1DA2}" type="pres">
      <dgm:prSet presAssocID="{EB52F78B-0E2C-4A28-9968-9665EBEFADF4}" presName="gear2" presStyleLbl="node1" presStyleIdx="1" presStyleCnt="3">
        <dgm:presLayoutVars>
          <dgm:chMax val="1"/>
          <dgm:bulletEnabled val="1"/>
        </dgm:presLayoutVars>
      </dgm:prSet>
      <dgm:spPr/>
    </dgm:pt>
    <dgm:pt modelId="{BCE8E401-941E-405E-8E2B-65E6D0AFFACC}" type="pres">
      <dgm:prSet presAssocID="{EB52F78B-0E2C-4A28-9968-9665EBEFADF4}" presName="gear2srcNode" presStyleLbl="node1" presStyleIdx="1" presStyleCnt="3"/>
      <dgm:spPr/>
    </dgm:pt>
    <dgm:pt modelId="{37E0822D-A530-4F3D-8699-E91303256DBF}" type="pres">
      <dgm:prSet presAssocID="{EB52F78B-0E2C-4A28-9968-9665EBEFADF4}" presName="gear2dstNode" presStyleLbl="node1" presStyleIdx="1" presStyleCnt="3"/>
      <dgm:spPr/>
    </dgm:pt>
    <dgm:pt modelId="{385D9F9A-E3D9-454E-B10B-0C2FDE677898}" type="pres">
      <dgm:prSet presAssocID="{5DBBFBAE-28C8-449D-9AEF-00D8D41F1CD0}" presName="gear3" presStyleLbl="node1" presStyleIdx="2" presStyleCnt="3"/>
      <dgm:spPr/>
    </dgm:pt>
    <dgm:pt modelId="{701A7D0D-60E7-4981-B182-F31909B45B58}" type="pres">
      <dgm:prSet presAssocID="{5DBBFBAE-28C8-449D-9AEF-00D8D41F1CD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68F1DEE8-A6E9-4E37-A416-1EEE700E2670}" type="pres">
      <dgm:prSet presAssocID="{5DBBFBAE-28C8-449D-9AEF-00D8D41F1CD0}" presName="gear3srcNode" presStyleLbl="node1" presStyleIdx="2" presStyleCnt="3"/>
      <dgm:spPr/>
    </dgm:pt>
    <dgm:pt modelId="{E0BAE0B3-3E6E-434C-8637-6C60E6609EC0}" type="pres">
      <dgm:prSet presAssocID="{5DBBFBAE-28C8-449D-9AEF-00D8D41F1CD0}" presName="gear3dstNode" presStyleLbl="node1" presStyleIdx="2" presStyleCnt="3"/>
      <dgm:spPr/>
    </dgm:pt>
    <dgm:pt modelId="{619B894B-6BDE-492C-B7F6-A29F8E752472}" type="pres">
      <dgm:prSet presAssocID="{8F113A8B-3D8B-4019-A562-2FCAB5892628}" presName="connector1" presStyleLbl="sibTrans2D1" presStyleIdx="0" presStyleCnt="3"/>
      <dgm:spPr/>
    </dgm:pt>
    <dgm:pt modelId="{F13F82B7-6E4A-47AF-A4FC-0F136D33A1CC}" type="pres">
      <dgm:prSet presAssocID="{399F873F-6B26-410D-9F44-12CBB183BEB1}" presName="connector2" presStyleLbl="sibTrans2D1" presStyleIdx="1" presStyleCnt="3"/>
      <dgm:spPr/>
    </dgm:pt>
    <dgm:pt modelId="{4893B901-8AA6-4CF9-B362-1F93E83A1038}" type="pres">
      <dgm:prSet presAssocID="{6308D142-FF22-417D-BDE5-3146FF5D2444}" presName="connector3" presStyleLbl="sibTrans2D1" presStyleIdx="2" presStyleCnt="3"/>
      <dgm:spPr/>
    </dgm:pt>
  </dgm:ptLst>
  <dgm:cxnLst>
    <dgm:cxn modelId="{C5E85A17-51B5-453E-98C1-E101529E928E}" type="presOf" srcId="{EB52F78B-0E2C-4A28-9968-9665EBEFADF4}" destId="{37E0822D-A530-4F3D-8699-E91303256DBF}" srcOrd="2" destOrd="0" presId="urn:microsoft.com/office/officeart/2005/8/layout/gear1"/>
    <dgm:cxn modelId="{30CDE619-41B6-42B9-9844-B8E28E74AC70}" type="presOf" srcId="{5DBBFBAE-28C8-449D-9AEF-00D8D41F1CD0}" destId="{385D9F9A-E3D9-454E-B10B-0C2FDE677898}" srcOrd="0" destOrd="0" presId="urn:microsoft.com/office/officeart/2005/8/layout/gear1"/>
    <dgm:cxn modelId="{B1A3421C-ABCF-46F4-9BD3-4CCF6FE1634A}" type="presOf" srcId="{5DBBFBAE-28C8-449D-9AEF-00D8D41F1CD0}" destId="{E0BAE0B3-3E6E-434C-8637-6C60E6609EC0}" srcOrd="3" destOrd="0" presId="urn:microsoft.com/office/officeart/2005/8/layout/gear1"/>
    <dgm:cxn modelId="{55AEB01F-C367-493F-9AB0-CD3A1AEFFD5C}" type="presOf" srcId="{84D991BE-C01E-483F-816D-19B0960C986B}" destId="{C07ED9ED-1560-4D96-8FE1-3BB343D0A904}" srcOrd="0" destOrd="0" presId="urn:microsoft.com/office/officeart/2005/8/layout/gear1"/>
    <dgm:cxn modelId="{76385D27-1896-4AEB-BC31-126F4A30DC8B}" type="presOf" srcId="{6308D142-FF22-417D-BDE5-3146FF5D2444}" destId="{4893B901-8AA6-4CF9-B362-1F93E83A1038}" srcOrd="0" destOrd="0" presId="urn:microsoft.com/office/officeart/2005/8/layout/gear1"/>
    <dgm:cxn modelId="{8A73E62B-E89E-4C4B-A859-F90068DAD4B9}" type="presOf" srcId="{D5A80DFE-EE9F-4AB6-9005-220AA1141BB9}" destId="{FC80F6F2-8ABB-4A00-9603-5CA231E21F68}" srcOrd="1" destOrd="0" presId="urn:microsoft.com/office/officeart/2005/8/layout/gear1"/>
    <dgm:cxn modelId="{B6BFC62E-C3D2-4ADD-86B3-E478218EFFCA}" type="presOf" srcId="{5DBBFBAE-28C8-449D-9AEF-00D8D41F1CD0}" destId="{68F1DEE8-A6E9-4E37-A416-1EEE700E2670}" srcOrd="2" destOrd="0" presId="urn:microsoft.com/office/officeart/2005/8/layout/gear1"/>
    <dgm:cxn modelId="{671BBB65-B370-4180-BC10-905D83A0B228}" type="presOf" srcId="{5DBBFBAE-28C8-449D-9AEF-00D8D41F1CD0}" destId="{701A7D0D-60E7-4981-B182-F31909B45B58}" srcOrd="1" destOrd="0" presId="urn:microsoft.com/office/officeart/2005/8/layout/gear1"/>
    <dgm:cxn modelId="{FC2EA046-5309-41EA-B21B-A530E8FD7DDA}" type="presOf" srcId="{399F873F-6B26-410D-9F44-12CBB183BEB1}" destId="{F13F82B7-6E4A-47AF-A4FC-0F136D33A1CC}" srcOrd="0" destOrd="0" presId="urn:microsoft.com/office/officeart/2005/8/layout/gear1"/>
    <dgm:cxn modelId="{464B9267-AFE0-4613-82FA-5324144B1CCC}" type="presOf" srcId="{EB52F78B-0E2C-4A28-9968-9665EBEFADF4}" destId="{84C59906-DE38-48E7-BCB2-947BAF4F1DA2}" srcOrd="0" destOrd="0" presId="urn:microsoft.com/office/officeart/2005/8/layout/gear1"/>
    <dgm:cxn modelId="{6B6A5957-D0FF-4307-8EF7-AFCD1D4792D6}" type="presOf" srcId="{8F113A8B-3D8B-4019-A562-2FCAB5892628}" destId="{619B894B-6BDE-492C-B7F6-A29F8E752472}" srcOrd="0" destOrd="0" presId="urn:microsoft.com/office/officeart/2005/8/layout/gear1"/>
    <dgm:cxn modelId="{326D10AB-BBF9-4C06-BB8A-EB9BD2ADA172}" srcId="{84D991BE-C01E-483F-816D-19B0960C986B}" destId="{EB52F78B-0E2C-4A28-9968-9665EBEFADF4}" srcOrd="1" destOrd="0" parTransId="{F088BBB4-CBF2-4353-BA15-D6B3FE50EBD1}" sibTransId="{399F873F-6B26-410D-9F44-12CBB183BEB1}"/>
    <dgm:cxn modelId="{C29D60BF-EB2F-441E-80CC-751661D1ABB9}" srcId="{84D991BE-C01E-483F-816D-19B0960C986B}" destId="{D5A80DFE-EE9F-4AB6-9005-220AA1141BB9}" srcOrd="0" destOrd="0" parTransId="{1282B3F4-1712-44C0-85BC-1E3A1DBA5F03}" sibTransId="{8F113A8B-3D8B-4019-A562-2FCAB5892628}"/>
    <dgm:cxn modelId="{14DEBECC-FA9C-4C6A-8423-A686E84D704E}" srcId="{84D991BE-C01E-483F-816D-19B0960C986B}" destId="{5DBBFBAE-28C8-449D-9AEF-00D8D41F1CD0}" srcOrd="2" destOrd="0" parTransId="{EEEB11E6-9D3C-448C-A431-DDF2AB8BBE2E}" sibTransId="{6308D142-FF22-417D-BDE5-3146FF5D2444}"/>
    <dgm:cxn modelId="{43C4F1E0-A9F3-4412-BEDA-D61CA34463E1}" type="presOf" srcId="{D5A80DFE-EE9F-4AB6-9005-220AA1141BB9}" destId="{6D22EA0E-2CC7-4D45-9DEB-83A7B8A81319}" srcOrd="2" destOrd="0" presId="urn:microsoft.com/office/officeart/2005/8/layout/gear1"/>
    <dgm:cxn modelId="{8EB899F2-1A65-4BA3-8D64-7DE2954B0CDA}" type="presOf" srcId="{EB52F78B-0E2C-4A28-9968-9665EBEFADF4}" destId="{BCE8E401-941E-405E-8E2B-65E6D0AFFACC}" srcOrd="1" destOrd="0" presId="urn:microsoft.com/office/officeart/2005/8/layout/gear1"/>
    <dgm:cxn modelId="{990CB7F3-E8EB-46C1-AFF2-B87CE84C45AD}" type="presOf" srcId="{D5A80DFE-EE9F-4AB6-9005-220AA1141BB9}" destId="{7FF7F949-C869-490B-B021-E4DCCC7E5472}" srcOrd="0" destOrd="0" presId="urn:microsoft.com/office/officeart/2005/8/layout/gear1"/>
    <dgm:cxn modelId="{65399A83-EAE5-45F9-BA15-A7C94CC11048}" type="presParOf" srcId="{C07ED9ED-1560-4D96-8FE1-3BB343D0A904}" destId="{7FF7F949-C869-490B-B021-E4DCCC7E5472}" srcOrd="0" destOrd="0" presId="urn:microsoft.com/office/officeart/2005/8/layout/gear1"/>
    <dgm:cxn modelId="{D1E22A1B-FD20-4FD8-8B8C-753342BA78D5}" type="presParOf" srcId="{C07ED9ED-1560-4D96-8FE1-3BB343D0A904}" destId="{FC80F6F2-8ABB-4A00-9603-5CA231E21F68}" srcOrd="1" destOrd="0" presId="urn:microsoft.com/office/officeart/2005/8/layout/gear1"/>
    <dgm:cxn modelId="{0D6199BC-CDA3-4124-A8B3-863222668A1F}" type="presParOf" srcId="{C07ED9ED-1560-4D96-8FE1-3BB343D0A904}" destId="{6D22EA0E-2CC7-4D45-9DEB-83A7B8A81319}" srcOrd="2" destOrd="0" presId="urn:microsoft.com/office/officeart/2005/8/layout/gear1"/>
    <dgm:cxn modelId="{D2D066D8-CC18-492C-8AC7-4B1F53BDF731}" type="presParOf" srcId="{C07ED9ED-1560-4D96-8FE1-3BB343D0A904}" destId="{84C59906-DE38-48E7-BCB2-947BAF4F1DA2}" srcOrd="3" destOrd="0" presId="urn:microsoft.com/office/officeart/2005/8/layout/gear1"/>
    <dgm:cxn modelId="{DC4ED684-3A45-49FF-BEC5-2B3EBE5C89F4}" type="presParOf" srcId="{C07ED9ED-1560-4D96-8FE1-3BB343D0A904}" destId="{BCE8E401-941E-405E-8E2B-65E6D0AFFACC}" srcOrd="4" destOrd="0" presId="urn:microsoft.com/office/officeart/2005/8/layout/gear1"/>
    <dgm:cxn modelId="{394A8ECC-6BC2-4913-AFF3-ED12C614298C}" type="presParOf" srcId="{C07ED9ED-1560-4D96-8FE1-3BB343D0A904}" destId="{37E0822D-A530-4F3D-8699-E91303256DBF}" srcOrd="5" destOrd="0" presId="urn:microsoft.com/office/officeart/2005/8/layout/gear1"/>
    <dgm:cxn modelId="{23AC8A28-72DA-458B-8BA5-25B09AB2DDCD}" type="presParOf" srcId="{C07ED9ED-1560-4D96-8FE1-3BB343D0A904}" destId="{385D9F9A-E3D9-454E-B10B-0C2FDE677898}" srcOrd="6" destOrd="0" presId="urn:microsoft.com/office/officeart/2005/8/layout/gear1"/>
    <dgm:cxn modelId="{1C60D687-DAE5-4E1A-8D55-1D6A17D3FB3A}" type="presParOf" srcId="{C07ED9ED-1560-4D96-8FE1-3BB343D0A904}" destId="{701A7D0D-60E7-4981-B182-F31909B45B58}" srcOrd="7" destOrd="0" presId="urn:microsoft.com/office/officeart/2005/8/layout/gear1"/>
    <dgm:cxn modelId="{7CB2F9EA-6908-473C-9B9D-5F8041482CF0}" type="presParOf" srcId="{C07ED9ED-1560-4D96-8FE1-3BB343D0A904}" destId="{68F1DEE8-A6E9-4E37-A416-1EEE700E2670}" srcOrd="8" destOrd="0" presId="urn:microsoft.com/office/officeart/2005/8/layout/gear1"/>
    <dgm:cxn modelId="{05D99441-C940-46DC-8B2F-FFC2D27A802F}" type="presParOf" srcId="{C07ED9ED-1560-4D96-8FE1-3BB343D0A904}" destId="{E0BAE0B3-3E6E-434C-8637-6C60E6609EC0}" srcOrd="9" destOrd="0" presId="urn:microsoft.com/office/officeart/2005/8/layout/gear1"/>
    <dgm:cxn modelId="{BB805086-893F-404E-96AF-AC3495D29D59}" type="presParOf" srcId="{C07ED9ED-1560-4D96-8FE1-3BB343D0A904}" destId="{619B894B-6BDE-492C-B7F6-A29F8E752472}" srcOrd="10" destOrd="0" presId="urn:microsoft.com/office/officeart/2005/8/layout/gear1"/>
    <dgm:cxn modelId="{D5B68B2C-BED4-49C0-BDD6-55A688E9ED3C}" type="presParOf" srcId="{C07ED9ED-1560-4D96-8FE1-3BB343D0A904}" destId="{F13F82B7-6E4A-47AF-A4FC-0F136D33A1CC}" srcOrd="11" destOrd="0" presId="urn:microsoft.com/office/officeart/2005/8/layout/gear1"/>
    <dgm:cxn modelId="{0843B679-C510-45B2-A580-D61B8D1FB353}" type="presParOf" srcId="{C07ED9ED-1560-4D96-8FE1-3BB343D0A904}" destId="{4893B901-8AA6-4CF9-B362-1F93E83A103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D991BE-C01E-483F-816D-19B0960C986B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D5A80DFE-EE9F-4AB6-9005-220AA1141BB9}">
      <dgm:prSet phldrT="[Text]" custT="1"/>
      <dgm:spPr>
        <a:solidFill>
          <a:srgbClr val="92D050">
            <a:alpha val="25000"/>
          </a:srgbClr>
        </a:solidFill>
        <a:ln>
          <a:noFill/>
        </a:ln>
      </dgm:spPr>
      <dgm:t>
        <a:bodyPr/>
        <a:lstStyle/>
        <a:p>
          <a:r>
            <a:rPr lang="en-US" sz="2400" b="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agency minimum standards</a:t>
          </a:r>
        </a:p>
      </dgm:t>
    </dgm:pt>
    <dgm:pt modelId="{1282B3F4-1712-44C0-85BC-1E3A1DBA5F03}" type="parTrans" cxnId="{C29D60BF-EB2F-441E-80CC-751661D1ABB9}">
      <dgm:prSet/>
      <dgm:spPr/>
      <dgm:t>
        <a:bodyPr/>
        <a:lstStyle/>
        <a:p>
          <a:endParaRPr lang="en-US" sz="1800"/>
        </a:p>
      </dgm:t>
    </dgm:pt>
    <dgm:pt modelId="{8F113A8B-3D8B-4019-A562-2FCAB5892628}" type="sibTrans" cxnId="{C29D60BF-EB2F-441E-80CC-751661D1ABB9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EB52F78B-0E2C-4A28-9968-9665EBEFADF4}">
      <dgm:prSet phldrT="[Text]" custT="1"/>
      <dgm:spPr>
        <a:solidFill>
          <a:schemeClr val="accent4">
            <a:alpha val="25000"/>
          </a:schemeClr>
        </a:solidFill>
        <a:ln>
          <a:noFill/>
        </a:ln>
      </dgm:spPr>
      <dgm:t>
        <a:bodyPr/>
        <a:lstStyle/>
        <a:p>
          <a:r>
            <a:rPr lang="en-US" sz="1600" b="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portfolio monitor. and reporting</a:t>
          </a:r>
        </a:p>
      </dgm:t>
    </dgm:pt>
    <dgm:pt modelId="{F088BBB4-CBF2-4353-BA15-D6B3FE50EBD1}" type="parTrans" cxnId="{326D10AB-BBF9-4C06-BB8A-EB9BD2ADA172}">
      <dgm:prSet/>
      <dgm:spPr/>
      <dgm:t>
        <a:bodyPr/>
        <a:lstStyle/>
        <a:p>
          <a:endParaRPr lang="en-US" sz="1800"/>
        </a:p>
      </dgm:t>
    </dgm:pt>
    <dgm:pt modelId="{399F873F-6B26-410D-9F44-12CBB183BEB1}" type="sibTrans" cxnId="{326D10AB-BBF9-4C06-BB8A-EB9BD2ADA172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5DBBFBAE-28C8-449D-9AEF-00D8D41F1CD0}">
      <dgm:prSet phldrT="[Text]" custT="1"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US" sz="2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projects and programs</a:t>
          </a:r>
        </a:p>
      </dgm:t>
    </dgm:pt>
    <dgm:pt modelId="{EEEB11E6-9D3C-448C-A431-DDF2AB8BBE2E}" type="parTrans" cxnId="{14DEBECC-FA9C-4C6A-8423-A686E84D704E}">
      <dgm:prSet/>
      <dgm:spPr/>
      <dgm:t>
        <a:bodyPr/>
        <a:lstStyle/>
        <a:p>
          <a:endParaRPr lang="en-US" sz="1800"/>
        </a:p>
      </dgm:t>
    </dgm:pt>
    <dgm:pt modelId="{6308D142-FF22-417D-BDE5-3146FF5D2444}" type="sibTrans" cxnId="{14DEBECC-FA9C-4C6A-8423-A686E84D704E}">
      <dgm:prSet/>
      <dgm:spPr>
        <a:solidFill>
          <a:schemeClr val="accent3">
            <a:alpha val="50000"/>
          </a:schemeClr>
        </a:solidFill>
      </dgm:spPr>
      <dgm:t>
        <a:bodyPr/>
        <a:lstStyle/>
        <a:p>
          <a:endParaRPr lang="en-US" sz="1800"/>
        </a:p>
      </dgm:t>
    </dgm:pt>
    <dgm:pt modelId="{C07ED9ED-1560-4D96-8FE1-3BB343D0A904}" type="pres">
      <dgm:prSet presAssocID="{84D991BE-C01E-483F-816D-19B0960C98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FF7F949-C869-490B-B021-E4DCCC7E5472}" type="pres">
      <dgm:prSet presAssocID="{D5A80DFE-EE9F-4AB6-9005-220AA1141BB9}" presName="gear1" presStyleLbl="node1" presStyleIdx="0" presStyleCnt="3">
        <dgm:presLayoutVars>
          <dgm:chMax val="1"/>
          <dgm:bulletEnabled val="1"/>
        </dgm:presLayoutVars>
      </dgm:prSet>
      <dgm:spPr/>
    </dgm:pt>
    <dgm:pt modelId="{FC80F6F2-8ABB-4A00-9603-5CA231E21F68}" type="pres">
      <dgm:prSet presAssocID="{D5A80DFE-EE9F-4AB6-9005-220AA1141BB9}" presName="gear1srcNode" presStyleLbl="node1" presStyleIdx="0" presStyleCnt="3"/>
      <dgm:spPr/>
    </dgm:pt>
    <dgm:pt modelId="{6D22EA0E-2CC7-4D45-9DEB-83A7B8A81319}" type="pres">
      <dgm:prSet presAssocID="{D5A80DFE-EE9F-4AB6-9005-220AA1141BB9}" presName="gear1dstNode" presStyleLbl="node1" presStyleIdx="0" presStyleCnt="3"/>
      <dgm:spPr/>
    </dgm:pt>
    <dgm:pt modelId="{84C59906-DE38-48E7-BCB2-947BAF4F1DA2}" type="pres">
      <dgm:prSet presAssocID="{EB52F78B-0E2C-4A28-9968-9665EBEFADF4}" presName="gear2" presStyleLbl="node1" presStyleIdx="1" presStyleCnt="3">
        <dgm:presLayoutVars>
          <dgm:chMax val="1"/>
          <dgm:bulletEnabled val="1"/>
        </dgm:presLayoutVars>
      </dgm:prSet>
      <dgm:spPr/>
    </dgm:pt>
    <dgm:pt modelId="{BCE8E401-941E-405E-8E2B-65E6D0AFFACC}" type="pres">
      <dgm:prSet presAssocID="{EB52F78B-0E2C-4A28-9968-9665EBEFADF4}" presName="gear2srcNode" presStyleLbl="node1" presStyleIdx="1" presStyleCnt="3"/>
      <dgm:spPr/>
    </dgm:pt>
    <dgm:pt modelId="{37E0822D-A530-4F3D-8699-E91303256DBF}" type="pres">
      <dgm:prSet presAssocID="{EB52F78B-0E2C-4A28-9968-9665EBEFADF4}" presName="gear2dstNode" presStyleLbl="node1" presStyleIdx="1" presStyleCnt="3"/>
      <dgm:spPr/>
    </dgm:pt>
    <dgm:pt modelId="{385D9F9A-E3D9-454E-B10B-0C2FDE677898}" type="pres">
      <dgm:prSet presAssocID="{5DBBFBAE-28C8-449D-9AEF-00D8D41F1CD0}" presName="gear3" presStyleLbl="node1" presStyleIdx="2" presStyleCnt="3"/>
      <dgm:spPr/>
    </dgm:pt>
    <dgm:pt modelId="{701A7D0D-60E7-4981-B182-F31909B45B58}" type="pres">
      <dgm:prSet presAssocID="{5DBBFBAE-28C8-449D-9AEF-00D8D41F1CD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68F1DEE8-A6E9-4E37-A416-1EEE700E2670}" type="pres">
      <dgm:prSet presAssocID="{5DBBFBAE-28C8-449D-9AEF-00D8D41F1CD0}" presName="gear3srcNode" presStyleLbl="node1" presStyleIdx="2" presStyleCnt="3"/>
      <dgm:spPr/>
    </dgm:pt>
    <dgm:pt modelId="{E0BAE0B3-3E6E-434C-8637-6C60E6609EC0}" type="pres">
      <dgm:prSet presAssocID="{5DBBFBAE-28C8-449D-9AEF-00D8D41F1CD0}" presName="gear3dstNode" presStyleLbl="node1" presStyleIdx="2" presStyleCnt="3"/>
      <dgm:spPr/>
    </dgm:pt>
    <dgm:pt modelId="{619B894B-6BDE-492C-B7F6-A29F8E752472}" type="pres">
      <dgm:prSet presAssocID="{8F113A8B-3D8B-4019-A562-2FCAB5892628}" presName="connector1" presStyleLbl="sibTrans2D1" presStyleIdx="0" presStyleCnt="3"/>
      <dgm:spPr/>
    </dgm:pt>
    <dgm:pt modelId="{F13F82B7-6E4A-47AF-A4FC-0F136D33A1CC}" type="pres">
      <dgm:prSet presAssocID="{399F873F-6B26-410D-9F44-12CBB183BEB1}" presName="connector2" presStyleLbl="sibTrans2D1" presStyleIdx="1" presStyleCnt="3"/>
      <dgm:spPr/>
    </dgm:pt>
    <dgm:pt modelId="{4893B901-8AA6-4CF9-B362-1F93E83A1038}" type="pres">
      <dgm:prSet presAssocID="{6308D142-FF22-417D-BDE5-3146FF5D2444}" presName="connector3" presStyleLbl="sibTrans2D1" presStyleIdx="2" presStyleCnt="3"/>
      <dgm:spPr/>
    </dgm:pt>
  </dgm:ptLst>
  <dgm:cxnLst>
    <dgm:cxn modelId="{C5E85A17-51B5-453E-98C1-E101529E928E}" type="presOf" srcId="{EB52F78B-0E2C-4A28-9968-9665EBEFADF4}" destId="{37E0822D-A530-4F3D-8699-E91303256DBF}" srcOrd="2" destOrd="0" presId="urn:microsoft.com/office/officeart/2005/8/layout/gear1"/>
    <dgm:cxn modelId="{30CDE619-41B6-42B9-9844-B8E28E74AC70}" type="presOf" srcId="{5DBBFBAE-28C8-449D-9AEF-00D8D41F1CD0}" destId="{385D9F9A-E3D9-454E-B10B-0C2FDE677898}" srcOrd="0" destOrd="0" presId="urn:microsoft.com/office/officeart/2005/8/layout/gear1"/>
    <dgm:cxn modelId="{B1A3421C-ABCF-46F4-9BD3-4CCF6FE1634A}" type="presOf" srcId="{5DBBFBAE-28C8-449D-9AEF-00D8D41F1CD0}" destId="{E0BAE0B3-3E6E-434C-8637-6C60E6609EC0}" srcOrd="3" destOrd="0" presId="urn:microsoft.com/office/officeart/2005/8/layout/gear1"/>
    <dgm:cxn modelId="{55AEB01F-C367-493F-9AB0-CD3A1AEFFD5C}" type="presOf" srcId="{84D991BE-C01E-483F-816D-19B0960C986B}" destId="{C07ED9ED-1560-4D96-8FE1-3BB343D0A904}" srcOrd="0" destOrd="0" presId="urn:microsoft.com/office/officeart/2005/8/layout/gear1"/>
    <dgm:cxn modelId="{76385D27-1896-4AEB-BC31-126F4A30DC8B}" type="presOf" srcId="{6308D142-FF22-417D-BDE5-3146FF5D2444}" destId="{4893B901-8AA6-4CF9-B362-1F93E83A1038}" srcOrd="0" destOrd="0" presId="urn:microsoft.com/office/officeart/2005/8/layout/gear1"/>
    <dgm:cxn modelId="{8A73E62B-E89E-4C4B-A859-F90068DAD4B9}" type="presOf" srcId="{D5A80DFE-EE9F-4AB6-9005-220AA1141BB9}" destId="{FC80F6F2-8ABB-4A00-9603-5CA231E21F68}" srcOrd="1" destOrd="0" presId="urn:microsoft.com/office/officeart/2005/8/layout/gear1"/>
    <dgm:cxn modelId="{B6BFC62E-C3D2-4ADD-86B3-E478218EFFCA}" type="presOf" srcId="{5DBBFBAE-28C8-449D-9AEF-00D8D41F1CD0}" destId="{68F1DEE8-A6E9-4E37-A416-1EEE700E2670}" srcOrd="2" destOrd="0" presId="urn:microsoft.com/office/officeart/2005/8/layout/gear1"/>
    <dgm:cxn modelId="{671BBB65-B370-4180-BC10-905D83A0B228}" type="presOf" srcId="{5DBBFBAE-28C8-449D-9AEF-00D8D41F1CD0}" destId="{701A7D0D-60E7-4981-B182-F31909B45B58}" srcOrd="1" destOrd="0" presId="urn:microsoft.com/office/officeart/2005/8/layout/gear1"/>
    <dgm:cxn modelId="{FC2EA046-5309-41EA-B21B-A530E8FD7DDA}" type="presOf" srcId="{399F873F-6B26-410D-9F44-12CBB183BEB1}" destId="{F13F82B7-6E4A-47AF-A4FC-0F136D33A1CC}" srcOrd="0" destOrd="0" presId="urn:microsoft.com/office/officeart/2005/8/layout/gear1"/>
    <dgm:cxn modelId="{464B9267-AFE0-4613-82FA-5324144B1CCC}" type="presOf" srcId="{EB52F78B-0E2C-4A28-9968-9665EBEFADF4}" destId="{84C59906-DE38-48E7-BCB2-947BAF4F1DA2}" srcOrd="0" destOrd="0" presId="urn:microsoft.com/office/officeart/2005/8/layout/gear1"/>
    <dgm:cxn modelId="{6B6A5957-D0FF-4307-8EF7-AFCD1D4792D6}" type="presOf" srcId="{8F113A8B-3D8B-4019-A562-2FCAB5892628}" destId="{619B894B-6BDE-492C-B7F6-A29F8E752472}" srcOrd="0" destOrd="0" presId="urn:microsoft.com/office/officeart/2005/8/layout/gear1"/>
    <dgm:cxn modelId="{326D10AB-BBF9-4C06-BB8A-EB9BD2ADA172}" srcId="{84D991BE-C01E-483F-816D-19B0960C986B}" destId="{EB52F78B-0E2C-4A28-9968-9665EBEFADF4}" srcOrd="1" destOrd="0" parTransId="{F088BBB4-CBF2-4353-BA15-D6B3FE50EBD1}" sibTransId="{399F873F-6B26-410D-9F44-12CBB183BEB1}"/>
    <dgm:cxn modelId="{C29D60BF-EB2F-441E-80CC-751661D1ABB9}" srcId="{84D991BE-C01E-483F-816D-19B0960C986B}" destId="{D5A80DFE-EE9F-4AB6-9005-220AA1141BB9}" srcOrd="0" destOrd="0" parTransId="{1282B3F4-1712-44C0-85BC-1E3A1DBA5F03}" sibTransId="{8F113A8B-3D8B-4019-A562-2FCAB5892628}"/>
    <dgm:cxn modelId="{14DEBECC-FA9C-4C6A-8423-A686E84D704E}" srcId="{84D991BE-C01E-483F-816D-19B0960C986B}" destId="{5DBBFBAE-28C8-449D-9AEF-00D8D41F1CD0}" srcOrd="2" destOrd="0" parTransId="{EEEB11E6-9D3C-448C-A431-DDF2AB8BBE2E}" sibTransId="{6308D142-FF22-417D-BDE5-3146FF5D2444}"/>
    <dgm:cxn modelId="{43C4F1E0-A9F3-4412-BEDA-D61CA34463E1}" type="presOf" srcId="{D5A80DFE-EE9F-4AB6-9005-220AA1141BB9}" destId="{6D22EA0E-2CC7-4D45-9DEB-83A7B8A81319}" srcOrd="2" destOrd="0" presId="urn:microsoft.com/office/officeart/2005/8/layout/gear1"/>
    <dgm:cxn modelId="{8EB899F2-1A65-4BA3-8D64-7DE2954B0CDA}" type="presOf" srcId="{EB52F78B-0E2C-4A28-9968-9665EBEFADF4}" destId="{BCE8E401-941E-405E-8E2B-65E6D0AFFACC}" srcOrd="1" destOrd="0" presId="urn:microsoft.com/office/officeart/2005/8/layout/gear1"/>
    <dgm:cxn modelId="{990CB7F3-E8EB-46C1-AFF2-B87CE84C45AD}" type="presOf" srcId="{D5A80DFE-EE9F-4AB6-9005-220AA1141BB9}" destId="{7FF7F949-C869-490B-B021-E4DCCC7E5472}" srcOrd="0" destOrd="0" presId="urn:microsoft.com/office/officeart/2005/8/layout/gear1"/>
    <dgm:cxn modelId="{65399A83-EAE5-45F9-BA15-A7C94CC11048}" type="presParOf" srcId="{C07ED9ED-1560-4D96-8FE1-3BB343D0A904}" destId="{7FF7F949-C869-490B-B021-E4DCCC7E5472}" srcOrd="0" destOrd="0" presId="urn:microsoft.com/office/officeart/2005/8/layout/gear1"/>
    <dgm:cxn modelId="{D1E22A1B-FD20-4FD8-8B8C-753342BA78D5}" type="presParOf" srcId="{C07ED9ED-1560-4D96-8FE1-3BB343D0A904}" destId="{FC80F6F2-8ABB-4A00-9603-5CA231E21F68}" srcOrd="1" destOrd="0" presId="urn:microsoft.com/office/officeart/2005/8/layout/gear1"/>
    <dgm:cxn modelId="{0D6199BC-CDA3-4124-A8B3-863222668A1F}" type="presParOf" srcId="{C07ED9ED-1560-4D96-8FE1-3BB343D0A904}" destId="{6D22EA0E-2CC7-4D45-9DEB-83A7B8A81319}" srcOrd="2" destOrd="0" presId="urn:microsoft.com/office/officeart/2005/8/layout/gear1"/>
    <dgm:cxn modelId="{D2D066D8-CC18-492C-8AC7-4B1F53BDF731}" type="presParOf" srcId="{C07ED9ED-1560-4D96-8FE1-3BB343D0A904}" destId="{84C59906-DE38-48E7-BCB2-947BAF4F1DA2}" srcOrd="3" destOrd="0" presId="urn:microsoft.com/office/officeart/2005/8/layout/gear1"/>
    <dgm:cxn modelId="{DC4ED684-3A45-49FF-BEC5-2B3EBE5C89F4}" type="presParOf" srcId="{C07ED9ED-1560-4D96-8FE1-3BB343D0A904}" destId="{BCE8E401-941E-405E-8E2B-65E6D0AFFACC}" srcOrd="4" destOrd="0" presId="urn:microsoft.com/office/officeart/2005/8/layout/gear1"/>
    <dgm:cxn modelId="{394A8ECC-6BC2-4913-AFF3-ED12C614298C}" type="presParOf" srcId="{C07ED9ED-1560-4D96-8FE1-3BB343D0A904}" destId="{37E0822D-A530-4F3D-8699-E91303256DBF}" srcOrd="5" destOrd="0" presId="urn:microsoft.com/office/officeart/2005/8/layout/gear1"/>
    <dgm:cxn modelId="{23AC8A28-72DA-458B-8BA5-25B09AB2DDCD}" type="presParOf" srcId="{C07ED9ED-1560-4D96-8FE1-3BB343D0A904}" destId="{385D9F9A-E3D9-454E-B10B-0C2FDE677898}" srcOrd="6" destOrd="0" presId="urn:microsoft.com/office/officeart/2005/8/layout/gear1"/>
    <dgm:cxn modelId="{1C60D687-DAE5-4E1A-8D55-1D6A17D3FB3A}" type="presParOf" srcId="{C07ED9ED-1560-4D96-8FE1-3BB343D0A904}" destId="{701A7D0D-60E7-4981-B182-F31909B45B58}" srcOrd="7" destOrd="0" presId="urn:microsoft.com/office/officeart/2005/8/layout/gear1"/>
    <dgm:cxn modelId="{7CB2F9EA-6908-473C-9B9D-5F8041482CF0}" type="presParOf" srcId="{C07ED9ED-1560-4D96-8FE1-3BB343D0A904}" destId="{68F1DEE8-A6E9-4E37-A416-1EEE700E2670}" srcOrd="8" destOrd="0" presId="urn:microsoft.com/office/officeart/2005/8/layout/gear1"/>
    <dgm:cxn modelId="{05D99441-C940-46DC-8B2F-FFC2D27A802F}" type="presParOf" srcId="{C07ED9ED-1560-4D96-8FE1-3BB343D0A904}" destId="{E0BAE0B3-3E6E-434C-8637-6C60E6609EC0}" srcOrd="9" destOrd="0" presId="urn:microsoft.com/office/officeart/2005/8/layout/gear1"/>
    <dgm:cxn modelId="{BB805086-893F-404E-96AF-AC3495D29D59}" type="presParOf" srcId="{C07ED9ED-1560-4D96-8FE1-3BB343D0A904}" destId="{619B894B-6BDE-492C-B7F6-A29F8E752472}" srcOrd="10" destOrd="0" presId="urn:microsoft.com/office/officeart/2005/8/layout/gear1"/>
    <dgm:cxn modelId="{D5B68B2C-BED4-49C0-BDD6-55A688E9ED3C}" type="presParOf" srcId="{C07ED9ED-1560-4D96-8FE1-3BB343D0A904}" destId="{F13F82B7-6E4A-47AF-A4FC-0F136D33A1CC}" srcOrd="11" destOrd="0" presId="urn:microsoft.com/office/officeart/2005/8/layout/gear1"/>
    <dgm:cxn modelId="{0843B679-C510-45B2-A580-D61B8D1FB353}" type="presParOf" srcId="{C07ED9ED-1560-4D96-8FE1-3BB343D0A904}" destId="{4893B901-8AA6-4CF9-B362-1F93E83A103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4D991BE-C01E-483F-816D-19B0960C986B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D5A80DFE-EE9F-4AB6-9005-220AA1141BB9}">
      <dgm:prSet phldrT="[Text]" custT="1"/>
      <dgm:spPr>
        <a:solidFill>
          <a:srgbClr val="92D050">
            <a:alpha val="25000"/>
          </a:srgbClr>
        </a:solidFill>
        <a:ln>
          <a:noFill/>
        </a:ln>
      </dgm:spPr>
      <dgm:t>
        <a:bodyPr/>
        <a:lstStyle/>
        <a:p>
          <a:r>
            <a:rPr lang="en-US" sz="2400" b="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agency minimum standards</a:t>
          </a:r>
        </a:p>
      </dgm:t>
    </dgm:pt>
    <dgm:pt modelId="{1282B3F4-1712-44C0-85BC-1E3A1DBA5F03}" type="parTrans" cxnId="{C29D60BF-EB2F-441E-80CC-751661D1ABB9}">
      <dgm:prSet/>
      <dgm:spPr/>
      <dgm:t>
        <a:bodyPr/>
        <a:lstStyle/>
        <a:p>
          <a:endParaRPr lang="en-US" sz="1800"/>
        </a:p>
      </dgm:t>
    </dgm:pt>
    <dgm:pt modelId="{8F113A8B-3D8B-4019-A562-2FCAB5892628}" type="sibTrans" cxnId="{C29D60BF-EB2F-441E-80CC-751661D1ABB9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EB52F78B-0E2C-4A28-9968-9665EBEFADF4}">
      <dgm:prSet phldrT="[Text]" custT="1"/>
      <dgm:spPr>
        <a:solidFill>
          <a:schemeClr val="accent4">
            <a:alpha val="25000"/>
          </a:schemeClr>
        </a:solidFill>
        <a:ln>
          <a:noFill/>
        </a:ln>
      </dgm:spPr>
      <dgm:t>
        <a:bodyPr/>
        <a:lstStyle/>
        <a:p>
          <a:r>
            <a:rPr lang="en-US" sz="1600" b="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portfolio monitor. and reporting</a:t>
          </a:r>
        </a:p>
      </dgm:t>
    </dgm:pt>
    <dgm:pt modelId="{F088BBB4-CBF2-4353-BA15-D6B3FE50EBD1}" type="parTrans" cxnId="{326D10AB-BBF9-4C06-BB8A-EB9BD2ADA172}">
      <dgm:prSet/>
      <dgm:spPr/>
      <dgm:t>
        <a:bodyPr/>
        <a:lstStyle/>
        <a:p>
          <a:endParaRPr lang="en-US" sz="1800"/>
        </a:p>
      </dgm:t>
    </dgm:pt>
    <dgm:pt modelId="{399F873F-6B26-410D-9F44-12CBB183BEB1}" type="sibTrans" cxnId="{326D10AB-BBF9-4C06-BB8A-EB9BD2ADA172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5DBBFBAE-28C8-449D-9AEF-00D8D41F1CD0}">
      <dgm:prSet phldrT="[Text]" custT="1"/>
      <dgm:spPr>
        <a:solidFill>
          <a:srgbClr val="0070C0">
            <a:alpha val="25000"/>
          </a:srgbClr>
        </a:solidFill>
        <a:ln>
          <a:noFill/>
        </a:ln>
      </dgm:spPr>
      <dgm:t>
        <a:bodyPr/>
        <a:lstStyle/>
        <a:p>
          <a:r>
            <a:rPr lang="en-US" sz="1800" b="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projects and programs</a:t>
          </a:r>
        </a:p>
      </dgm:t>
    </dgm:pt>
    <dgm:pt modelId="{EEEB11E6-9D3C-448C-A431-DDF2AB8BBE2E}" type="parTrans" cxnId="{14DEBECC-FA9C-4C6A-8423-A686E84D704E}">
      <dgm:prSet/>
      <dgm:spPr/>
      <dgm:t>
        <a:bodyPr/>
        <a:lstStyle/>
        <a:p>
          <a:endParaRPr lang="en-US" sz="1800"/>
        </a:p>
      </dgm:t>
    </dgm:pt>
    <dgm:pt modelId="{6308D142-FF22-417D-BDE5-3146FF5D2444}" type="sibTrans" cxnId="{14DEBECC-FA9C-4C6A-8423-A686E84D704E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C07ED9ED-1560-4D96-8FE1-3BB343D0A904}" type="pres">
      <dgm:prSet presAssocID="{84D991BE-C01E-483F-816D-19B0960C98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FF7F949-C869-490B-B021-E4DCCC7E5472}" type="pres">
      <dgm:prSet presAssocID="{D5A80DFE-EE9F-4AB6-9005-220AA1141BB9}" presName="gear1" presStyleLbl="node1" presStyleIdx="0" presStyleCnt="3">
        <dgm:presLayoutVars>
          <dgm:chMax val="1"/>
          <dgm:bulletEnabled val="1"/>
        </dgm:presLayoutVars>
      </dgm:prSet>
      <dgm:spPr/>
    </dgm:pt>
    <dgm:pt modelId="{FC80F6F2-8ABB-4A00-9603-5CA231E21F68}" type="pres">
      <dgm:prSet presAssocID="{D5A80DFE-EE9F-4AB6-9005-220AA1141BB9}" presName="gear1srcNode" presStyleLbl="node1" presStyleIdx="0" presStyleCnt="3"/>
      <dgm:spPr/>
    </dgm:pt>
    <dgm:pt modelId="{6D22EA0E-2CC7-4D45-9DEB-83A7B8A81319}" type="pres">
      <dgm:prSet presAssocID="{D5A80DFE-EE9F-4AB6-9005-220AA1141BB9}" presName="gear1dstNode" presStyleLbl="node1" presStyleIdx="0" presStyleCnt="3"/>
      <dgm:spPr/>
    </dgm:pt>
    <dgm:pt modelId="{84C59906-DE38-48E7-BCB2-947BAF4F1DA2}" type="pres">
      <dgm:prSet presAssocID="{EB52F78B-0E2C-4A28-9968-9665EBEFADF4}" presName="gear2" presStyleLbl="node1" presStyleIdx="1" presStyleCnt="3">
        <dgm:presLayoutVars>
          <dgm:chMax val="1"/>
          <dgm:bulletEnabled val="1"/>
        </dgm:presLayoutVars>
      </dgm:prSet>
      <dgm:spPr/>
    </dgm:pt>
    <dgm:pt modelId="{BCE8E401-941E-405E-8E2B-65E6D0AFFACC}" type="pres">
      <dgm:prSet presAssocID="{EB52F78B-0E2C-4A28-9968-9665EBEFADF4}" presName="gear2srcNode" presStyleLbl="node1" presStyleIdx="1" presStyleCnt="3"/>
      <dgm:spPr/>
    </dgm:pt>
    <dgm:pt modelId="{37E0822D-A530-4F3D-8699-E91303256DBF}" type="pres">
      <dgm:prSet presAssocID="{EB52F78B-0E2C-4A28-9968-9665EBEFADF4}" presName="gear2dstNode" presStyleLbl="node1" presStyleIdx="1" presStyleCnt="3"/>
      <dgm:spPr/>
    </dgm:pt>
    <dgm:pt modelId="{385D9F9A-E3D9-454E-B10B-0C2FDE677898}" type="pres">
      <dgm:prSet presAssocID="{5DBBFBAE-28C8-449D-9AEF-00D8D41F1CD0}" presName="gear3" presStyleLbl="node1" presStyleIdx="2" presStyleCnt="3"/>
      <dgm:spPr/>
    </dgm:pt>
    <dgm:pt modelId="{701A7D0D-60E7-4981-B182-F31909B45B58}" type="pres">
      <dgm:prSet presAssocID="{5DBBFBAE-28C8-449D-9AEF-00D8D41F1CD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68F1DEE8-A6E9-4E37-A416-1EEE700E2670}" type="pres">
      <dgm:prSet presAssocID="{5DBBFBAE-28C8-449D-9AEF-00D8D41F1CD0}" presName="gear3srcNode" presStyleLbl="node1" presStyleIdx="2" presStyleCnt="3"/>
      <dgm:spPr/>
    </dgm:pt>
    <dgm:pt modelId="{E0BAE0B3-3E6E-434C-8637-6C60E6609EC0}" type="pres">
      <dgm:prSet presAssocID="{5DBBFBAE-28C8-449D-9AEF-00D8D41F1CD0}" presName="gear3dstNode" presStyleLbl="node1" presStyleIdx="2" presStyleCnt="3"/>
      <dgm:spPr/>
    </dgm:pt>
    <dgm:pt modelId="{619B894B-6BDE-492C-B7F6-A29F8E752472}" type="pres">
      <dgm:prSet presAssocID="{8F113A8B-3D8B-4019-A562-2FCAB5892628}" presName="connector1" presStyleLbl="sibTrans2D1" presStyleIdx="0" presStyleCnt="3"/>
      <dgm:spPr/>
    </dgm:pt>
    <dgm:pt modelId="{F13F82B7-6E4A-47AF-A4FC-0F136D33A1CC}" type="pres">
      <dgm:prSet presAssocID="{399F873F-6B26-410D-9F44-12CBB183BEB1}" presName="connector2" presStyleLbl="sibTrans2D1" presStyleIdx="1" presStyleCnt="3"/>
      <dgm:spPr/>
    </dgm:pt>
    <dgm:pt modelId="{4893B901-8AA6-4CF9-B362-1F93E83A1038}" type="pres">
      <dgm:prSet presAssocID="{6308D142-FF22-417D-BDE5-3146FF5D2444}" presName="connector3" presStyleLbl="sibTrans2D1" presStyleIdx="2" presStyleCnt="3"/>
      <dgm:spPr/>
    </dgm:pt>
  </dgm:ptLst>
  <dgm:cxnLst>
    <dgm:cxn modelId="{C5E85A17-51B5-453E-98C1-E101529E928E}" type="presOf" srcId="{EB52F78B-0E2C-4A28-9968-9665EBEFADF4}" destId="{37E0822D-A530-4F3D-8699-E91303256DBF}" srcOrd="2" destOrd="0" presId="urn:microsoft.com/office/officeart/2005/8/layout/gear1"/>
    <dgm:cxn modelId="{30CDE619-41B6-42B9-9844-B8E28E74AC70}" type="presOf" srcId="{5DBBFBAE-28C8-449D-9AEF-00D8D41F1CD0}" destId="{385D9F9A-E3D9-454E-B10B-0C2FDE677898}" srcOrd="0" destOrd="0" presId="urn:microsoft.com/office/officeart/2005/8/layout/gear1"/>
    <dgm:cxn modelId="{B1A3421C-ABCF-46F4-9BD3-4CCF6FE1634A}" type="presOf" srcId="{5DBBFBAE-28C8-449D-9AEF-00D8D41F1CD0}" destId="{E0BAE0B3-3E6E-434C-8637-6C60E6609EC0}" srcOrd="3" destOrd="0" presId="urn:microsoft.com/office/officeart/2005/8/layout/gear1"/>
    <dgm:cxn modelId="{55AEB01F-C367-493F-9AB0-CD3A1AEFFD5C}" type="presOf" srcId="{84D991BE-C01E-483F-816D-19B0960C986B}" destId="{C07ED9ED-1560-4D96-8FE1-3BB343D0A904}" srcOrd="0" destOrd="0" presId="urn:microsoft.com/office/officeart/2005/8/layout/gear1"/>
    <dgm:cxn modelId="{76385D27-1896-4AEB-BC31-126F4A30DC8B}" type="presOf" srcId="{6308D142-FF22-417D-BDE5-3146FF5D2444}" destId="{4893B901-8AA6-4CF9-B362-1F93E83A1038}" srcOrd="0" destOrd="0" presId="urn:microsoft.com/office/officeart/2005/8/layout/gear1"/>
    <dgm:cxn modelId="{8A73E62B-E89E-4C4B-A859-F90068DAD4B9}" type="presOf" srcId="{D5A80DFE-EE9F-4AB6-9005-220AA1141BB9}" destId="{FC80F6F2-8ABB-4A00-9603-5CA231E21F68}" srcOrd="1" destOrd="0" presId="urn:microsoft.com/office/officeart/2005/8/layout/gear1"/>
    <dgm:cxn modelId="{B6BFC62E-C3D2-4ADD-86B3-E478218EFFCA}" type="presOf" srcId="{5DBBFBAE-28C8-449D-9AEF-00D8D41F1CD0}" destId="{68F1DEE8-A6E9-4E37-A416-1EEE700E2670}" srcOrd="2" destOrd="0" presId="urn:microsoft.com/office/officeart/2005/8/layout/gear1"/>
    <dgm:cxn modelId="{671BBB65-B370-4180-BC10-905D83A0B228}" type="presOf" srcId="{5DBBFBAE-28C8-449D-9AEF-00D8D41F1CD0}" destId="{701A7D0D-60E7-4981-B182-F31909B45B58}" srcOrd="1" destOrd="0" presId="urn:microsoft.com/office/officeart/2005/8/layout/gear1"/>
    <dgm:cxn modelId="{FC2EA046-5309-41EA-B21B-A530E8FD7DDA}" type="presOf" srcId="{399F873F-6B26-410D-9F44-12CBB183BEB1}" destId="{F13F82B7-6E4A-47AF-A4FC-0F136D33A1CC}" srcOrd="0" destOrd="0" presId="urn:microsoft.com/office/officeart/2005/8/layout/gear1"/>
    <dgm:cxn modelId="{464B9267-AFE0-4613-82FA-5324144B1CCC}" type="presOf" srcId="{EB52F78B-0E2C-4A28-9968-9665EBEFADF4}" destId="{84C59906-DE38-48E7-BCB2-947BAF4F1DA2}" srcOrd="0" destOrd="0" presId="urn:microsoft.com/office/officeart/2005/8/layout/gear1"/>
    <dgm:cxn modelId="{6B6A5957-D0FF-4307-8EF7-AFCD1D4792D6}" type="presOf" srcId="{8F113A8B-3D8B-4019-A562-2FCAB5892628}" destId="{619B894B-6BDE-492C-B7F6-A29F8E752472}" srcOrd="0" destOrd="0" presId="urn:microsoft.com/office/officeart/2005/8/layout/gear1"/>
    <dgm:cxn modelId="{326D10AB-BBF9-4C06-BB8A-EB9BD2ADA172}" srcId="{84D991BE-C01E-483F-816D-19B0960C986B}" destId="{EB52F78B-0E2C-4A28-9968-9665EBEFADF4}" srcOrd="1" destOrd="0" parTransId="{F088BBB4-CBF2-4353-BA15-D6B3FE50EBD1}" sibTransId="{399F873F-6B26-410D-9F44-12CBB183BEB1}"/>
    <dgm:cxn modelId="{C29D60BF-EB2F-441E-80CC-751661D1ABB9}" srcId="{84D991BE-C01E-483F-816D-19B0960C986B}" destId="{D5A80DFE-EE9F-4AB6-9005-220AA1141BB9}" srcOrd="0" destOrd="0" parTransId="{1282B3F4-1712-44C0-85BC-1E3A1DBA5F03}" sibTransId="{8F113A8B-3D8B-4019-A562-2FCAB5892628}"/>
    <dgm:cxn modelId="{14DEBECC-FA9C-4C6A-8423-A686E84D704E}" srcId="{84D991BE-C01E-483F-816D-19B0960C986B}" destId="{5DBBFBAE-28C8-449D-9AEF-00D8D41F1CD0}" srcOrd="2" destOrd="0" parTransId="{EEEB11E6-9D3C-448C-A431-DDF2AB8BBE2E}" sibTransId="{6308D142-FF22-417D-BDE5-3146FF5D2444}"/>
    <dgm:cxn modelId="{43C4F1E0-A9F3-4412-BEDA-D61CA34463E1}" type="presOf" srcId="{D5A80DFE-EE9F-4AB6-9005-220AA1141BB9}" destId="{6D22EA0E-2CC7-4D45-9DEB-83A7B8A81319}" srcOrd="2" destOrd="0" presId="urn:microsoft.com/office/officeart/2005/8/layout/gear1"/>
    <dgm:cxn modelId="{8EB899F2-1A65-4BA3-8D64-7DE2954B0CDA}" type="presOf" srcId="{EB52F78B-0E2C-4A28-9968-9665EBEFADF4}" destId="{BCE8E401-941E-405E-8E2B-65E6D0AFFACC}" srcOrd="1" destOrd="0" presId="urn:microsoft.com/office/officeart/2005/8/layout/gear1"/>
    <dgm:cxn modelId="{990CB7F3-E8EB-46C1-AFF2-B87CE84C45AD}" type="presOf" srcId="{D5A80DFE-EE9F-4AB6-9005-220AA1141BB9}" destId="{7FF7F949-C869-490B-B021-E4DCCC7E5472}" srcOrd="0" destOrd="0" presId="urn:microsoft.com/office/officeart/2005/8/layout/gear1"/>
    <dgm:cxn modelId="{65399A83-EAE5-45F9-BA15-A7C94CC11048}" type="presParOf" srcId="{C07ED9ED-1560-4D96-8FE1-3BB343D0A904}" destId="{7FF7F949-C869-490B-B021-E4DCCC7E5472}" srcOrd="0" destOrd="0" presId="urn:microsoft.com/office/officeart/2005/8/layout/gear1"/>
    <dgm:cxn modelId="{D1E22A1B-FD20-4FD8-8B8C-753342BA78D5}" type="presParOf" srcId="{C07ED9ED-1560-4D96-8FE1-3BB343D0A904}" destId="{FC80F6F2-8ABB-4A00-9603-5CA231E21F68}" srcOrd="1" destOrd="0" presId="urn:microsoft.com/office/officeart/2005/8/layout/gear1"/>
    <dgm:cxn modelId="{0D6199BC-CDA3-4124-A8B3-863222668A1F}" type="presParOf" srcId="{C07ED9ED-1560-4D96-8FE1-3BB343D0A904}" destId="{6D22EA0E-2CC7-4D45-9DEB-83A7B8A81319}" srcOrd="2" destOrd="0" presId="urn:microsoft.com/office/officeart/2005/8/layout/gear1"/>
    <dgm:cxn modelId="{D2D066D8-CC18-492C-8AC7-4B1F53BDF731}" type="presParOf" srcId="{C07ED9ED-1560-4D96-8FE1-3BB343D0A904}" destId="{84C59906-DE38-48E7-BCB2-947BAF4F1DA2}" srcOrd="3" destOrd="0" presId="urn:microsoft.com/office/officeart/2005/8/layout/gear1"/>
    <dgm:cxn modelId="{DC4ED684-3A45-49FF-BEC5-2B3EBE5C89F4}" type="presParOf" srcId="{C07ED9ED-1560-4D96-8FE1-3BB343D0A904}" destId="{BCE8E401-941E-405E-8E2B-65E6D0AFFACC}" srcOrd="4" destOrd="0" presId="urn:microsoft.com/office/officeart/2005/8/layout/gear1"/>
    <dgm:cxn modelId="{394A8ECC-6BC2-4913-AFF3-ED12C614298C}" type="presParOf" srcId="{C07ED9ED-1560-4D96-8FE1-3BB343D0A904}" destId="{37E0822D-A530-4F3D-8699-E91303256DBF}" srcOrd="5" destOrd="0" presId="urn:microsoft.com/office/officeart/2005/8/layout/gear1"/>
    <dgm:cxn modelId="{23AC8A28-72DA-458B-8BA5-25B09AB2DDCD}" type="presParOf" srcId="{C07ED9ED-1560-4D96-8FE1-3BB343D0A904}" destId="{385D9F9A-E3D9-454E-B10B-0C2FDE677898}" srcOrd="6" destOrd="0" presId="urn:microsoft.com/office/officeart/2005/8/layout/gear1"/>
    <dgm:cxn modelId="{1C60D687-DAE5-4E1A-8D55-1D6A17D3FB3A}" type="presParOf" srcId="{C07ED9ED-1560-4D96-8FE1-3BB343D0A904}" destId="{701A7D0D-60E7-4981-B182-F31909B45B58}" srcOrd="7" destOrd="0" presId="urn:microsoft.com/office/officeart/2005/8/layout/gear1"/>
    <dgm:cxn modelId="{7CB2F9EA-6908-473C-9B9D-5F8041482CF0}" type="presParOf" srcId="{C07ED9ED-1560-4D96-8FE1-3BB343D0A904}" destId="{68F1DEE8-A6E9-4E37-A416-1EEE700E2670}" srcOrd="8" destOrd="0" presId="urn:microsoft.com/office/officeart/2005/8/layout/gear1"/>
    <dgm:cxn modelId="{05D99441-C940-46DC-8B2F-FFC2D27A802F}" type="presParOf" srcId="{C07ED9ED-1560-4D96-8FE1-3BB343D0A904}" destId="{E0BAE0B3-3E6E-434C-8637-6C60E6609EC0}" srcOrd="9" destOrd="0" presId="urn:microsoft.com/office/officeart/2005/8/layout/gear1"/>
    <dgm:cxn modelId="{BB805086-893F-404E-96AF-AC3495D29D59}" type="presParOf" srcId="{C07ED9ED-1560-4D96-8FE1-3BB343D0A904}" destId="{619B894B-6BDE-492C-B7F6-A29F8E752472}" srcOrd="10" destOrd="0" presId="urn:microsoft.com/office/officeart/2005/8/layout/gear1"/>
    <dgm:cxn modelId="{D5B68B2C-BED4-49C0-BDD6-55A688E9ED3C}" type="presParOf" srcId="{C07ED9ED-1560-4D96-8FE1-3BB343D0A904}" destId="{F13F82B7-6E4A-47AF-A4FC-0F136D33A1CC}" srcOrd="11" destOrd="0" presId="urn:microsoft.com/office/officeart/2005/8/layout/gear1"/>
    <dgm:cxn modelId="{0843B679-C510-45B2-A580-D61B8D1FB353}" type="presParOf" srcId="{C07ED9ED-1560-4D96-8FE1-3BB343D0A904}" destId="{4893B901-8AA6-4CF9-B362-1F93E83A103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1B0F156-27C0-46A6-83A5-13E9A4EACE7E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CE501E-D275-46C6-A5E6-FF5B48B4D87F}">
      <dgm:prSet phldrT="[Text]" custT="1"/>
      <dgm:spPr/>
      <dgm:t>
        <a:bodyPr/>
        <a:lstStyle/>
        <a:p>
          <a:r>
            <a:rPr lang="en-US" sz="2000" b="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Pilot Accreditation of GEF Project Agencies (2011)</a:t>
          </a:r>
        </a:p>
      </dgm:t>
    </dgm:pt>
    <dgm:pt modelId="{26E5C089-B40F-41F7-9F01-A3B2517DF9CF}" type="parTrans" cxnId="{E4AA8A17-5576-4199-AE00-5D2759424D2E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2FAD5B-DA27-42B7-8B55-DF9A6A9B7DCA}" type="sibTrans" cxnId="{E4AA8A17-5576-4199-AE00-5D2759424D2E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4BF346-A5D7-4E0A-A3B2-34F5FAD490AF}">
      <dgm:prSet custT="1"/>
      <dgm:spPr/>
      <dgm:t>
        <a:bodyPr/>
        <a:lstStyle/>
        <a:p>
          <a:r>
            <a:rPr lang="en-US" sz="20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all Agencies in compliance (2015)</a:t>
          </a:r>
        </a:p>
      </dgm:t>
    </dgm:pt>
    <dgm:pt modelId="{B8AC3BD0-F99B-4E7E-B81C-DACDB5A1B7B0}" type="parTrans" cxnId="{8CCCE038-C797-484D-B2EE-117DE8124D1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A0CC97-085A-44DA-9BBB-28E2B2A5C801}" type="sibTrans" cxnId="{8CCCE038-C797-484D-B2EE-117DE8124D1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5C157F-0270-4E63-9C68-B59B07EAC053}">
      <dgm:prSet custT="1"/>
      <dgm:spPr/>
      <dgm:t>
        <a:bodyPr/>
        <a:lstStyle/>
        <a:p>
          <a:r>
            <a:rPr lang="en-US" sz="18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Findings, proposal to close immediate gaps on AML-CFT (Dec 2018)</a:t>
          </a:r>
        </a:p>
      </dgm:t>
    </dgm:pt>
    <dgm:pt modelId="{1F8CEDD4-16EE-42FC-A156-571C81C66315}" type="parTrans" cxnId="{AA64E81B-FEB1-4E8C-B019-6E0B61C313C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148AF0-301A-4165-B31C-02D01B430474}" type="sibTrans" cxnId="{AA64E81B-FEB1-4E8C-B019-6E0B61C313C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41FBB5-DAB9-4C64-8494-0B1C1DCC6184}">
      <dgm:prSet custT="1"/>
      <dgm:spPr/>
      <dgm:t>
        <a:bodyPr/>
        <a:lstStyle/>
        <a:p>
          <a:r>
            <a:rPr lang="en-US" sz="20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Minimum Fiduciary Standards for GEF Agencies (2007)</a:t>
          </a:r>
        </a:p>
      </dgm:t>
    </dgm:pt>
    <dgm:pt modelId="{C6B9B7CE-835B-4004-89BA-9D7B34FDA679}" type="parTrans" cxnId="{A584020C-D325-4548-9CA6-1F391B9BC35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815548-776E-471C-96C2-4068DEE107F8}" type="sibTrans" cxnId="{A584020C-D325-4548-9CA6-1F391B9BC35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E1DDE6-EE13-42D7-9602-0E96993D0ED3}">
      <dgm:prSet phldrT="[Text]" custT="1"/>
      <dgm:spPr/>
      <dgm:t>
        <a:bodyPr/>
        <a:lstStyle/>
        <a:p>
          <a:r>
            <a:rPr lang="en-US" sz="2000" dirty="0">
              <a:solidFill>
                <a:schemeClr val="accent3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AML-CFT (June 2018)</a:t>
          </a:r>
        </a:p>
      </dgm:t>
    </dgm:pt>
    <dgm:pt modelId="{D4E10F89-22BC-48A2-AB8E-316B45B2DA35}" type="parTrans" cxnId="{58B90089-78EE-4243-8508-F28DC34D75AF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7EDEFA-05AA-4E4B-A35C-9287AD621D06}" type="sibTrans" cxnId="{58B90089-78EE-4243-8508-F28DC34D75AF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392120-4474-44FB-885D-37F6F0DAA4D1}">
      <dgm:prSet phldrT="[Text]" custT="1"/>
      <dgm:spPr/>
      <dgm:t>
        <a:bodyPr/>
        <a:lstStyle/>
        <a:p>
          <a:r>
            <a:rPr lang="en-US" sz="2000" dirty="0">
              <a:solidFill>
                <a:schemeClr val="accent3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Secretariat’s plan (Nov 2017)</a:t>
          </a:r>
        </a:p>
      </dgm:t>
    </dgm:pt>
    <dgm:pt modelId="{7F2D7639-2BEB-4D3D-A1F5-2103E01A80EC}" type="parTrans" cxnId="{B40E4FB0-1E3F-4C08-B4BC-AA2E937C01C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887BC1-2D68-47A7-87B0-FA8DC2A16807}" type="sibTrans" cxnId="{B40E4FB0-1E3F-4C08-B4BC-AA2E937C01C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4CD953-CD57-4CC2-A4A9-68FCB6BAAC12}">
      <dgm:prSet custT="1"/>
      <dgm:spPr/>
      <dgm:t>
        <a:bodyPr/>
        <a:lstStyle/>
        <a:p>
          <a:r>
            <a:rPr lang="en-US" sz="2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Complete, updated standards (2019)</a:t>
          </a:r>
        </a:p>
      </dgm:t>
    </dgm:pt>
    <dgm:pt modelId="{EAD9BC10-371D-4969-A75F-F0CDEB5BA0EE}" type="parTrans" cxnId="{5188AF04-B1E5-40F8-9A2A-D5F247805B9B}">
      <dgm:prSet/>
      <dgm:spPr/>
      <dgm:t>
        <a:bodyPr/>
        <a:lstStyle/>
        <a:p>
          <a:endParaRPr lang="en-US"/>
        </a:p>
      </dgm:t>
    </dgm:pt>
    <dgm:pt modelId="{12A6A3F5-A860-4C7A-8D53-D70D3D7DC608}" type="sibTrans" cxnId="{5188AF04-B1E5-40F8-9A2A-D5F247805B9B}">
      <dgm:prSet/>
      <dgm:spPr/>
      <dgm:t>
        <a:bodyPr/>
        <a:lstStyle/>
        <a:p>
          <a:endParaRPr lang="en-US"/>
        </a:p>
      </dgm:t>
    </dgm:pt>
    <dgm:pt modelId="{9717720A-9879-4EB5-BF60-EC9A640F4B69}">
      <dgm:prSet phldrT="[Text]" custT="1"/>
      <dgm:spPr/>
      <dgm:t>
        <a:bodyPr/>
        <a:lstStyle/>
        <a:p>
          <a:r>
            <a: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review (ongoing) </a:t>
          </a:r>
        </a:p>
      </dgm:t>
    </dgm:pt>
    <dgm:pt modelId="{490BB10B-FEF8-4DC5-83A4-9E24B2281E2A}" type="parTrans" cxnId="{E5D66D1C-B4E6-4380-9045-C631297A1015}">
      <dgm:prSet/>
      <dgm:spPr/>
      <dgm:t>
        <a:bodyPr/>
        <a:lstStyle/>
        <a:p>
          <a:endParaRPr lang="en-US"/>
        </a:p>
      </dgm:t>
    </dgm:pt>
    <dgm:pt modelId="{BF168746-CE77-4200-8925-7254FB234F6B}" type="sibTrans" cxnId="{E5D66D1C-B4E6-4380-9045-C631297A1015}">
      <dgm:prSet/>
      <dgm:spPr/>
      <dgm:t>
        <a:bodyPr/>
        <a:lstStyle/>
        <a:p>
          <a:endParaRPr lang="en-US"/>
        </a:p>
      </dgm:t>
    </dgm:pt>
    <dgm:pt modelId="{9A1BEC00-BA8B-4BC2-B4D0-4499D80FC166}" type="pres">
      <dgm:prSet presAssocID="{A1B0F156-27C0-46A6-83A5-13E9A4EACE7E}" presName="Name0" presStyleCnt="0">
        <dgm:presLayoutVars>
          <dgm:dir/>
        </dgm:presLayoutVars>
      </dgm:prSet>
      <dgm:spPr/>
    </dgm:pt>
    <dgm:pt modelId="{B92897DA-5564-4B23-AD4C-CCAF65406561}" type="pres">
      <dgm:prSet presAssocID="{D641FBB5-DAB9-4C64-8494-0B1C1DCC6184}" presName="parComposite" presStyleCnt="0"/>
      <dgm:spPr/>
    </dgm:pt>
    <dgm:pt modelId="{33CD2905-43AB-4275-A67D-A0452C54A614}" type="pres">
      <dgm:prSet presAssocID="{D641FBB5-DAB9-4C64-8494-0B1C1DCC6184}" presName="parBigCircle" presStyleLbl="node0" presStyleIdx="0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9C479C30-C79C-45DE-878F-ED74B8B26064}" type="pres">
      <dgm:prSet presAssocID="{D641FBB5-DAB9-4C64-8494-0B1C1DCC6184}" presName="parTx" presStyleLbl="revTx" presStyleIdx="0" presStyleCnt="9"/>
      <dgm:spPr/>
    </dgm:pt>
    <dgm:pt modelId="{633AF785-08D9-46CF-8781-D046B04B3639}" type="pres">
      <dgm:prSet presAssocID="{D641FBB5-DAB9-4C64-8494-0B1C1DCC6184}" presName="bSpace" presStyleCnt="0"/>
      <dgm:spPr/>
    </dgm:pt>
    <dgm:pt modelId="{0AB6798D-3627-4461-8AD2-06FB09799F45}" type="pres">
      <dgm:prSet presAssocID="{D641FBB5-DAB9-4C64-8494-0B1C1DCC6184}" presName="parBackupNorm" presStyleCnt="0"/>
      <dgm:spPr/>
    </dgm:pt>
    <dgm:pt modelId="{35CB1654-923C-40DC-AAC9-037AAB2F9182}" type="pres">
      <dgm:prSet presAssocID="{8A815548-776E-471C-96C2-4068DEE107F8}" presName="parSpace" presStyleCnt="0"/>
      <dgm:spPr/>
    </dgm:pt>
    <dgm:pt modelId="{61CFDC17-2020-46F3-885A-1381CD660B78}" type="pres">
      <dgm:prSet presAssocID="{68CE501E-D275-46C6-A5E6-FF5B48B4D87F}" presName="parComposite" presStyleCnt="0"/>
      <dgm:spPr/>
    </dgm:pt>
    <dgm:pt modelId="{302FD5B1-D21B-436D-960C-99A1A4C0F54B}" type="pres">
      <dgm:prSet presAssocID="{68CE501E-D275-46C6-A5E6-FF5B48B4D87F}" presName="parBigCircle" presStyleLbl="node0" presStyleIdx="1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4AB5A944-8728-4006-B254-61FF8CFA1BF0}" type="pres">
      <dgm:prSet presAssocID="{68CE501E-D275-46C6-A5E6-FF5B48B4D87F}" presName="parTx" presStyleLbl="revTx" presStyleIdx="1" presStyleCnt="9"/>
      <dgm:spPr/>
    </dgm:pt>
    <dgm:pt modelId="{393DC91E-3379-4D34-8302-FD765D838ADF}" type="pres">
      <dgm:prSet presAssocID="{68CE501E-D275-46C6-A5E6-FF5B48B4D87F}" presName="bSpace" presStyleCnt="0"/>
      <dgm:spPr/>
    </dgm:pt>
    <dgm:pt modelId="{6EDB10CF-8176-4655-8196-4AE75BCBB8B2}" type="pres">
      <dgm:prSet presAssocID="{68CE501E-D275-46C6-A5E6-FF5B48B4D87F}" presName="parBackupNorm" presStyleCnt="0"/>
      <dgm:spPr/>
    </dgm:pt>
    <dgm:pt modelId="{BE5E4B74-6369-42F1-9894-4DE41518C86A}" type="pres">
      <dgm:prSet presAssocID="{0B2FAD5B-DA27-42B7-8B55-DF9A6A9B7DCA}" presName="parSpace" presStyleCnt="0"/>
      <dgm:spPr/>
    </dgm:pt>
    <dgm:pt modelId="{3CC718E3-40D6-428D-96C3-FF6CCFAAD933}" type="pres">
      <dgm:prSet presAssocID="{C84BF346-A5D7-4E0A-A3B2-34F5FAD490AF}" presName="parComposite" presStyleCnt="0"/>
      <dgm:spPr/>
    </dgm:pt>
    <dgm:pt modelId="{C419BB76-2D1A-4647-815E-07AE9A55572A}" type="pres">
      <dgm:prSet presAssocID="{C84BF346-A5D7-4E0A-A3B2-34F5FAD490AF}" presName="parBigCircle" presStyleLbl="node0" presStyleIdx="2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4671D329-238E-4A1E-A090-A221A9CB2C07}" type="pres">
      <dgm:prSet presAssocID="{C84BF346-A5D7-4E0A-A3B2-34F5FAD490AF}" presName="parTx" presStyleLbl="revTx" presStyleIdx="2" presStyleCnt="9"/>
      <dgm:spPr/>
    </dgm:pt>
    <dgm:pt modelId="{FEF0640D-98F8-408D-86E0-9D4D1915B70F}" type="pres">
      <dgm:prSet presAssocID="{C84BF346-A5D7-4E0A-A3B2-34F5FAD490AF}" presName="bSpace" presStyleCnt="0"/>
      <dgm:spPr/>
    </dgm:pt>
    <dgm:pt modelId="{5C22EB1D-6017-4622-92A5-DC1C1747AE4B}" type="pres">
      <dgm:prSet presAssocID="{C84BF346-A5D7-4E0A-A3B2-34F5FAD490AF}" presName="parBackupNorm" presStyleCnt="0"/>
      <dgm:spPr/>
    </dgm:pt>
    <dgm:pt modelId="{311CE79D-604F-4755-9020-3841DFF8F3EA}" type="pres">
      <dgm:prSet presAssocID="{92A0CC97-085A-44DA-9BBB-28E2B2A5C801}" presName="parSpace" presStyleCnt="0"/>
      <dgm:spPr/>
    </dgm:pt>
    <dgm:pt modelId="{40B32406-8545-49BE-A97D-0CAE1BE0CB57}" type="pres">
      <dgm:prSet presAssocID="{49392120-4474-44FB-885D-37F6F0DAA4D1}" presName="parComposite" presStyleCnt="0"/>
      <dgm:spPr/>
    </dgm:pt>
    <dgm:pt modelId="{FDB0500C-0537-4F76-96F6-6C82C702A7D7}" type="pres">
      <dgm:prSet presAssocID="{49392120-4474-44FB-885D-37F6F0DAA4D1}" presName="parBigCircle" presStyleLbl="node0" presStyleIdx="3" presStyleCnt="7"/>
      <dgm:spPr>
        <a:solidFill>
          <a:schemeClr val="accent4">
            <a:alpha val="50000"/>
          </a:schemeClr>
        </a:solidFill>
        <a:ln>
          <a:noFill/>
        </a:ln>
      </dgm:spPr>
    </dgm:pt>
    <dgm:pt modelId="{26E1AB7A-0FBC-4BEB-9BC9-4622FCABFCD2}" type="pres">
      <dgm:prSet presAssocID="{49392120-4474-44FB-885D-37F6F0DAA4D1}" presName="parTx" presStyleLbl="revTx" presStyleIdx="3" presStyleCnt="9"/>
      <dgm:spPr/>
    </dgm:pt>
    <dgm:pt modelId="{A85E8406-9030-46DF-BD0B-CB561CAABEBB}" type="pres">
      <dgm:prSet presAssocID="{49392120-4474-44FB-885D-37F6F0DAA4D1}" presName="bSpace" presStyleCnt="0"/>
      <dgm:spPr/>
    </dgm:pt>
    <dgm:pt modelId="{2BCEE159-3EBD-4A59-8C20-90CFD614E7C1}" type="pres">
      <dgm:prSet presAssocID="{49392120-4474-44FB-885D-37F6F0DAA4D1}" presName="parBackupNorm" presStyleCnt="0"/>
      <dgm:spPr/>
    </dgm:pt>
    <dgm:pt modelId="{1FDBF718-6F15-4A4B-AB79-C91DB182B1EF}" type="pres">
      <dgm:prSet presAssocID="{4C887BC1-2D68-47A7-87B0-FA8DC2A16807}" presName="parSpace" presStyleCnt="0"/>
      <dgm:spPr/>
    </dgm:pt>
    <dgm:pt modelId="{4CF06480-DF2E-4079-9874-C3CFD036282E}" type="pres">
      <dgm:prSet presAssocID="{75E1DDE6-EE13-42D7-9602-0E96993D0ED3}" presName="parComposite" presStyleCnt="0"/>
      <dgm:spPr/>
    </dgm:pt>
    <dgm:pt modelId="{36AE3F42-1AAF-4A8C-BD2A-F62A6912D2F8}" type="pres">
      <dgm:prSet presAssocID="{75E1DDE6-EE13-42D7-9602-0E96993D0ED3}" presName="parBigCircle" presStyleLbl="node0" presStyleIdx="4" presStyleCnt="7"/>
      <dgm:spPr>
        <a:solidFill>
          <a:schemeClr val="accent4">
            <a:alpha val="50000"/>
          </a:schemeClr>
        </a:solidFill>
        <a:ln>
          <a:noFill/>
        </a:ln>
      </dgm:spPr>
    </dgm:pt>
    <dgm:pt modelId="{484F5E2E-818F-47CF-A8F1-1246C3F60019}" type="pres">
      <dgm:prSet presAssocID="{75E1DDE6-EE13-42D7-9602-0E96993D0ED3}" presName="parTx" presStyleLbl="revTx" presStyleIdx="4" presStyleCnt="9"/>
      <dgm:spPr/>
    </dgm:pt>
    <dgm:pt modelId="{FCA5357C-25D8-474E-9183-23927FC3AAD9}" type="pres">
      <dgm:prSet presAssocID="{75E1DDE6-EE13-42D7-9602-0E96993D0ED3}" presName="bSpace" presStyleCnt="0"/>
      <dgm:spPr/>
    </dgm:pt>
    <dgm:pt modelId="{66F34FB5-7CD2-4689-B188-EDDBA483974F}" type="pres">
      <dgm:prSet presAssocID="{75E1DDE6-EE13-42D7-9602-0E96993D0ED3}" presName="parBackupNorm" presStyleCnt="0"/>
      <dgm:spPr/>
    </dgm:pt>
    <dgm:pt modelId="{A9B97CD5-3023-4116-BFFB-CC93AB5BC4F4}" type="pres">
      <dgm:prSet presAssocID="{617EDEFA-05AA-4E4B-A35C-9287AD621D06}" presName="parSpace" presStyleCnt="0"/>
      <dgm:spPr/>
    </dgm:pt>
    <dgm:pt modelId="{139C1096-7C4A-406D-A87C-DAA51BF57A29}" type="pres">
      <dgm:prSet presAssocID="{9717720A-9879-4EB5-BF60-EC9A640F4B69}" presName="desBackupLeftNorm" presStyleCnt="0"/>
      <dgm:spPr/>
    </dgm:pt>
    <dgm:pt modelId="{1C14E0BF-0A63-45C8-A05B-FEC5095E0507}" type="pres">
      <dgm:prSet presAssocID="{9717720A-9879-4EB5-BF60-EC9A640F4B69}" presName="desComposite" presStyleCnt="0"/>
      <dgm:spPr/>
    </dgm:pt>
    <dgm:pt modelId="{337E0A5B-448F-46B0-AEEC-11DCAB402A9B}" type="pres">
      <dgm:prSet presAssocID="{9717720A-9879-4EB5-BF60-EC9A640F4B69}" presName="desCircle" presStyleLbl="node1" presStyleIdx="0" presStyleCnt="1"/>
      <dgm:spPr>
        <a:solidFill>
          <a:schemeClr val="accent3"/>
        </a:solidFill>
        <a:ln>
          <a:noFill/>
        </a:ln>
      </dgm:spPr>
    </dgm:pt>
    <dgm:pt modelId="{AFC32E1B-9885-4F92-86A8-C5D6193FF11C}" type="pres">
      <dgm:prSet presAssocID="{9717720A-9879-4EB5-BF60-EC9A640F4B69}" presName="chTx" presStyleLbl="revTx" presStyleIdx="5" presStyleCnt="9"/>
      <dgm:spPr/>
    </dgm:pt>
    <dgm:pt modelId="{F75116A4-6185-4723-9E35-7E2A3B40E069}" type="pres">
      <dgm:prSet presAssocID="{9717720A-9879-4EB5-BF60-EC9A640F4B69}" presName="desTx" presStyleLbl="revTx" presStyleIdx="6" presStyleCnt="9">
        <dgm:presLayoutVars>
          <dgm:bulletEnabled val="1"/>
        </dgm:presLayoutVars>
      </dgm:prSet>
      <dgm:spPr/>
    </dgm:pt>
    <dgm:pt modelId="{246732BF-6466-4CBD-BA85-D043304B2116}" type="pres">
      <dgm:prSet presAssocID="{9717720A-9879-4EB5-BF60-EC9A640F4B69}" presName="desBackupRightNorm" presStyleCnt="0"/>
      <dgm:spPr/>
    </dgm:pt>
    <dgm:pt modelId="{5226D766-83C8-4204-9C39-C514333F16E1}" type="pres">
      <dgm:prSet presAssocID="{BF168746-CE77-4200-8925-7254FB234F6B}" presName="desSpace" presStyleCnt="0"/>
      <dgm:spPr/>
    </dgm:pt>
    <dgm:pt modelId="{56747B03-A9BB-4E31-8AD4-036958C35841}" type="pres">
      <dgm:prSet presAssocID="{AE5C157F-0270-4E63-9C68-B59B07EAC053}" presName="parComposite" presStyleCnt="0"/>
      <dgm:spPr/>
    </dgm:pt>
    <dgm:pt modelId="{90C10BD5-3A1B-4A91-93C5-564C981E347F}" type="pres">
      <dgm:prSet presAssocID="{AE5C157F-0270-4E63-9C68-B59B07EAC053}" presName="parBigCircle" presStyleLbl="node0" presStyleIdx="5" presStyleCnt="7"/>
      <dgm:spPr>
        <a:solidFill>
          <a:schemeClr val="accent4"/>
        </a:solidFill>
        <a:ln>
          <a:noFill/>
        </a:ln>
      </dgm:spPr>
    </dgm:pt>
    <dgm:pt modelId="{E53CC783-2E08-41E8-9765-875721FA275B}" type="pres">
      <dgm:prSet presAssocID="{AE5C157F-0270-4E63-9C68-B59B07EAC053}" presName="parTx" presStyleLbl="revTx" presStyleIdx="7" presStyleCnt="9" custLinFactNeighborX="-13054" custLinFactNeighborY="-6166"/>
      <dgm:spPr/>
    </dgm:pt>
    <dgm:pt modelId="{0C602C5E-E7E8-405A-99A8-09B9DDB9B7AE}" type="pres">
      <dgm:prSet presAssocID="{AE5C157F-0270-4E63-9C68-B59B07EAC053}" presName="bSpace" presStyleCnt="0"/>
      <dgm:spPr/>
    </dgm:pt>
    <dgm:pt modelId="{FC7FC095-7CCB-4B8B-9AAD-9837DAEA37C9}" type="pres">
      <dgm:prSet presAssocID="{AE5C157F-0270-4E63-9C68-B59B07EAC053}" presName="parBackupNorm" presStyleCnt="0"/>
      <dgm:spPr/>
    </dgm:pt>
    <dgm:pt modelId="{E38A80BF-2EC3-49F3-8B4B-632C9605A9EC}" type="pres">
      <dgm:prSet presAssocID="{AE148AF0-301A-4165-B31C-02D01B430474}" presName="parSpace" presStyleCnt="0"/>
      <dgm:spPr/>
    </dgm:pt>
    <dgm:pt modelId="{DC7DEA94-B71B-4041-A585-0ECC9152F50C}" type="pres">
      <dgm:prSet presAssocID="{364CD953-CD57-4CC2-A4A9-68FCB6BAAC12}" presName="parComposite" presStyleCnt="0"/>
      <dgm:spPr/>
    </dgm:pt>
    <dgm:pt modelId="{28119784-00FA-4922-9530-E66AC17F9E69}" type="pres">
      <dgm:prSet presAssocID="{364CD953-CD57-4CC2-A4A9-68FCB6BAAC12}" presName="parBigCircle" presStyleLbl="node0" presStyleIdx="6" presStyleCnt="7"/>
      <dgm:spPr>
        <a:solidFill>
          <a:schemeClr val="accent4"/>
        </a:solidFill>
        <a:ln>
          <a:noFill/>
        </a:ln>
      </dgm:spPr>
    </dgm:pt>
    <dgm:pt modelId="{B35A4FBA-162C-473B-A57A-C249E1A7FCBB}" type="pres">
      <dgm:prSet presAssocID="{364CD953-CD57-4CC2-A4A9-68FCB6BAAC12}" presName="parTx" presStyleLbl="revTx" presStyleIdx="8" presStyleCnt="9"/>
      <dgm:spPr/>
    </dgm:pt>
    <dgm:pt modelId="{D8161245-9B19-4CF9-BC05-FA46C0D6CB51}" type="pres">
      <dgm:prSet presAssocID="{364CD953-CD57-4CC2-A4A9-68FCB6BAAC12}" presName="bSpace" presStyleCnt="0"/>
      <dgm:spPr/>
    </dgm:pt>
    <dgm:pt modelId="{0B57A6D1-D48D-404D-956D-2681D4415447}" type="pres">
      <dgm:prSet presAssocID="{364CD953-CD57-4CC2-A4A9-68FCB6BAAC12}" presName="parBackupNorm" presStyleCnt="0"/>
      <dgm:spPr/>
    </dgm:pt>
    <dgm:pt modelId="{F8EB67B1-AE5A-49F9-AC0D-6CC0934910E8}" type="pres">
      <dgm:prSet presAssocID="{12A6A3F5-A860-4C7A-8D53-D70D3D7DC608}" presName="parSpace" presStyleCnt="0"/>
      <dgm:spPr/>
    </dgm:pt>
  </dgm:ptLst>
  <dgm:cxnLst>
    <dgm:cxn modelId="{5188AF04-B1E5-40F8-9A2A-D5F247805B9B}" srcId="{A1B0F156-27C0-46A6-83A5-13E9A4EACE7E}" destId="{364CD953-CD57-4CC2-A4A9-68FCB6BAAC12}" srcOrd="6" destOrd="0" parTransId="{EAD9BC10-371D-4969-A75F-F0CDEB5BA0EE}" sibTransId="{12A6A3F5-A860-4C7A-8D53-D70D3D7DC608}"/>
    <dgm:cxn modelId="{A584020C-D325-4548-9CA6-1F391B9BC355}" srcId="{A1B0F156-27C0-46A6-83A5-13E9A4EACE7E}" destId="{D641FBB5-DAB9-4C64-8494-0B1C1DCC6184}" srcOrd="0" destOrd="0" parTransId="{C6B9B7CE-835B-4004-89BA-9D7B34FDA679}" sibTransId="{8A815548-776E-471C-96C2-4068DEE107F8}"/>
    <dgm:cxn modelId="{E4AA8A17-5576-4199-AE00-5D2759424D2E}" srcId="{A1B0F156-27C0-46A6-83A5-13E9A4EACE7E}" destId="{68CE501E-D275-46C6-A5E6-FF5B48B4D87F}" srcOrd="1" destOrd="0" parTransId="{26E5C089-B40F-41F7-9F01-A3B2517DF9CF}" sibTransId="{0B2FAD5B-DA27-42B7-8B55-DF9A6A9B7DCA}"/>
    <dgm:cxn modelId="{AA64E81B-FEB1-4E8C-B019-6E0B61C313CE}" srcId="{A1B0F156-27C0-46A6-83A5-13E9A4EACE7E}" destId="{AE5C157F-0270-4E63-9C68-B59B07EAC053}" srcOrd="5" destOrd="0" parTransId="{1F8CEDD4-16EE-42FC-A156-571C81C66315}" sibTransId="{AE148AF0-301A-4165-B31C-02D01B430474}"/>
    <dgm:cxn modelId="{E5D66D1C-B4E6-4380-9045-C631297A1015}" srcId="{75E1DDE6-EE13-42D7-9602-0E96993D0ED3}" destId="{9717720A-9879-4EB5-BF60-EC9A640F4B69}" srcOrd="0" destOrd="0" parTransId="{490BB10B-FEF8-4DC5-83A4-9E24B2281E2A}" sibTransId="{BF168746-CE77-4200-8925-7254FB234F6B}"/>
    <dgm:cxn modelId="{8CCCE038-C797-484D-B2EE-117DE8124D12}" srcId="{A1B0F156-27C0-46A6-83A5-13E9A4EACE7E}" destId="{C84BF346-A5D7-4E0A-A3B2-34F5FAD490AF}" srcOrd="2" destOrd="0" parTransId="{B8AC3BD0-F99B-4E7E-B81C-DACDB5A1B7B0}" sibTransId="{92A0CC97-085A-44DA-9BBB-28E2B2A5C801}"/>
    <dgm:cxn modelId="{7941476C-2B43-4040-ACBC-4EB473DE3D71}" type="presOf" srcId="{AE5C157F-0270-4E63-9C68-B59B07EAC053}" destId="{E53CC783-2E08-41E8-9765-875721FA275B}" srcOrd="0" destOrd="0" presId="urn:microsoft.com/office/officeart/2008/layout/CircleAccentTimeline"/>
    <dgm:cxn modelId="{46F0DC88-A034-4FA3-8C4C-346D0437C593}" type="presOf" srcId="{9717720A-9879-4EB5-BF60-EC9A640F4B69}" destId="{AFC32E1B-9885-4F92-86A8-C5D6193FF11C}" srcOrd="0" destOrd="0" presId="urn:microsoft.com/office/officeart/2008/layout/CircleAccentTimeline"/>
    <dgm:cxn modelId="{58B90089-78EE-4243-8508-F28DC34D75AF}" srcId="{A1B0F156-27C0-46A6-83A5-13E9A4EACE7E}" destId="{75E1DDE6-EE13-42D7-9602-0E96993D0ED3}" srcOrd="4" destOrd="0" parTransId="{D4E10F89-22BC-48A2-AB8E-316B45B2DA35}" sibTransId="{617EDEFA-05AA-4E4B-A35C-9287AD621D06}"/>
    <dgm:cxn modelId="{F0738D93-24F1-4691-9D0A-953CB64D6915}" type="presOf" srcId="{D641FBB5-DAB9-4C64-8494-0B1C1DCC6184}" destId="{9C479C30-C79C-45DE-878F-ED74B8B26064}" srcOrd="0" destOrd="0" presId="urn:microsoft.com/office/officeart/2008/layout/CircleAccentTimeline"/>
    <dgm:cxn modelId="{7DE148AB-2C3E-45C6-B6D0-EB6A4268404A}" type="presOf" srcId="{75E1DDE6-EE13-42D7-9602-0E96993D0ED3}" destId="{484F5E2E-818F-47CF-A8F1-1246C3F60019}" srcOrd="0" destOrd="0" presId="urn:microsoft.com/office/officeart/2008/layout/CircleAccentTimeline"/>
    <dgm:cxn modelId="{B40E4FB0-1E3F-4C08-B4BC-AA2E937C01C2}" srcId="{A1B0F156-27C0-46A6-83A5-13E9A4EACE7E}" destId="{49392120-4474-44FB-885D-37F6F0DAA4D1}" srcOrd="3" destOrd="0" parTransId="{7F2D7639-2BEB-4D3D-A1F5-2103E01A80EC}" sibTransId="{4C887BC1-2D68-47A7-87B0-FA8DC2A16807}"/>
    <dgm:cxn modelId="{5D0FAAB2-1E4A-4EDA-AC12-A8AC9CDD519C}" type="presOf" srcId="{49392120-4474-44FB-885D-37F6F0DAA4D1}" destId="{26E1AB7A-0FBC-4BEB-9BC9-4622FCABFCD2}" srcOrd="0" destOrd="0" presId="urn:microsoft.com/office/officeart/2008/layout/CircleAccentTimeline"/>
    <dgm:cxn modelId="{DCC3D5BB-399F-43DB-A402-37C64245589B}" type="presOf" srcId="{A1B0F156-27C0-46A6-83A5-13E9A4EACE7E}" destId="{9A1BEC00-BA8B-4BC2-B4D0-4499D80FC166}" srcOrd="0" destOrd="0" presId="urn:microsoft.com/office/officeart/2008/layout/CircleAccentTimeline"/>
    <dgm:cxn modelId="{B5D8B2D5-610F-49C7-8DB2-AA981FFBE0B0}" type="presOf" srcId="{364CD953-CD57-4CC2-A4A9-68FCB6BAAC12}" destId="{B35A4FBA-162C-473B-A57A-C249E1A7FCBB}" srcOrd="0" destOrd="0" presId="urn:microsoft.com/office/officeart/2008/layout/CircleAccentTimeline"/>
    <dgm:cxn modelId="{1B963EE3-336A-45E3-A71D-084605C0A38B}" type="presOf" srcId="{C84BF346-A5D7-4E0A-A3B2-34F5FAD490AF}" destId="{4671D329-238E-4A1E-A090-A221A9CB2C07}" srcOrd="0" destOrd="0" presId="urn:microsoft.com/office/officeart/2008/layout/CircleAccentTimeline"/>
    <dgm:cxn modelId="{3AEA02ED-F8CA-4140-8D39-12EC908B8D31}" type="presOf" srcId="{68CE501E-D275-46C6-A5E6-FF5B48B4D87F}" destId="{4AB5A944-8728-4006-B254-61FF8CFA1BF0}" srcOrd="0" destOrd="0" presId="urn:microsoft.com/office/officeart/2008/layout/CircleAccentTimeline"/>
    <dgm:cxn modelId="{3CBEF28A-34B5-4345-8E5D-6B40CA16507C}" type="presParOf" srcId="{9A1BEC00-BA8B-4BC2-B4D0-4499D80FC166}" destId="{B92897DA-5564-4B23-AD4C-CCAF65406561}" srcOrd="0" destOrd="0" presId="urn:microsoft.com/office/officeart/2008/layout/CircleAccentTimeline"/>
    <dgm:cxn modelId="{1B09CED6-2F52-4CBA-AF7C-927E581BAADA}" type="presParOf" srcId="{B92897DA-5564-4B23-AD4C-CCAF65406561}" destId="{33CD2905-43AB-4275-A67D-A0452C54A614}" srcOrd="0" destOrd="0" presId="urn:microsoft.com/office/officeart/2008/layout/CircleAccentTimeline"/>
    <dgm:cxn modelId="{8923F0FC-765E-48A6-8B2B-03B5F0552064}" type="presParOf" srcId="{B92897DA-5564-4B23-AD4C-CCAF65406561}" destId="{9C479C30-C79C-45DE-878F-ED74B8B26064}" srcOrd="1" destOrd="0" presId="urn:microsoft.com/office/officeart/2008/layout/CircleAccentTimeline"/>
    <dgm:cxn modelId="{29B3DB87-3E9B-4E04-AFB3-7846FC32275B}" type="presParOf" srcId="{B92897DA-5564-4B23-AD4C-CCAF65406561}" destId="{633AF785-08D9-46CF-8781-D046B04B3639}" srcOrd="2" destOrd="0" presId="urn:microsoft.com/office/officeart/2008/layout/CircleAccentTimeline"/>
    <dgm:cxn modelId="{8D24464C-1DED-4CF1-90C6-795E9F91F748}" type="presParOf" srcId="{9A1BEC00-BA8B-4BC2-B4D0-4499D80FC166}" destId="{0AB6798D-3627-4461-8AD2-06FB09799F45}" srcOrd="1" destOrd="0" presId="urn:microsoft.com/office/officeart/2008/layout/CircleAccentTimeline"/>
    <dgm:cxn modelId="{B74AFBFC-7958-4399-B74A-9CB7C4389650}" type="presParOf" srcId="{9A1BEC00-BA8B-4BC2-B4D0-4499D80FC166}" destId="{35CB1654-923C-40DC-AAC9-037AAB2F9182}" srcOrd="2" destOrd="0" presId="urn:microsoft.com/office/officeart/2008/layout/CircleAccentTimeline"/>
    <dgm:cxn modelId="{9D376220-1FCE-4EE6-A523-94339E159421}" type="presParOf" srcId="{9A1BEC00-BA8B-4BC2-B4D0-4499D80FC166}" destId="{61CFDC17-2020-46F3-885A-1381CD660B78}" srcOrd="3" destOrd="0" presId="urn:microsoft.com/office/officeart/2008/layout/CircleAccentTimeline"/>
    <dgm:cxn modelId="{057C975A-4194-4BD8-B1E9-4E1AD075A850}" type="presParOf" srcId="{61CFDC17-2020-46F3-885A-1381CD660B78}" destId="{302FD5B1-D21B-436D-960C-99A1A4C0F54B}" srcOrd="0" destOrd="0" presId="urn:microsoft.com/office/officeart/2008/layout/CircleAccentTimeline"/>
    <dgm:cxn modelId="{357D40D3-549F-4D39-8443-3FB36673335D}" type="presParOf" srcId="{61CFDC17-2020-46F3-885A-1381CD660B78}" destId="{4AB5A944-8728-4006-B254-61FF8CFA1BF0}" srcOrd="1" destOrd="0" presId="urn:microsoft.com/office/officeart/2008/layout/CircleAccentTimeline"/>
    <dgm:cxn modelId="{F3583BBA-B802-482E-83B2-78B2DCEDB672}" type="presParOf" srcId="{61CFDC17-2020-46F3-885A-1381CD660B78}" destId="{393DC91E-3379-4D34-8302-FD765D838ADF}" srcOrd="2" destOrd="0" presId="urn:microsoft.com/office/officeart/2008/layout/CircleAccentTimeline"/>
    <dgm:cxn modelId="{A3707C4A-CDB1-4F58-9913-A013B2B16509}" type="presParOf" srcId="{9A1BEC00-BA8B-4BC2-B4D0-4499D80FC166}" destId="{6EDB10CF-8176-4655-8196-4AE75BCBB8B2}" srcOrd="4" destOrd="0" presId="urn:microsoft.com/office/officeart/2008/layout/CircleAccentTimeline"/>
    <dgm:cxn modelId="{B43C8AD4-6E5A-43F3-A236-285DE491501B}" type="presParOf" srcId="{9A1BEC00-BA8B-4BC2-B4D0-4499D80FC166}" destId="{BE5E4B74-6369-42F1-9894-4DE41518C86A}" srcOrd="5" destOrd="0" presId="urn:microsoft.com/office/officeart/2008/layout/CircleAccentTimeline"/>
    <dgm:cxn modelId="{905934A5-9977-4E0C-8E72-6C2D0741ABF9}" type="presParOf" srcId="{9A1BEC00-BA8B-4BC2-B4D0-4499D80FC166}" destId="{3CC718E3-40D6-428D-96C3-FF6CCFAAD933}" srcOrd="6" destOrd="0" presId="urn:microsoft.com/office/officeart/2008/layout/CircleAccentTimeline"/>
    <dgm:cxn modelId="{987FCC2F-9141-4CC1-9CAF-7C028F9061F5}" type="presParOf" srcId="{3CC718E3-40D6-428D-96C3-FF6CCFAAD933}" destId="{C419BB76-2D1A-4647-815E-07AE9A55572A}" srcOrd="0" destOrd="0" presId="urn:microsoft.com/office/officeart/2008/layout/CircleAccentTimeline"/>
    <dgm:cxn modelId="{6BFA523C-BFC6-488D-A4BB-235F0AD42C85}" type="presParOf" srcId="{3CC718E3-40D6-428D-96C3-FF6CCFAAD933}" destId="{4671D329-238E-4A1E-A090-A221A9CB2C07}" srcOrd="1" destOrd="0" presId="urn:microsoft.com/office/officeart/2008/layout/CircleAccentTimeline"/>
    <dgm:cxn modelId="{52EF2F55-B68A-4879-81DE-DE14F996E9E6}" type="presParOf" srcId="{3CC718E3-40D6-428D-96C3-FF6CCFAAD933}" destId="{FEF0640D-98F8-408D-86E0-9D4D1915B70F}" srcOrd="2" destOrd="0" presId="urn:microsoft.com/office/officeart/2008/layout/CircleAccentTimeline"/>
    <dgm:cxn modelId="{9F98BB86-8A6E-4813-8EE5-8ADAF7D62052}" type="presParOf" srcId="{9A1BEC00-BA8B-4BC2-B4D0-4499D80FC166}" destId="{5C22EB1D-6017-4622-92A5-DC1C1747AE4B}" srcOrd="7" destOrd="0" presId="urn:microsoft.com/office/officeart/2008/layout/CircleAccentTimeline"/>
    <dgm:cxn modelId="{6CF812E4-D41B-4F70-A621-2F8AEAE328FB}" type="presParOf" srcId="{9A1BEC00-BA8B-4BC2-B4D0-4499D80FC166}" destId="{311CE79D-604F-4755-9020-3841DFF8F3EA}" srcOrd="8" destOrd="0" presId="urn:microsoft.com/office/officeart/2008/layout/CircleAccentTimeline"/>
    <dgm:cxn modelId="{C61593F4-E5E0-4543-AF75-6C5FA04DA0B5}" type="presParOf" srcId="{9A1BEC00-BA8B-4BC2-B4D0-4499D80FC166}" destId="{40B32406-8545-49BE-A97D-0CAE1BE0CB57}" srcOrd="9" destOrd="0" presId="urn:microsoft.com/office/officeart/2008/layout/CircleAccentTimeline"/>
    <dgm:cxn modelId="{2239F087-2D9A-42C8-8541-2D6141AE5707}" type="presParOf" srcId="{40B32406-8545-49BE-A97D-0CAE1BE0CB57}" destId="{FDB0500C-0537-4F76-96F6-6C82C702A7D7}" srcOrd="0" destOrd="0" presId="urn:microsoft.com/office/officeart/2008/layout/CircleAccentTimeline"/>
    <dgm:cxn modelId="{D9FA49AF-AB32-4815-9652-D75AA2D6DA1E}" type="presParOf" srcId="{40B32406-8545-49BE-A97D-0CAE1BE0CB57}" destId="{26E1AB7A-0FBC-4BEB-9BC9-4622FCABFCD2}" srcOrd="1" destOrd="0" presId="urn:microsoft.com/office/officeart/2008/layout/CircleAccentTimeline"/>
    <dgm:cxn modelId="{960F4828-A1EC-4CDA-8415-24331EB63256}" type="presParOf" srcId="{40B32406-8545-49BE-A97D-0CAE1BE0CB57}" destId="{A85E8406-9030-46DF-BD0B-CB561CAABEBB}" srcOrd="2" destOrd="0" presId="urn:microsoft.com/office/officeart/2008/layout/CircleAccentTimeline"/>
    <dgm:cxn modelId="{B760A194-A4D2-4A14-B4C1-AF7458F3B1AD}" type="presParOf" srcId="{9A1BEC00-BA8B-4BC2-B4D0-4499D80FC166}" destId="{2BCEE159-3EBD-4A59-8C20-90CFD614E7C1}" srcOrd="10" destOrd="0" presId="urn:microsoft.com/office/officeart/2008/layout/CircleAccentTimeline"/>
    <dgm:cxn modelId="{94FBF11D-E9D7-42E2-9F62-46CC54B7E52B}" type="presParOf" srcId="{9A1BEC00-BA8B-4BC2-B4D0-4499D80FC166}" destId="{1FDBF718-6F15-4A4B-AB79-C91DB182B1EF}" srcOrd="11" destOrd="0" presId="urn:microsoft.com/office/officeart/2008/layout/CircleAccentTimeline"/>
    <dgm:cxn modelId="{0DD6E1B4-0D21-449A-81AB-03EA1C080B36}" type="presParOf" srcId="{9A1BEC00-BA8B-4BC2-B4D0-4499D80FC166}" destId="{4CF06480-DF2E-4079-9874-C3CFD036282E}" srcOrd="12" destOrd="0" presId="urn:microsoft.com/office/officeart/2008/layout/CircleAccentTimeline"/>
    <dgm:cxn modelId="{AE099898-E605-48DD-BE20-FC092C417D37}" type="presParOf" srcId="{4CF06480-DF2E-4079-9874-C3CFD036282E}" destId="{36AE3F42-1AAF-4A8C-BD2A-F62A6912D2F8}" srcOrd="0" destOrd="0" presId="urn:microsoft.com/office/officeart/2008/layout/CircleAccentTimeline"/>
    <dgm:cxn modelId="{A3C8C40D-3FB3-4E46-8F73-45063050EDDF}" type="presParOf" srcId="{4CF06480-DF2E-4079-9874-C3CFD036282E}" destId="{484F5E2E-818F-47CF-A8F1-1246C3F60019}" srcOrd="1" destOrd="0" presId="urn:microsoft.com/office/officeart/2008/layout/CircleAccentTimeline"/>
    <dgm:cxn modelId="{182830A9-F9D0-4E84-9987-2524BE358B9F}" type="presParOf" srcId="{4CF06480-DF2E-4079-9874-C3CFD036282E}" destId="{FCA5357C-25D8-474E-9183-23927FC3AAD9}" srcOrd="2" destOrd="0" presId="urn:microsoft.com/office/officeart/2008/layout/CircleAccentTimeline"/>
    <dgm:cxn modelId="{2139719F-BDB6-4932-82B4-67481A79281F}" type="presParOf" srcId="{9A1BEC00-BA8B-4BC2-B4D0-4499D80FC166}" destId="{66F34FB5-7CD2-4689-B188-EDDBA483974F}" srcOrd="13" destOrd="0" presId="urn:microsoft.com/office/officeart/2008/layout/CircleAccentTimeline"/>
    <dgm:cxn modelId="{29AF15B7-D63F-40AF-BC51-F8013297EB69}" type="presParOf" srcId="{9A1BEC00-BA8B-4BC2-B4D0-4499D80FC166}" destId="{A9B97CD5-3023-4116-BFFB-CC93AB5BC4F4}" srcOrd="14" destOrd="0" presId="urn:microsoft.com/office/officeart/2008/layout/CircleAccentTimeline"/>
    <dgm:cxn modelId="{29972280-4F21-4ECD-9A93-F5D0DCF0301A}" type="presParOf" srcId="{9A1BEC00-BA8B-4BC2-B4D0-4499D80FC166}" destId="{139C1096-7C4A-406D-A87C-DAA51BF57A29}" srcOrd="15" destOrd="0" presId="urn:microsoft.com/office/officeart/2008/layout/CircleAccentTimeline"/>
    <dgm:cxn modelId="{EFCABF09-DCCB-4E64-9603-906D1312CB42}" type="presParOf" srcId="{9A1BEC00-BA8B-4BC2-B4D0-4499D80FC166}" destId="{1C14E0BF-0A63-45C8-A05B-FEC5095E0507}" srcOrd="16" destOrd="0" presId="urn:microsoft.com/office/officeart/2008/layout/CircleAccentTimeline"/>
    <dgm:cxn modelId="{BF3D5429-78A2-412E-A17D-EB0C718C9357}" type="presParOf" srcId="{1C14E0BF-0A63-45C8-A05B-FEC5095E0507}" destId="{337E0A5B-448F-46B0-AEEC-11DCAB402A9B}" srcOrd="0" destOrd="0" presId="urn:microsoft.com/office/officeart/2008/layout/CircleAccentTimeline"/>
    <dgm:cxn modelId="{0A061CC7-D1D7-4B7A-8147-706C73EDEC78}" type="presParOf" srcId="{1C14E0BF-0A63-45C8-A05B-FEC5095E0507}" destId="{AFC32E1B-9885-4F92-86A8-C5D6193FF11C}" srcOrd="1" destOrd="0" presId="urn:microsoft.com/office/officeart/2008/layout/CircleAccentTimeline"/>
    <dgm:cxn modelId="{E08BCAA1-CBC6-4F51-93DF-903FEB5EC876}" type="presParOf" srcId="{1C14E0BF-0A63-45C8-A05B-FEC5095E0507}" destId="{F75116A4-6185-4723-9E35-7E2A3B40E069}" srcOrd="2" destOrd="0" presId="urn:microsoft.com/office/officeart/2008/layout/CircleAccentTimeline"/>
    <dgm:cxn modelId="{AB334B3F-4BED-4733-8D4A-4745D007EBEE}" type="presParOf" srcId="{9A1BEC00-BA8B-4BC2-B4D0-4499D80FC166}" destId="{246732BF-6466-4CBD-BA85-D043304B2116}" srcOrd="17" destOrd="0" presId="urn:microsoft.com/office/officeart/2008/layout/CircleAccentTimeline"/>
    <dgm:cxn modelId="{1051800A-32A8-475C-8E00-80B360FD3BE0}" type="presParOf" srcId="{9A1BEC00-BA8B-4BC2-B4D0-4499D80FC166}" destId="{5226D766-83C8-4204-9C39-C514333F16E1}" srcOrd="18" destOrd="0" presId="urn:microsoft.com/office/officeart/2008/layout/CircleAccentTimeline"/>
    <dgm:cxn modelId="{CE33F7C3-F1BB-45BF-B7AD-DB468610D43C}" type="presParOf" srcId="{9A1BEC00-BA8B-4BC2-B4D0-4499D80FC166}" destId="{56747B03-A9BB-4E31-8AD4-036958C35841}" srcOrd="19" destOrd="0" presId="urn:microsoft.com/office/officeart/2008/layout/CircleAccentTimeline"/>
    <dgm:cxn modelId="{76D36A64-F4D8-42F6-B3C7-5939FF06670B}" type="presParOf" srcId="{56747B03-A9BB-4E31-8AD4-036958C35841}" destId="{90C10BD5-3A1B-4A91-93C5-564C981E347F}" srcOrd="0" destOrd="0" presId="urn:microsoft.com/office/officeart/2008/layout/CircleAccentTimeline"/>
    <dgm:cxn modelId="{34B164B5-6781-49C6-9941-A86CED49A188}" type="presParOf" srcId="{56747B03-A9BB-4E31-8AD4-036958C35841}" destId="{E53CC783-2E08-41E8-9765-875721FA275B}" srcOrd="1" destOrd="0" presId="urn:microsoft.com/office/officeart/2008/layout/CircleAccentTimeline"/>
    <dgm:cxn modelId="{61946E57-AD31-44BA-BFDF-7BFE80D1135A}" type="presParOf" srcId="{56747B03-A9BB-4E31-8AD4-036958C35841}" destId="{0C602C5E-E7E8-405A-99A8-09B9DDB9B7AE}" srcOrd="2" destOrd="0" presId="urn:microsoft.com/office/officeart/2008/layout/CircleAccentTimeline"/>
    <dgm:cxn modelId="{D8E82E8B-9C13-461D-9B30-C95ABCE1E262}" type="presParOf" srcId="{9A1BEC00-BA8B-4BC2-B4D0-4499D80FC166}" destId="{FC7FC095-7CCB-4B8B-9AAD-9837DAEA37C9}" srcOrd="20" destOrd="0" presId="urn:microsoft.com/office/officeart/2008/layout/CircleAccentTimeline"/>
    <dgm:cxn modelId="{B4E0AEAA-64AA-42E0-BEF5-29CF559C0AE8}" type="presParOf" srcId="{9A1BEC00-BA8B-4BC2-B4D0-4499D80FC166}" destId="{E38A80BF-2EC3-49F3-8B4B-632C9605A9EC}" srcOrd="21" destOrd="0" presId="urn:microsoft.com/office/officeart/2008/layout/CircleAccentTimeline"/>
    <dgm:cxn modelId="{EB50CCC4-06E0-4413-B029-953085B1A999}" type="presParOf" srcId="{9A1BEC00-BA8B-4BC2-B4D0-4499D80FC166}" destId="{DC7DEA94-B71B-4041-A585-0ECC9152F50C}" srcOrd="22" destOrd="0" presId="urn:microsoft.com/office/officeart/2008/layout/CircleAccentTimeline"/>
    <dgm:cxn modelId="{9191B449-057A-4965-97B6-A2EFA541FE2B}" type="presParOf" srcId="{DC7DEA94-B71B-4041-A585-0ECC9152F50C}" destId="{28119784-00FA-4922-9530-E66AC17F9E69}" srcOrd="0" destOrd="0" presId="urn:microsoft.com/office/officeart/2008/layout/CircleAccentTimeline"/>
    <dgm:cxn modelId="{6B5D75C8-BD4C-41AA-9E9E-0BD6B6472365}" type="presParOf" srcId="{DC7DEA94-B71B-4041-A585-0ECC9152F50C}" destId="{B35A4FBA-162C-473B-A57A-C249E1A7FCBB}" srcOrd="1" destOrd="0" presId="urn:microsoft.com/office/officeart/2008/layout/CircleAccentTimeline"/>
    <dgm:cxn modelId="{C4B6F0DE-1EC3-460C-B458-48FE0798DE09}" type="presParOf" srcId="{DC7DEA94-B71B-4041-A585-0ECC9152F50C}" destId="{D8161245-9B19-4CF9-BC05-FA46C0D6CB51}" srcOrd="2" destOrd="0" presId="urn:microsoft.com/office/officeart/2008/layout/CircleAccentTimeline"/>
    <dgm:cxn modelId="{6169BECE-C5B0-440E-A2DB-0CC0FA0961D2}" type="presParOf" srcId="{9A1BEC00-BA8B-4BC2-B4D0-4499D80FC166}" destId="{0B57A6D1-D48D-404D-956D-2681D4415447}" srcOrd="23" destOrd="0" presId="urn:microsoft.com/office/officeart/2008/layout/CircleAccentTimeline"/>
    <dgm:cxn modelId="{588032DB-6B20-4AE9-AC5B-4990565CB0F7}" type="presParOf" srcId="{9A1BEC00-BA8B-4BC2-B4D0-4499D80FC166}" destId="{F8EB67B1-AE5A-49F9-AC0D-6CC0934910E8}" srcOrd="24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4850C9B-08A6-4CEA-9A49-675F24CC49DC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6A7028-5028-4CB2-98D3-729E1E027082}">
      <dgm:prSet phldrT="[Text]"/>
      <dgm:spPr>
        <a:noFill/>
        <a:ln w="6350">
          <a:solidFill>
            <a:srgbClr val="FFC000"/>
          </a:solidFill>
        </a:ln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questionnaire completed/ relevant sources of evidence provided by Agencies</a:t>
          </a:r>
        </a:p>
      </dgm:t>
    </dgm:pt>
    <dgm:pt modelId="{96565CD5-7E8D-4AE2-9C53-25C9DD4BE5C6}" type="parTrans" cxnId="{4A11F665-F021-49C9-A05A-BD5806E30F7D}">
      <dgm:prSet/>
      <dgm:spPr/>
      <dgm:t>
        <a:bodyPr/>
        <a:lstStyle/>
        <a:p>
          <a:endParaRPr lang="en-US"/>
        </a:p>
      </dgm:t>
    </dgm:pt>
    <dgm:pt modelId="{2C1C58EA-9D70-4597-B0C4-C0A8415A16E0}" type="sibTrans" cxnId="{4A11F665-F021-49C9-A05A-BD5806E30F7D}">
      <dgm:prSet/>
      <dgm:spPr>
        <a:solidFill>
          <a:schemeClr val="accent3">
            <a:alpha val="50000"/>
          </a:schemeClr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D61D9CFC-B577-4242-9B6E-A9162398D805}">
      <dgm:prSet phldrT="[Text]"/>
      <dgm:spPr>
        <a:noFill/>
        <a:ln w="6350">
          <a:solidFill>
            <a:srgbClr val="FFC000"/>
          </a:solidFill>
        </a:ln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initial review by the Secretariat for availability and completeness of information</a:t>
          </a:r>
        </a:p>
      </dgm:t>
    </dgm:pt>
    <dgm:pt modelId="{D9D77966-55A1-4126-B500-095F7D267B06}" type="parTrans" cxnId="{495547D2-8D49-43CD-AEAA-210FA8AB2652}">
      <dgm:prSet/>
      <dgm:spPr/>
      <dgm:t>
        <a:bodyPr/>
        <a:lstStyle/>
        <a:p>
          <a:endParaRPr lang="en-US"/>
        </a:p>
      </dgm:t>
    </dgm:pt>
    <dgm:pt modelId="{BB572B17-FCAD-47D5-928C-D531BCD847C2}" type="sibTrans" cxnId="{495547D2-8D49-43CD-AEAA-210FA8AB2652}">
      <dgm:prSet/>
      <dgm:spPr>
        <a:solidFill>
          <a:schemeClr val="accent3">
            <a:alpha val="50000"/>
          </a:schemeClr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F8AD2D1F-1DD2-4CE5-971D-1D25BF4BB80E}">
      <dgm:prSet phldrT="[Text]"/>
      <dgm:spPr>
        <a:noFill/>
        <a:ln w="6350">
          <a:solidFill>
            <a:srgbClr val="FFC000"/>
          </a:solidFill>
        </a:ln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expert review and recommendation</a:t>
          </a:r>
        </a:p>
      </dgm:t>
    </dgm:pt>
    <dgm:pt modelId="{970A1CE0-09F5-48EA-8375-E5677645C2BC}" type="parTrans" cxnId="{8F90A7F6-6C34-4156-9F65-1F63C3199FCB}">
      <dgm:prSet/>
      <dgm:spPr/>
      <dgm:t>
        <a:bodyPr/>
        <a:lstStyle/>
        <a:p>
          <a:endParaRPr lang="en-US"/>
        </a:p>
      </dgm:t>
    </dgm:pt>
    <dgm:pt modelId="{928C377E-F5A7-46A4-8C95-93950D25601D}" type="sibTrans" cxnId="{8F90A7F6-6C34-4156-9F65-1F63C3199FCB}">
      <dgm:prSet/>
      <dgm:spPr>
        <a:solidFill>
          <a:schemeClr val="accent3">
            <a:alpha val="50000"/>
          </a:schemeClr>
        </a:solidFill>
        <a:ln>
          <a:noFill/>
        </a:ln>
      </dgm:spPr>
      <dgm:t>
        <a:bodyPr/>
        <a:lstStyle/>
        <a:p>
          <a:endParaRPr lang="en-US" dirty="0"/>
        </a:p>
      </dgm:t>
    </dgm:pt>
    <dgm:pt modelId="{20B5BC63-3530-403D-A8F0-621C575A9F09}">
      <dgm:prSet phldrT="[Text]"/>
      <dgm:spPr>
        <a:noFill/>
        <a:ln w="6350">
          <a:solidFill>
            <a:srgbClr val="FFC000"/>
          </a:solidFill>
        </a:ln>
      </dgm:spPr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Council review and decision</a:t>
          </a:r>
        </a:p>
      </dgm:t>
    </dgm:pt>
    <dgm:pt modelId="{6A81493C-5976-4036-852B-95E974C4DA3C}" type="parTrans" cxnId="{85994F0D-62BD-4D26-895C-BBC2EA4EF8F3}">
      <dgm:prSet/>
      <dgm:spPr/>
      <dgm:t>
        <a:bodyPr/>
        <a:lstStyle/>
        <a:p>
          <a:endParaRPr lang="en-US"/>
        </a:p>
      </dgm:t>
    </dgm:pt>
    <dgm:pt modelId="{97928CEB-5426-470C-AFDE-C81589C585DA}" type="sibTrans" cxnId="{85994F0D-62BD-4D26-895C-BBC2EA4EF8F3}">
      <dgm:prSet/>
      <dgm:spPr/>
      <dgm:t>
        <a:bodyPr/>
        <a:lstStyle/>
        <a:p>
          <a:endParaRPr lang="en-US"/>
        </a:p>
      </dgm:t>
    </dgm:pt>
    <dgm:pt modelId="{7E65A9BF-263B-4A68-B42C-2DFB391E6C2F}" type="pres">
      <dgm:prSet presAssocID="{04850C9B-08A6-4CEA-9A49-675F24CC49DC}" presName="outerComposite" presStyleCnt="0">
        <dgm:presLayoutVars>
          <dgm:chMax val="5"/>
          <dgm:dir/>
          <dgm:resizeHandles val="exact"/>
        </dgm:presLayoutVars>
      </dgm:prSet>
      <dgm:spPr/>
    </dgm:pt>
    <dgm:pt modelId="{E25A604B-18AC-4D40-9B91-CF53DD98EEF1}" type="pres">
      <dgm:prSet presAssocID="{04850C9B-08A6-4CEA-9A49-675F24CC49DC}" presName="dummyMaxCanvas" presStyleCnt="0">
        <dgm:presLayoutVars/>
      </dgm:prSet>
      <dgm:spPr/>
    </dgm:pt>
    <dgm:pt modelId="{45055DC4-4988-4727-A04E-304332036649}" type="pres">
      <dgm:prSet presAssocID="{04850C9B-08A6-4CEA-9A49-675F24CC49DC}" presName="FourNodes_1" presStyleLbl="node1" presStyleIdx="0" presStyleCnt="4">
        <dgm:presLayoutVars>
          <dgm:bulletEnabled val="1"/>
        </dgm:presLayoutVars>
      </dgm:prSet>
      <dgm:spPr/>
    </dgm:pt>
    <dgm:pt modelId="{56A5EBC3-5072-4C2B-8CB6-1590F4222DFE}" type="pres">
      <dgm:prSet presAssocID="{04850C9B-08A6-4CEA-9A49-675F24CC49DC}" presName="FourNodes_2" presStyleLbl="node1" presStyleIdx="1" presStyleCnt="4">
        <dgm:presLayoutVars>
          <dgm:bulletEnabled val="1"/>
        </dgm:presLayoutVars>
      </dgm:prSet>
      <dgm:spPr/>
    </dgm:pt>
    <dgm:pt modelId="{99231B19-1B23-4F59-905B-61FE898823BA}" type="pres">
      <dgm:prSet presAssocID="{04850C9B-08A6-4CEA-9A49-675F24CC49DC}" presName="FourNodes_3" presStyleLbl="node1" presStyleIdx="2" presStyleCnt="4">
        <dgm:presLayoutVars>
          <dgm:bulletEnabled val="1"/>
        </dgm:presLayoutVars>
      </dgm:prSet>
      <dgm:spPr/>
    </dgm:pt>
    <dgm:pt modelId="{6241EC5C-266C-49B6-ADD8-1F8519C67157}" type="pres">
      <dgm:prSet presAssocID="{04850C9B-08A6-4CEA-9A49-675F24CC49DC}" presName="FourNodes_4" presStyleLbl="node1" presStyleIdx="3" presStyleCnt="4">
        <dgm:presLayoutVars>
          <dgm:bulletEnabled val="1"/>
        </dgm:presLayoutVars>
      </dgm:prSet>
      <dgm:spPr/>
    </dgm:pt>
    <dgm:pt modelId="{869061A4-4020-4D5C-A1AF-B67C19C64894}" type="pres">
      <dgm:prSet presAssocID="{04850C9B-08A6-4CEA-9A49-675F24CC49DC}" presName="FourConn_1-2" presStyleLbl="fgAccFollowNode1" presStyleIdx="0" presStyleCnt="3">
        <dgm:presLayoutVars>
          <dgm:bulletEnabled val="1"/>
        </dgm:presLayoutVars>
      </dgm:prSet>
      <dgm:spPr/>
    </dgm:pt>
    <dgm:pt modelId="{951FC6E8-3F92-4D1D-92A0-A8F303A399CB}" type="pres">
      <dgm:prSet presAssocID="{04850C9B-08A6-4CEA-9A49-675F24CC49DC}" presName="FourConn_2-3" presStyleLbl="fgAccFollowNode1" presStyleIdx="1" presStyleCnt="3">
        <dgm:presLayoutVars>
          <dgm:bulletEnabled val="1"/>
        </dgm:presLayoutVars>
      </dgm:prSet>
      <dgm:spPr/>
    </dgm:pt>
    <dgm:pt modelId="{46ECBB4F-D118-4101-92E7-D41B421FC1EA}" type="pres">
      <dgm:prSet presAssocID="{04850C9B-08A6-4CEA-9A49-675F24CC49DC}" presName="FourConn_3-4" presStyleLbl="fgAccFollowNode1" presStyleIdx="2" presStyleCnt="3">
        <dgm:presLayoutVars>
          <dgm:bulletEnabled val="1"/>
        </dgm:presLayoutVars>
      </dgm:prSet>
      <dgm:spPr/>
    </dgm:pt>
    <dgm:pt modelId="{3F0F9D55-CC26-41D3-A749-E36639C652A5}" type="pres">
      <dgm:prSet presAssocID="{04850C9B-08A6-4CEA-9A49-675F24CC49DC}" presName="FourNodes_1_text" presStyleLbl="node1" presStyleIdx="3" presStyleCnt="4">
        <dgm:presLayoutVars>
          <dgm:bulletEnabled val="1"/>
        </dgm:presLayoutVars>
      </dgm:prSet>
      <dgm:spPr/>
    </dgm:pt>
    <dgm:pt modelId="{5CA500BF-9E00-4283-A37F-6684F312CFFB}" type="pres">
      <dgm:prSet presAssocID="{04850C9B-08A6-4CEA-9A49-675F24CC49DC}" presName="FourNodes_2_text" presStyleLbl="node1" presStyleIdx="3" presStyleCnt="4">
        <dgm:presLayoutVars>
          <dgm:bulletEnabled val="1"/>
        </dgm:presLayoutVars>
      </dgm:prSet>
      <dgm:spPr/>
    </dgm:pt>
    <dgm:pt modelId="{2CEEA283-AC99-4D58-A94D-CE834451B6F0}" type="pres">
      <dgm:prSet presAssocID="{04850C9B-08A6-4CEA-9A49-675F24CC49DC}" presName="FourNodes_3_text" presStyleLbl="node1" presStyleIdx="3" presStyleCnt="4">
        <dgm:presLayoutVars>
          <dgm:bulletEnabled val="1"/>
        </dgm:presLayoutVars>
      </dgm:prSet>
      <dgm:spPr/>
    </dgm:pt>
    <dgm:pt modelId="{3BE98973-288B-4415-B774-C61A0C5EAE4A}" type="pres">
      <dgm:prSet presAssocID="{04850C9B-08A6-4CEA-9A49-675F24CC49DC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85994F0D-62BD-4D26-895C-BBC2EA4EF8F3}" srcId="{04850C9B-08A6-4CEA-9A49-675F24CC49DC}" destId="{20B5BC63-3530-403D-A8F0-621C575A9F09}" srcOrd="3" destOrd="0" parTransId="{6A81493C-5976-4036-852B-95E974C4DA3C}" sibTransId="{97928CEB-5426-470C-AFDE-C81589C585DA}"/>
    <dgm:cxn modelId="{ACA4D611-A2A1-48C7-89DA-EB771751BB44}" type="presOf" srcId="{928C377E-F5A7-46A4-8C95-93950D25601D}" destId="{46ECBB4F-D118-4101-92E7-D41B421FC1EA}" srcOrd="0" destOrd="0" presId="urn:microsoft.com/office/officeart/2005/8/layout/vProcess5"/>
    <dgm:cxn modelId="{233F8638-3C86-4D39-89CA-D922B6DDF385}" type="presOf" srcId="{2C1C58EA-9D70-4597-B0C4-C0A8415A16E0}" destId="{869061A4-4020-4D5C-A1AF-B67C19C64894}" srcOrd="0" destOrd="0" presId="urn:microsoft.com/office/officeart/2005/8/layout/vProcess5"/>
    <dgm:cxn modelId="{4A11F665-F021-49C9-A05A-BD5806E30F7D}" srcId="{04850C9B-08A6-4CEA-9A49-675F24CC49DC}" destId="{976A7028-5028-4CB2-98D3-729E1E027082}" srcOrd="0" destOrd="0" parTransId="{96565CD5-7E8D-4AE2-9C53-25C9DD4BE5C6}" sibTransId="{2C1C58EA-9D70-4597-B0C4-C0A8415A16E0}"/>
    <dgm:cxn modelId="{74351A7A-B70E-40F1-9078-AF0E28A22758}" type="presOf" srcId="{F8AD2D1F-1DD2-4CE5-971D-1D25BF4BB80E}" destId="{99231B19-1B23-4F59-905B-61FE898823BA}" srcOrd="0" destOrd="0" presId="urn:microsoft.com/office/officeart/2005/8/layout/vProcess5"/>
    <dgm:cxn modelId="{5435E587-28DB-4787-9026-2BBA54D364FD}" type="presOf" srcId="{20B5BC63-3530-403D-A8F0-621C575A9F09}" destId="{6241EC5C-266C-49B6-ADD8-1F8519C67157}" srcOrd="0" destOrd="0" presId="urn:microsoft.com/office/officeart/2005/8/layout/vProcess5"/>
    <dgm:cxn modelId="{EB918895-2DE6-44E9-AC8F-37640C9C9740}" type="presOf" srcId="{D61D9CFC-B577-4242-9B6E-A9162398D805}" destId="{56A5EBC3-5072-4C2B-8CB6-1590F4222DFE}" srcOrd="0" destOrd="0" presId="urn:microsoft.com/office/officeart/2005/8/layout/vProcess5"/>
    <dgm:cxn modelId="{4B27BCA7-CD76-44DF-BCF8-08B985BB5524}" type="presOf" srcId="{20B5BC63-3530-403D-A8F0-621C575A9F09}" destId="{3BE98973-288B-4415-B774-C61A0C5EAE4A}" srcOrd="1" destOrd="0" presId="urn:microsoft.com/office/officeart/2005/8/layout/vProcess5"/>
    <dgm:cxn modelId="{3A2CC2B5-BD01-48B6-8ED2-C786BF7AF882}" type="presOf" srcId="{04850C9B-08A6-4CEA-9A49-675F24CC49DC}" destId="{7E65A9BF-263B-4A68-B42C-2DFB391E6C2F}" srcOrd="0" destOrd="0" presId="urn:microsoft.com/office/officeart/2005/8/layout/vProcess5"/>
    <dgm:cxn modelId="{D519BAB8-1D6B-4337-9732-8BBAD784927B}" type="presOf" srcId="{BB572B17-FCAD-47D5-928C-D531BCD847C2}" destId="{951FC6E8-3F92-4D1D-92A0-A8F303A399CB}" srcOrd="0" destOrd="0" presId="urn:microsoft.com/office/officeart/2005/8/layout/vProcess5"/>
    <dgm:cxn modelId="{85A5C9B9-0C6C-470E-B6B3-C540C7694231}" type="presOf" srcId="{976A7028-5028-4CB2-98D3-729E1E027082}" destId="{3F0F9D55-CC26-41D3-A749-E36639C652A5}" srcOrd="1" destOrd="0" presId="urn:microsoft.com/office/officeart/2005/8/layout/vProcess5"/>
    <dgm:cxn modelId="{94417CC3-DD22-4626-91A8-F134415B4B3C}" type="presOf" srcId="{D61D9CFC-B577-4242-9B6E-A9162398D805}" destId="{5CA500BF-9E00-4283-A37F-6684F312CFFB}" srcOrd="1" destOrd="0" presId="urn:microsoft.com/office/officeart/2005/8/layout/vProcess5"/>
    <dgm:cxn modelId="{4F45BBC9-8DC1-4AA4-8A4D-7E0F34B7FB18}" type="presOf" srcId="{976A7028-5028-4CB2-98D3-729E1E027082}" destId="{45055DC4-4988-4727-A04E-304332036649}" srcOrd="0" destOrd="0" presId="urn:microsoft.com/office/officeart/2005/8/layout/vProcess5"/>
    <dgm:cxn modelId="{495547D2-8D49-43CD-AEAA-210FA8AB2652}" srcId="{04850C9B-08A6-4CEA-9A49-675F24CC49DC}" destId="{D61D9CFC-B577-4242-9B6E-A9162398D805}" srcOrd="1" destOrd="0" parTransId="{D9D77966-55A1-4126-B500-095F7D267B06}" sibTransId="{BB572B17-FCAD-47D5-928C-D531BCD847C2}"/>
    <dgm:cxn modelId="{9DA780D8-6511-4738-99F1-220313FCCD91}" type="presOf" srcId="{F8AD2D1F-1DD2-4CE5-971D-1D25BF4BB80E}" destId="{2CEEA283-AC99-4D58-A94D-CE834451B6F0}" srcOrd="1" destOrd="0" presId="urn:microsoft.com/office/officeart/2005/8/layout/vProcess5"/>
    <dgm:cxn modelId="{8F90A7F6-6C34-4156-9F65-1F63C3199FCB}" srcId="{04850C9B-08A6-4CEA-9A49-675F24CC49DC}" destId="{F8AD2D1F-1DD2-4CE5-971D-1D25BF4BB80E}" srcOrd="2" destOrd="0" parTransId="{970A1CE0-09F5-48EA-8375-E5677645C2BC}" sibTransId="{928C377E-F5A7-46A4-8C95-93950D25601D}"/>
    <dgm:cxn modelId="{E5198674-B047-489F-AB73-053BF7ABBB88}" type="presParOf" srcId="{7E65A9BF-263B-4A68-B42C-2DFB391E6C2F}" destId="{E25A604B-18AC-4D40-9B91-CF53DD98EEF1}" srcOrd="0" destOrd="0" presId="urn:microsoft.com/office/officeart/2005/8/layout/vProcess5"/>
    <dgm:cxn modelId="{42427AE3-2D92-4F83-9E4E-3AD3F68B8F2A}" type="presParOf" srcId="{7E65A9BF-263B-4A68-B42C-2DFB391E6C2F}" destId="{45055DC4-4988-4727-A04E-304332036649}" srcOrd="1" destOrd="0" presId="urn:microsoft.com/office/officeart/2005/8/layout/vProcess5"/>
    <dgm:cxn modelId="{68CC9189-74C1-4D5B-984E-A772ADA1B804}" type="presParOf" srcId="{7E65A9BF-263B-4A68-B42C-2DFB391E6C2F}" destId="{56A5EBC3-5072-4C2B-8CB6-1590F4222DFE}" srcOrd="2" destOrd="0" presId="urn:microsoft.com/office/officeart/2005/8/layout/vProcess5"/>
    <dgm:cxn modelId="{AEFC7897-CA7F-4D69-98DD-B82C86F74EF5}" type="presParOf" srcId="{7E65A9BF-263B-4A68-B42C-2DFB391E6C2F}" destId="{99231B19-1B23-4F59-905B-61FE898823BA}" srcOrd="3" destOrd="0" presId="urn:microsoft.com/office/officeart/2005/8/layout/vProcess5"/>
    <dgm:cxn modelId="{7C673A89-23A1-46A2-AFFA-564B81B16892}" type="presParOf" srcId="{7E65A9BF-263B-4A68-B42C-2DFB391E6C2F}" destId="{6241EC5C-266C-49B6-ADD8-1F8519C67157}" srcOrd="4" destOrd="0" presId="urn:microsoft.com/office/officeart/2005/8/layout/vProcess5"/>
    <dgm:cxn modelId="{28E9DD57-1F58-40E4-A2B0-632F1224EA40}" type="presParOf" srcId="{7E65A9BF-263B-4A68-B42C-2DFB391E6C2F}" destId="{869061A4-4020-4D5C-A1AF-B67C19C64894}" srcOrd="5" destOrd="0" presId="urn:microsoft.com/office/officeart/2005/8/layout/vProcess5"/>
    <dgm:cxn modelId="{88974F2D-9408-47DE-8192-FA2C3D142A1E}" type="presParOf" srcId="{7E65A9BF-263B-4A68-B42C-2DFB391E6C2F}" destId="{951FC6E8-3F92-4D1D-92A0-A8F303A399CB}" srcOrd="6" destOrd="0" presId="urn:microsoft.com/office/officeart/2005/8/layout/vProcess5"/>
    <dgm:cxn modelId="{C7FA01A9-02E7-475D-9E97-CC279D4282AA}" type="presParOf" srcId="{7E65A9BF-263B-4A68-B42C-2DFB391E6C2F}" destId="{46ECBB4F-D118-4101-92E7-D41B421FC1EA}" srcOrd="7" destOrd="0" presId="urn:microsoft.com/office/officeart/2005/8/layout/vProcess5"/>
    <dgm:cxn modelId="{0C31EABB-2601-41C4-89AC-EDA94DBBF3C6}" type="presParOf" srcId="{7E65A9BF-263B-4A68-B42C-2DFB391E6C2F}" destId="{3F0F9D55-CC26-41D3-A749-E36639C652A5}" srcOrd="8" destOrd="0" presId="urn:microsoft.com/office/officeart/2005/8/layout/vProcess5"/>
    <dgm:cxn modelId="{D17BF46A-B4A2-43C3-8F2D-502940B7F264}" type="presParOf" srcId="{7E65A9BF-263B-4A68-B42C-2DFB391E6C2F}" destId="{5CA500BF-9E00-4283-A37F-6684F312CFFB}" srcOrd="9" destOrd="0" presId="urn:microsoft.com/office/officeart/2005/8/layout/vProcess5"/>
    <dgm:cxn modelId="{34A11B02-65DB-4263-B03B-CD982A4ACEAE}" type="presParOf" srcId="{7E65A9BF-263B-4A68-B42C-2DFB391E6C2F}" destId="{2CEEA283-AC99-4D58-A94D-CE834451B6F0}" srcOrd="10" destOrd="0" presId="urn:microsoft.com/office/officeart/2005/8/layout/vProcess5"/>
    <dgm:cxn modelId="{18E15725-0DEE-4927-BD5C-3C6D8A32B8AA}" type="presParOf" srcId="{7E65A9BF-263B-4A68-B42C-2DFB391E6C2F}" destId="{3BE98973-288B-4415-B774-C61A0C5EAE4A}" srcOrd="11" destOrd="0" presId="urn:microsoft.com/office/officeart/2005/8/layout/vProcess5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B0F156-27C0-46A6-83A5-13E9A4EACE7E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CE501E-D275-46C6-A5E6-FF5B48B4D87F}">
      <dgm:prSet phldrT="[Text]" custT="1"/>
      <dgm:spPr/>
      <dgm:t>
        <a:bodyPr/>
        <a:lstStyle/>
        <a:p>
          <a:r>
            <a:rPr lang="en-US" sz="2000" b="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Gender Equality (Nov 2017)</a:t>
          </a:r>
        </a:p>
      </dgm:t>
    </dgm:pt>
    <dgm:pt modelId="{26E5C089-B40F-41F7-9F01-A3B2517DF9CF}" type="parTrans" cxnId="{E4AA8A17-5576-4199-AE00-5D2759424D2E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2FAD5B-DA27-42B7-8B55-DF9A6A9B7DCA}" type="sibTrans" cxnId="{E4AA8A17-5576-4199-AE00-5D2759424D2E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4BF346-A5D7-4E0A-A3B2-34F5FAD490AF}">
      <dgm:prSet custT="1"/>
      <dgm:spPr/>
      <dgm:t>
        <a:bodyPr/>
        <a:lstStyle/>
        <a:p>
          <a:r>
            <a:rPr lang="en-US" sz="20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Stakeholder Engagement (Nov 2017)</a:t>
          </a:r>
        </a:p>
      </dgm:t>
    </dgm:pt>
    <dgm:pt modelId="{B8AC3BD0-F99B-4E7E-B81C-DACDB5A1B7B0}" type="parTrans" cxnId="{8CCCE038-C797-484D-B2EE-117DE8124D1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A0CC97-085A-44DA-9BBB-28E2B2A5C801}" type="sibTrans" cxnId="{8CCCE038-C797-484D-B2EE-117DE8124D1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5C157F-0270-4E63-9C68-B59B07EAC053}">
      <dgm:prSet custT="1"/>
      <dgm:spPr/>
      <dgm:t>
        <a:bodyPr/>
        <a:lstStyle/>
        <a:p>
          <a:r>
            <a:rPr lang="en-US" sz="2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Minimum Fiduciary Standards (2019)</a:t>
          </a:r>
        </a:p>
      </dgm:t>
    </dgm:pt>
    <dgm:pt modelId="{1F8CEDD4-16EE-42FC-A156-571C81C66315}" type="parTrans" cxnId="{AA64E81B-FEB1-4E8C-B019-6E0B61C313C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148AF0-301A-4165-B31C-02D01B430474}" type="sibTrans" cxnId="{AA64E81B-FEB1-4E8C-B019-6E0B61C313C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41FBB5-DAB9-4C64-8494-0B1C1DCC6184}">
      <dgm:prSet custT="1"/>
      <dgm:spPr/>
      <dgm:t>
        <a:bodyPr/>
        <a:lstStyle/>
        <a:p>
          <a:r>
            <a:rPr lang="en-US" sz="20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Monitoring Agencies’ Compliance (Oct 2016)</a:t>
          </a:r>
        </a:p>
      </dgm:t>
    </dgm:pt>
    <dgm:pt modelId="{C6B9B7CE-835B-4004-89BA-9D7B34FDA679}" type="parTrans" cxnId="{A584020C-D325-4548-9CA6-1F391B9BC35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815548-776E-471C-96C2-4068DEE107F8}" type="sibTrans" cxnId="{A584020C-D325-4548-9CA6-1F391B9BC35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E1DDE6-EE13-42D7-9602-0E96993D0ED3}">
      <dgm:prSet phldrT="[Text]" custT="1"/>
      <dgm:spPr/>
      <dgm:t>
        <a:bodyPr/>
        <a:lstStyle/>
        <a:p>
          <a:r>
            <a: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Access to Information (Dec 2018)</a:t>
          </a:r>
        </a:p>
      </dgm:t>
    </dgm:pt>
    <dgm:pt modelId="{D4E10F89-22BC-48A2-AB8E-316B45B2DA35}" type="parTrans" cxnId="{58B90089-78EE-4243-8508-F28DC34D75AF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7EDEFA-05AA-4E4B-A35C-9287AD621D06}" type="sibTrans" cxnId="{58B90089-78EE-4243-8508-F28DC34D75AF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392120-4474-44FB-885D-37F6F0DAA4D1}">
      <dgm:prSet phldrT="[Text]" custT="1"/>
      <dgm:spPr/>
      <dgm:t>
        <a:bodyPr/>
        <a:lstStyle/>
        <a:p>
          <a:r>
            <a: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Environmental and Social Safeguards (Dec 2018)</a:t>
          </a:r>
        </a:p>
      </dgm:t>
    </dgm:pt>
    <dgm:pt modelId="{7F2D7639-2BEB-4D3D-A1F5-2103E01A80EC}" type="parTrans" cxnId="{B40E4FB0-1E3F-4C08-B4BC-AA2E937C01C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887BC1-2D68-47A7-87B0-FA8DC2A16807}" type="sibTrans" cxnId="{B40E4FB0-1E3F-4C08-B4BC-AA2E937C01C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4CD953-CD57-4CC2-A4A9-68FCB6BAAC12}">
      <dgm:prSet custT="1"/>
      <dgm:spPr/>
      <dgm:t>
        <a:bodyPr/>
        <a:lstStyle/>
        <a:p>
          <a:r>
            <a:rPr lang="en-US" sz="2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Monitoring and Evaluation (2019)</a:t>
          </a:r>
        </a:p>
      </dgm:t>
    </dgm:pt>
    <dgm:pt modelId="{EAD9BC10-371D-4969-A75F-F0CDEB5BA0EE}" type="parTrans" cxnId="{5188AF04-B1E5-40F8-9A2A-D5F247805B9B}">
      <dgm:prSet/>
      <dgm:spPr/>
      <dgm:t>
        <a:bodyPr/>
        <a:lstStyle/>
        <a:p>
          <a:endParaRPr lang="en-US"/>
        </a:p>
      </dgm:t>
    </dgm:pt>
    <dgm:pt modelId="{12A6A3F5-A860-4C7A-8D53-D70D3D7DC608}" type="sibTrans" cxnId="{5188AF04-B1E5-40F8-9A2A-D5F247805B9B}">
      <dgm:prSet/>
      <dgm:spPr/>
      <dgm:t>
        <a:bodyPr/>
        <a:lstStyle/>
        <a:p>
          <a:endParaRPr lang="en-US"/>
        </a:p>
      </dgm:t>
    </dgm:pt>
    <dgm:pt modelId="{6D0C5A5D-AE88-40EC-BBBA-7AFC7262AEEC}">
      <dgm:prSet custT="1"/>
      <dgm:spPr/>
      <dgm:t>
        <a:bodyPr/>
        <a:lstStyle/>
        <a:p>
          <a:r>
            <a:rPr lang="en-US" sz="20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Co-Financing (June 2018)</a:t>
          </a:r>
        </a:p>
      </dgm:t>
    </dgm:pt>
    <dgm:pt modelId="{6BBC1488-5670-4CFF-AA7B-E90EC3FC4414}" type="parTrans" cxnId="{E12284A4-5FF5-4624-97FE-3A280BA3C088}">
      <dgm:prSet/>
      <dgm:spPr/>
      <dgm:t>
        <a:bodyPr/>
        <a:lstStyle/>
        <a:p>
          <a:endParaRPr lang="en-US"/>
        </a:p>
      </dgm:t>
    </dgm:pt>
    <dgm:pt modelId="{EE050E32-8C89-4BE6-B9FA-B2955898A4AD}" type="sibTrans" cxnId="{E12284A4-5FF5-4624-97FE-3A280BA3C088}">
      <dgm:prSet/>
      <dgm:spPr/>
      <dgm:t>
        <a:bodyPr/>
        <a:lstStyle/>
        <a:p>
          <a:endParaRPr lang="en-US"/>
        </a:p>
      </dgm:t>
    </dgm:pt>
    <dgm:pt modelId="{3D88E81E-0D18-4253-AB50-7EA0CEF83F39}">
      <dgm:prSet custT="1"/>
      <dgm:spPr/>
      <dgm:t>
        <a:bodyPr/>
        <a:lstStyle/>
        <a:p>
          <a:r>
            <a:rPr lang="en-US" sz="20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Project and Program Cycle (June 2016)</a:t>
          </a:r>
        </a:p>
      </dgm:t>
    </dgm:pt>
    <dgm:pt modelId="{657E454F-57BC-45A0-B82D-C51861F09893}" type="parTrans" cxnId="{42E8814D-CC55-4FB8-A5C5-6C94AE8E6616}">
      <dgm:prSet/>
      <dgm:spPr/>
      <dgm:t>
        <a:bodyPr/>
        <a:lstStyle/>
        <a:p>
          <a:endParaRPr lang="en-US"/>
        </a:p>
      </dgm:t>
    </dgm:pt>
    <dgm:pt modelId="{34318C0D-5E08-4936-9CC0-3AAF8991ACD2}" type="sibTrans" cxnId="{42E8814D-CC55-4FB8-A5C5-6C94AE8E6616}">
      <dgm:prSet/>
      <dgm:spPr/>
      <dgm:t>
        <a:bodyPr/>
        <a:lstStyle/>
        <a:p>
          <a:endParaRPr lang="en-US"/>
        </a:p>
      </dgm:t>
    </dgm:pt>
    <dgm:pt modelId="{9A1BEC00-BA8B-4BC2-B4D0-4499D80FC166}" type="pres">
      <dgm:prSet presAssocID="{A1B0F156-27C0-46A6-83A5-13E9A4EACE7E}" presName="Name0" presStyleCnt="0">
        <dgm:presLayoutVars>
          <dgm:dir/>
        </dgm:presLayoutVars>
      </dgm:prSet>
      <dgm:spPr/>
    </dgm:pt>
    <dgm:pt modelId="{03A92EE3-BB71-410F-97A3-B87D2AAE5912}" type="pres">
      <dgm:prSet presAssocID="{3D88E81E-0D18-4253-AB50-7EA0CEF83F39}" presName="parComposite" presStyleCnt="0"/>
      <dgm:spPr/>
    </dgm:pt>
    <dgm:pt modelId="{A5AF1085-1C33-4848-9375-838ECBD12D54}" type="pres">
      <dgm:prSet presAssocID="{3D88E81E-0D18-4253-AB50-7EA0CEF83F39}" presName="parBigCircle" presStyleLbl="node0" presStyleIdx="0" presStyleCnt="9"/>
      <dgm:spPr>
        <a:solidFill>
          <a:schemeClr val="accent4">
            <a:alpha val="25000"/>
          </a:schemeClr>
        </a:solidFill>
        <a:ln>
          <a:noFill/>
        </a:ln>
      </dgm:spPr>
    </dgm:pt>
    <dgm:pt modelId="{4425C66D-AF3D-4D49-802D-568337A0CEB6}" type="pres">
      <dgm:prSet presAssocID="{3D88E81E-0D18-4253-AB50-7EA0CEF83F39}" presName="parTx" presStyleLbl="revTx" presStyleIdx="0" presStyleCnt="9"/>
      <dgm:spPr/>
    </dgm:pt>
    <dgm:pt modelId="{32BAC699-7008-49AC-963C-11E2FF0CC7DB}" type="pres">
      <dgm:prSet presAssocID="{3D88E81E-0D18-4253-AB50-7EA0CEF83F39}" presName="bSpace" presStyleCnt="0"/>
      <dgm:spPr/>
    </dgm:pt>
    <dgm:pt modelId="{E1E09FA9-8435-423C-B3B1-E3B09041BFDC}" type="pres">
      <dgm:prSet presAssocID="{3D88E81E-0D18-4253-AB50-7EA0CEF83F39}" presName="parBackupNorm" presStyleCnt="0"/>
      <dgm:spPr/>
    </dgm:pt>
    <dgm:pt modelId="{00E1825A-4C8F-40DB-8CB0-1AF2FAAB5E5A}" type="pres">
      <dgm:prSet presAssocID="{34318C0D-5E08-4936-9CC0-3AAF8991ACD2}" presName="parSpace" presStyleCnt="0"/>
      <dgm:spPr/>
    </dgm:pt>
    <dgm:pt modelId="{B92897DA-5564-4B23-AD4C-CCAF65406561}" type="pres">
      <dgm:prSet presAssocID="{D641FBB5-DAB9-4C64-8494-0B1C1DCC6184}" presName="parComposite" presStyleCnt="0"/>
      <dgm:spPr/>
    </dgm:pt>
    <dgm:pt modelId="{33CD2905-43AB-4275-A67D-A0452C54A614}" type="pres">
      <dgm:prSet presAssocID="{D641FBB5-DAB9-4C64-8494-0B1C1DCC6184}" presName="parBigCircle" presStyleLbl="node0" presStyleIdx="1" presStyleCnt="9"/>
      <dgm:spPr>
        <a:solidFill>
          <a:schemeClr val="accent4">
            <a:alpha val="25000"/>
          </a:schemeClr>
        </a:solidFill>
        <a:ln>
          <a:noFill/>
        </a:ln>
      </dgm:spPr>
    </dgm:pt>
    <dgm:pt modelId="{9C479C30-C79C-45DE-878F-ED74B8B26064}" type="pres">
      <dgm:prSet presAssocID="{D641FBB5-DAB9-4C64-8494-0B1C1DCC6184}" presName="parTx" presStyleLbl="revTx" presStyleIdx="1" presStyleCnt="9"/>
      <dgm:spPr/>
    </dgm:pt>
    <dgm:pt modelId="{633AF785-08D9-46CF-8781-D046B04B3639}" type="pres">
      <dgm:prSet presAssocID="{D641FBB5-DAB9-4C64-8494-0B1C1DCC6184}" presName="bSpace" presStyleCnt="0"/>
      <dgm:spPr/>
    </dgm:pt>
    <dgm:pt modelId="{0AB6798D-3627-4461-8AD2-06FB09799F45}" type="pres">
      <dgm:prSet presAssocID="{D641FBB5-DAB9-4C64-8494-0B1C1DCC6184}" presName="parBackupNorm" presStyleCnt="0"/>
      <dgm:spPr/>
    </dgm:pt>
    <dgm:pt modelId="{35CB1654-923C-40DC-AAC9-037AAB2F9182}" type="pres">
      <dgm:prSet presAssocID="{8A815548-776E-471C-96C2-4068DEE107F8}" presName="parSpace" presStyleCnt="0"/>
      <dgm:spPr/>
    </dgm:pt>
    <dgm:pt modelId="{61CFDC17-2020-46F3-885A-1381CD660B78}" type="pres">
      <dgm:prSet presAssocID="{68CE501E-D275-46C6-A5E6-FF5B48B4D87F}" presName="parComposite" presStyleCnt="0"/>
      <dgm:spPr/>
    </dgm:pt>
    <dgm:pt modelId="{302FD5B1-D21B-436D-960C-99A1A4C0F54B}" type="pres">
      <dgm:prSet presAssocID="{68CE501E-D275-46C6-A5E6-FF5B48B4D87F}" presName="parBigCircle" presStyleLbl="node0" presStyleIdx="2" presStyleCnt="9"/>
      <dgm:spPr>
        <a:solidFill>
          <a:schemeClr val="accent4">
            <a:alpha val="25000"/>
          </a:schemeClr>
        </a:solidFill>
        <a:ln>
          <a:noFill/>
        </a:ln>
      </dgm:spPr>
    </dgm:pt>
    <dgm:pt modelId="{4AB5A944-8728-4006-B254-61FF8CFA1BF0}" type="pres">
      <dgm:prSet presAssocID="{68CE501E-D275-46C6-A5E6-FF5B48B4D87F}" presName="parTx" presStyleLbl="revTx" presStyleIdx="2" presStyleCnt="9"/>
      <dgm:spPr/>
    </dgm:pt>
    <dgm:pt modelId="{393DC91E-3379-4D34-8302-FD765D838ADF}" type="pres">
      <dgm:prSet presAssocID="{68CE501E-D275-46C6-A5E6-FF5B48B4D87F}" presName="bSpace" presStyleCnt="0"/>
      <dgm:spPr/>
    </dgm:pt>
    <dgm:pt modelId="{6EDB10CF-8176-4655-8196-4AE75BCBB8B2}" type="pres">
      <dgm:prSet presAssocID="{68CE501E-D275-46C6-A5E6-FF5B48B4D87F}" presName="parBackupNorm" presStyleCnt="0"/>
      <dgm:spPr/>
    </dgm:pt>
    <dgm:pt modelId="{BE5E4B74-6369-42F1-9894-4DE41518C86A}" type="pres">
      <dgm:prSet presAssocID="{0B2FAD5B-DA27-42B7-8B55-DF9A6A9B7DCA}" presName="parSpace" presStyleCnt="0"/>
      <dgm:spPr/>
    </dgm:pt>
    <dgm:pt modelId="{3CC718E3-40D6-428D-96C3-FF6CCFAAD933}" type="pres">
      <dgm:prSet presAssocID="{C84BF346-A5D7-4E0A-A3B2-34F5FAD490AF}" presName="parComposite" presStyleCnt="0"/>
      <dgm:spPr/>
    </dgm:pt>
    <dgm:pt modelId="{C419BB76-2D1A-4647-815E-07AE9A55572A}" type="pres">
      <dgm:prSet presAssocID="{C84BF346-A5D7-4E0A-A3B2-34F5FAD490AF}" presName="parBigCircle" presStyleLbl="node0" presStyleIdx="3" presStyleCnt="9"/>
      <dgm:spPr>
        <a:solidFill>
          <a:schemeClr val="accent4">
            <a:alpha val="25000"/>
          </a:schemeClr>
        </a:solidFill>
        <a:ln>
          <a:noFill/>
        </a:ln>
      </dgm:spPr>
    </dgm:pt>
    <dgm:pt modelId="{4671D329-238E-4A1E-A090-A221A9CB2C07}" type="pres">
      <dgm:prSet presAssocID="{C84BF346-A5D7-4E0A-A3B2-34F5FAD490AF}" presName="parTx" presStyleLbl="revTx" presStyleIdx="3" presStyleCnt="9"/>
      <dgm:spPr/>
    </dgm:pt>
    <dgm:pt modelId="{FEF0640D-98F8-408D-86E0-9D4D1915B70F}" type="pres">
      <dgm:prSet presAssocID="{C84BF346-A5D7-4E0A-A3B2-34F5FAD490AF}" presName="bSpace" presStyleCnt="0"/>
      <dgm:spPr/>
    </dgm:pt>
    <dgm:pt modelId="{5C22EB1D-6017-4622-92A5-DC1C1747AE4B}" type="pres">
      <dgm:prSet presAssocID="{C84BF346-A5D7-4E0A-A3B2-34F5FAD490AF}" presName="parBackupNorm" presStyleCnt="0"/>
      <dgm:spPr/>
    </dgm:pt>
    <dgm:pt modelId="{311CE79D-604F-4755-9020-3841DFF8F3EA}" type="pres">
      <dgm:prSet presAssocID="{92A0CC97-085A-44DA-9BBB-28E2B2A5C801}" presName="parSpace" presStyleCnt="0"/>
      <dgm:spPr/>
    </dgm:pt>
    <dgm:pt modelId="{63500A8C-E28B-4207-976E-A4B8B13BEE02}" type="pres">
      <dgm:prSet presAssocID="{6D0C5A5D-AE88-40EC-BBBA-7AFC7262AEEC}" presName="parComposite" presStyleCnt="0"/>
      <dgm:spPr/>
    </dgm:pt>
    <dgm:pt modelId="{6BC519F0-86A5-4830-84F0-5F72B50D94AD}" type="pres">
      <dgm:prSet presAssocID="{6D0C5A5D-AE88-40EC-BBBA-7AFC7262AEEC}" presName="parBigCircle" presStyleLbl="node0" presStyleIdx="4" presStyleCnt="9"/>
      <dgm:spPr>
        <a:solidFill>
          <a:schemeClr val="accent4">
            <a:alpha val="25000"/>
          </a:schemeClr>
        </a:solidFill>
        <a:ln>
          <a:noFill/>
        </a:ln>
      </dgm:spPr>
    </dgm:pt>
    <dgm:pt modelId="{E60CFB89-73E1-494A-A4CC-96B6D6787576}" type="pres">
      <dgm:prSet presAssocID="{6D0C5A5D-AE88-40EC-BBBA-7AFC7262AEEC}" presName="parTx" presStyleLbl="revTx" presStyleIdx="4" presStyleCnt="9"/>
      <dgm:spPr/>
    </dgm:pt>
    <dgm:pt modelId="{77BBACAE-E36C-4CBC-A14F-F2224130EAE5}" type="pres">
      <dgm:prSet presAssocID="{6D0C5A5D-AE88-40EC-BBBA-7AFC7262AEEC}" presName="bSpace" presStyleCnt="0"/>
      <dgm:spPr/>
    </dgm:pt>
    <dgm:pt modelId="{49216BB9-759E-4031-8393-2129F25DE408}" type="pres">
      <dgm:prSet presAssocID="{6D0C5A5D-AE88-40EC-BBBA-7AFC7262AEEC}" presName="parBackupNorm" presStyleCnt="0"/>
      <dgm:spPr/>
    </dgm:pt>
    <dgm:pt modelId="{529D92E5-841C-4AA1-97DE-1568B0B878ED}" type="pres">
      <dgm:prSet presAssocID="{EE050E32-8C89-4BE6-B9FA-B2955898A4AD}" presName="parSpace" presStyleCnt="0"/>
      <dgm:spPr/>
    </dgm:pt>
    <dgm:pt modelId="{40B32406-8545-49BE-A97D-0CAE1BE0CB57}" type="pres">
      <dgm:prSet presAssocID="{49392120-4474-44FB-885D-37F6F0DAA4D1}" presName="parComposite" presStyleCnt="0"/>
      <dgm:spPr/>
    </dgm:pt>
    <dgm:pt modelId="{FDB0500C-0537-4F76-96F6-6C82C702A7D7}" type="pres">
      <dgm:prSet presAssocID="{49392120-4474-44FB-885D-37F6F0DAA4D1}" presName="parBigCircle" presStyleLbl="node0" presStyleIdx="5" presStyleCnt="9"/>
      <dgm:spPr>
        <a:solidFill>
          <a:schemeClr val="accent4"/>
        </a:solidFill>
        <a:ln>
          <a:noFill/>
        </a:ln>
      </dgm:spPr>
    </dgm:pt>
    <dgm:pt modelId="{26E1AB7A-0FBC-4BEB-9BC9-4622FCABFCD2}" type="pres">
      <dgm:prSet presAssocID="{49392120-4474-44FB-885D-37F6F0DAA4D1}" presName="parTx" presStyleLbl="revTx" presStyleIdx="5" presStyleCnt="9"/>
      <dgm:spPr/>
    </dgm:pt>
    <dgm:pt modelId="{A85E8406-9030-46DF-BD0B-CB561CAABEBB}" type="pres">
      <dgm:prSet presAssocID="{49392120-4474-44FB-885D-37F6F0DAA4D1}" presName="bSpace" presStyleCnt="0"/>
      <dgm:spPr/>
    </dgm:pt>
    <dgm:pt modelId="{2BCEE159-3EBD-4A59-8C20-90CFD614E7C1}" type="pres">
      <dgm:prSet presAssocID="{49392120-4474-44FB-885D-37F6F0DAA4D1}" presName="parBackupNorm" presStyleCnt="0"/>
      <dgm:spPr/>
    </dgm:pt>
    <dgm:pt modelId="{1FDBF718-6F15-4A4B-AB79-C91DB182B1EF}" type="pres">
      <dgm:prSet presAssocID="{4C887BC1-2D68-47A7-87B0-FA8DC2A16807}" presName="parSpace" presStyleCnt="0"/>
      <dgm:spPr/>
    </dgm:pt>
    <dgm:pt modelId="{4CF06480-DF2E-4079-9874-C3CFD036282E}" type="pres">
      <dgm:prSet presAssocID="{75E1DDE6-EE13-42D7-9602-0E96993D0ED3}" presName="parComposite" presStyleCnt="0"/>
      <dgm:spPr/>
    </dgm:pt>
    <dgm:pt modelId="{36AE3F42-1AAF-4A8C-BD2A-F62A6912D2F8}" type="pres">
      <dgm:prSet presAssocID="{75E1DDE6-EE13-42D7-9602-0E96993D0ED3}" presName="parBigCircle" presStyleLbl="node0" presStyleIdx="6" presStyleCnt="9"/>
      <dgm:spPr>
        <a:solidFill>
          <a:schemeClr val="accent4"/>
        </a:solidFill>
        <a:ln>
          <a:noFill/>
        </a:ln>
      </dgm:spPr>
    </dgm:pt>
    <dgm:pt modelId="{484F5E2E-818F-47CF-A8F1-1246C3F60019}" type="pres">
      <dgm:prSet presAssocID="{75E1DDE6-EE13-42D7-9602-0E96993D0ED3}" presName="parTx" presStyleLbl="revTx" presStyleIdx="6" presStyleCnt="9"/>
      <dgm:spPr/>
    </dgm:pt>
    <dgm:pt modelId="{FCA5357C-25D8-474E-9183-23927FC3AAD9}" type="pres">
      <dgm:prSet presAssocID="{75E1DDE6-EE13-42D7-9602-0E96993D0ED3}" presName="bSpace" presStyleCnt="0"/>
      <dgm:spPr/>
    </dgm:pt>
    <dgm:pt modelId="{66F34FB5-7CD2-4689-B188-EDDBA483974F}" type="pres">
      <dgm:prSet presAssocID="{75E1DDE6-EE13-42D7-9602-0E96993D0ED3}" presName="parBackupNorm" presStyleCnt="0"/>
      <dgm:spPr/>
    </dgm:pt>
    <dgm:pt modelId="{A9B97CD5-3023-4116-BFFB-CC93AB5BC4F4}" type="pres">
      <dgm:prSet presAssocID="{617EDEFA-05AA-4E4B-A35C-9287AD621D06}" presName="parSpace" presStyleCnt="0"/>
      <dgm:spPr/>
    </dgm:pt>
    <dgm:pt modelId="{56747B03-A9BB-4E31-8AD4-036958C35841}" type="pres">
      <dgm:prSet presAssocID="{AE5C157F-0270-4E63-9C68-B59B07EAC053}" presName="parComposite" presStyleCnt="0"/>
      <dgm:spPr/>
    </dgm:pt>
    <dgm:pt modelId="{90C10BD5-3A1B-4A91-93C5-564C981E347F}" type="pres">
      <dgm:prSet presAssocID="{AE5C157F-0270-4E63-9C68-B59B07EAC053}" presName="parBigCircle" presStyleLbl="node0" presStyleIdx="7" presStyleCnt="9"/>
      <dgm:spPr>
        <a:solidFill>
          <a:schemeClr val="accent4"/>
        </a:solidFill>
        <a:ln>
          <a:noFill/>
        </a:ln>
      </dgm:spPr>
    </dgm:pt>
    <dgm:pt modelId="{E53CC783-2E08-41E8-9765-875721FA275B}" type="pres">
      <dgm:prSet presAssocID="{AE5C157F-0270-4E63-9C68-B59B07EAC053}" presName="parTx" presStyleLbl="revTx" presStyleIdx="7" presStyleCnt="9"/>
      <dgm:spPr/>
    </dgm:pt>
    <dgm:pt modelId="{0C602C5E-E7E8-405A-99A8-09B9DDB9B7AE}" type="pres">
      <dgm:prSet presAssocID="{AE5C157F-0270-4E63-9C68-B59B07EAC053}" presName="bSpace" presStyleCnt="0"/>
      <dgm:spPr/>
    </dgm:pt>
    <dgm:pt modelId="{FC7FC095-7CCB-4B8B-9AAD-9837DAEA37C9}" type="pres">
      <dgm:prSet presAssocID="{AE5C157F-0270-4E63-9C68-B59B07EAC053}" presName="parBackupNorm" presStyleCnt="0"/>
      <dgm:spPr/>
    </dgm:pt>
    <dgm:pt modelId="{E38A80BF-2EC3-49F3-8B4B-632C9605A9EC}" type="pres">
      <dgm:prSet presAssocID="{AE148AF0-301A-4165-B31C-02D01B430474}" presName="parSpace" presStyleCnt="0"/>
      <dgm:spPr/>
    </dgm:pt>
    <dgm:pt modelId="{DC7DEA94-B71B-4041-A585-0ECC9152F50C}" type="pres">
      <dgm:prSet presAssocID="{364CD953-CD57-4CC2-A4A9-68FCB6BAAC12}" presName="parComposite" presStyleCnt="0"/>
      <dgm:spPr/>
    </dgm:pt>
    <dgm:pt modelId="{28119784-00FA-4922-9530-E66AC17F9E69}" type="pres">
      <dgm:prSet presAssocID="{364CD953-CD57-4CC2-A4A9-68FCB6BAAC12}" presName="parBigCircle" presStyleLbl="node0" presStyleIdx="8" presStyleCnt="9"/>
      <dgm:spPr>
        <a:solidFill>
          <a:schemeClr val="accent4"/>
        </a:solidFill>
        <a:ln>
          <a:noFill/>
        </a:ln>
      </dgm:spPr>
    </dgm:pt>
    <dgm:pt modelId="{B35A4FBA-162C-473B-A57A-C249E1A7FCBB}" type="pres">
      <dgm:prSet presAssocID="{364CD953-CD57-4CC2-A4A9-68FCB6BAAC12}" presName="parTx" presStyleLbl="revTx" presStyleIdx="8" presStyleCnt="9"/>
      <dgm:spPr/>
    </dgm:pt>
    <dgm:pt modelId="{D8161245-9B19-4CF9-BC05-FA46C0D6CB51}" type="pres">
      <dgm:prSet presAssocID="{364CD953-CD57-4CC2-A4A9-68FCB6BAAC12}" presName="bSpace" presStyleCnt="0"/>
      <dgm:spPr/>
    </dgm:pt>
    <dgm:pt modelId="{0B57A6D1-D48D-404D-956D-2681D4415447}" type="pres">
      <dgm:prSet presAssocID="{364CD953-CD57-4CC2-A4A9-68FCB6BAAC12}" presName="parBackupNorm" presStyleCnt="0"/>
      <dgm:spPr/>
    </dgm:pt>
    <dgm:pt modelId="{F8EB67B1-AE5A-49F9-AC0D-6CC0934910E8}" type="pres">
      <dgm:prSet presAssocID="{12A6A3F5-A860-4C7A-8D53-D70D3D7DC608}" presName="parSpace" presStyleCnt="0"/>
      <dgm:spPr/>
    </dgm:pt>
  </dgm:ptLst>
  <dgm:cxnLst>
    <dgm:cxn modelId="{5188AF04-B1E5-40F8-9A2A-D5F247805B9B}" srcId="{A1B0F156-27C0-46A6-83A5-13E9A4EACE7E}" destId="{364CD953-CD57-4CC2-A4A9-68FCB6BAAC12}" srcOrd="8" destOrd="0" parTransId="{EAD9BC10-371D-4969-A75F-F0CDEB5BA0EE}" sibTransId="{12A6A3F5-A860-4C7A-8D53-D70D3D7DC608}"/>
    <dgm:cxn modelId="{A584020C-D325-4548-9CA6-1F391B9BC355}" srcId="{A1B0F156-27C0-46A6-83A5-13E9A4EACE7E}" destId="{D641FBB5-DAB9-4C64-8494-0B1C1DCC6184}" srcOrd="1" destOrd="0" parTransId="{C6B9B7CE-835B-4004-89BA-9D7B34FDA679}" sibTransId="{8A815548-776E-471C-96C2-4068DEE107F8}"/>
    <dgm:cxn modelId="{E4AA8A17-5576-4199-AE00-5D2759424D2E}" srcId="{A1B0F156-27C0-46A6-83A5-13E9A4EACE7E}" destId="{68CE501E-D275-46C6-A5E6-FF5B48B4D87F}" srcOrd="2" destOrd="0" parTransId="{26E5C089-B40F-41F7-9F01-A3B2517DF9CF}" sibTransId="{0B2FAD5B-DA27-42B7-8B55-DF9A6A9B7DCA}"/>
    <dgm:cxn modelId="{AA64E81B-FEB1-4E8C-B019-6E0B61C313CE}" srcId="{A1B0F156-27C0-46A6-83A5-13E9A4EACE7E}" destId="{AE5C157F-0270-4E63-9C68-B59B07EAC053}" srcOrd="7" destOrd="0" parTransId="{1F8CEDD4-16EE-42FC-A156-571C81C66315}" sibTransId="{AE148AF0-301A-4165-B31C-02D01B430474}"/>
    <dgm:cxn modelId="{8CCCE038-C797-484D-B2EE-117DE8124D12}" srcId="{A1B0F156-27C0-46A6-83A5-13E9A4EACE7E}" destId="{C84BF346-A5D7-4E0A-A3B2-34F5FAD490AF}" srcOrd="3" destOrd="0" parTransId="{B8AC3BD0-F99B-4E7E-B81C-DACDB5A1B7B0}" sibTransId="{92A0CC97-085A-44DA-9BBB-28E2B2A5C801}"/>
    <dgm:cxn modelId="{7941476C-2B43-4040-ACBC-4EB473DE3D71}" type="presOf" srcId="{AE5C157F-0270-4E63-9C68-B59B07EAC053}" destId="{E53CC783-2E08-41E8-9765-875721FA275B}" srcOrd="0" destOrd="0" presId="urn:microsoft.com/office/officeart/2008/layout/CircleAccentTimeline"/>
    <dgm:cxn modelId="{42E8814D-CC55-4FB8-A5C5-6C94AE8E6616}" srcId="{A1B0F156-27C0-46A6-83A5-13E9A4EACE7E}" destId="{3D88E81E-0D18-4253-AB50-7EA0CEF83F39}" srcOrd="0" destOrd="0" parTransId="{657E454F-57BC-45A0-B82D-C51861F09893}" sibTransId="{34318C0D-5E08-4936-9CC0-3AAF8991ACD2}"/>
    <dgm:cxn modelId="{E1B44750-03F4-4B0F-86B5-6F82F6EE78B6}" type="presOf" srcId="{3D88E81E-0D18-4253-AB50-7EA0CEF83F39}" destId="{4425C66D-AF3D-4D49-802D-568337A0CEB6}" srcOrd="0" destOrd="0" presId="urn:microsoft.com/office/officeart/2008/layout/CircleAccentTimeline"/>
    <dgm:cxn modelId="{58B90089-78EE-4243-8508-F28DC34D75AF}" srcId="{A1B0F156-27C0-46A6-83A5-13E9A4EACE7E}" destId="{75E1DDE6-EE13-42D7-9602-0E96993D0ED3}" srcOrd="6" destOrd="0" parTransId="{D4E10F89-22BC-48A2-AB8E-316B45B2DA35}" sibTransId="{617EDEFA-05AA-4E4B-A35C-9287AD621D06}"/>
    <dgm:cxn modelId="{F0738D93-24F1-4691-9D0A-953CB64D6915}" type="presOf" srcId="{D641FBB5-DAB9-4C64-8494-0B1C1DCC6184}" destId="{9C479C30-C79C-45DE-878F-ED74B8B26064}" srcOrd="0" destOrd="0" presId="urn:microsoft.com/office/officeart/2008/layout/CircleAccentTimeline"/>
    <dgm:cxn modelId="{E12284A4-5FF5-4624-97FE-3A280BA3C088}" srcId="{A1B0F156-27C0-46A6-83A5-13E9A4EACE7E}" destId="{6D0C5A5D-AE88-40EC-BBBA-7AFC7262AEEC}" srcOrd="4" destOrd="0" parTransId="{6BBC1488-5670-4CFF-AA7B-E90EC3FC4414}" sibTransId="{EE050E32-8C89-4BE6-B9FA-B2955898A4AD}"/>
    <dgm:cxn modelId="{7DE148AB-2C3E-45C6-B6D0-EB6A4268404A}" type="presOf" srcId="{75E1DDE6-EE13-42D7-9602-0E96993D0ED3}" destId="{484F5E2E-818F-47CF-A8F1-1246C3F60019}" srcOrd="0" destOrd="0" presId="urn:microsoft.com/office/officeart/2008/layout/CircleAccentTimeline"/>
    <dgm:cxn modelId="{B40E4FB0-1E3F-4C08-B4BC-AA2E937C01C2}" srcId="{A1B0F156-27C0-46A6-83A5-13E9A4EACE7E}" destId="{49392120-4474-44FB-885D-37F6F0DAA4D1}" srcOrd="5" destOrd="0" parTransId="{7F2D7639-2BEB-4D3D-A1F5-2103E01A80EC}" sibTransId="{4C887BC1-2D68-47A7-87B0-FA8DC2A16807}"/>
    <dgm:cxn modelId="{5D0FAAB2-1E4A-4EDA-AC12-A8AC9CDD519C}" type="presOf" srcId="{49392120-4474-44FB-885D-37F6F0DAA4D1}" destId="{26E1AB7A-0FBC-4BEB-9BC9-4622FCABFCD2}" srcOrd="0" destOrd="0" presId="urn:microsoft.com/office/officeart/2008/layout/CircleAccentTimeline"/>
    <dgm:cxn modelId="{DCC3D5BB-399F-43DB-A402-37C64245589B}" type="presOf" srcId="{A1B0F156-27C0-46A6-83A5-13E9A4EACE7E}" destId="{9A1BEC00-BA8B-4BC2-B4D0-4499D80FC166}" srcOrd="0" destOrd="0" presId="urn:microsoft.com/office/officeart/2008/layout/CircleAccentTimeline"/>
    <dgm:cxn modelId="{EE5440C2-91B8-4A24-B48E-011A6513202E}" type="presOf" srcId="{6D0C5A5D-AE88-40EC-BBBA-7AFC7262AEEC}" destId="{E60CFB89-73E1-494A-A4CC-96B6D6787576}" srcOrd="0" destOrd="0" presId="urn:microsoft.com/office/officeart/2008/layout/CircleAccentTimeline"/>
    <dgm:cxn modelId="{B5D8B2D5-610F-49C7-8DB2-AA981FFBE0B0}" type="presOf" srcId="{364CD953-CD57-4CC2-A4A9-68FCB6BAAC12}" destId="{B35A4FBA-162C-473B-A57A-C249E1A7FCBB}" srcOrd="0" destOrd="0" presId="urn:microsoft.com/office/officeart/2008/layout/CircleAccentTimeline"/>
    <dgm:cxn modelId="{1B963EE3-336A-45E3-A71D-084605C0A38B}" type="presOf" srcId="{C84BF346-A5D7-4E0A-A3B2-34F5FAD490AF}" destId="{4671D329-238E-4A1E-A090-A221A9CB2C07}" srcOrd="0" destOrd="0" presId="urn:microsoft.com/office/officeart/2008/layout/CircleAccentTimeline"/>
    <dgm:cxn modelId="{3AEA02ED-F8CA-4140-8D39-12EC908B8D31}" type="presOf" srcId="{68CE501E-D275-46C6-A5E6-FF5B48B4D87F}" destId="{4AB5A944-8728-4006-B254-61FF8CFA1BF0}" srcOrd="0" destOrd="0" presId="urn:microsoft.com/office/officeart/2008/layout/CircleAccentTimeline"/>
    <dgm:cxn modelId="{D9E6BCC6-E1C7-4FEF-8C16-D5E6A44C2557}" type="presParOf" srcId="{9A1BEC00-BA8B-4BC2-B4D0-4499D80FC166}" destId="{03A92EE3-BB71-410F-97A3-B87D2AAE5912}" srcOrd="0" destOrd="0" presId="urn:microsoft.com/office/officeart/2008/layout/CircleAccentTimeline"/>
    <dgm:cxn modelId="{E5FABA85-55AA-42C3-A931-19618D73825F}" type="presParOf" srcId="{03A92EE3-BB71-410F-97A3-B87D2AAE5912}" destId="{A5AF1085-1C33-4848-9375-838ECBD12D54}" srcOrd="0" destOrd="0" presId="urn:microsoft.com/office/officeart/2008/layout/CircleAccentTimeline"/>
    <dgm:cxn modelId="{04887884-7796-450A-9C02-69B7C884487E}" type="presParOf" srcId="{03A92EE3-BB71-410F-97A3-B87D2AAE5912}" destId="{4425C66D-AF3D-4D49-802D-568337A0CEB6}" srcOrd="1" destOrd="0" presId="urn:microsoft.com/office/officeart/2008/layout/CircleAccentTimeline"/>
    <dgm:cxn modelId="{7F45AF26-5A56-4C81-875A-C3A8FFAA03BB}" type="presParOf" srcId="{03A92EE3-BB71-410F-97A3-B87D2AAE5912}" destId="{32BAC699-7008-49AC-963C-11E2FF0CC7DB}" srcOrd="2" destOrd="0" presId="urn:microsoft.com/office/officeart/2008/layout/CircleAccentTimeline"/>
    <dgm:cxn modelId="{AADBBCA5-A4B8-4722-B2CC-4E93948E2B4A}" type="presParOf" srcId="{9A1BEC00-BA8B-4BC2-B4D0-4499D80FC166}" destId="{E1E09FA9-8435-423C-B3B1-E3B09041BFDC}" srcOrd="1" destOrd="0" presId="urn:microsoft.com/office/officeart/2008/layout/CircleAccentTimeline"/>
    <dgm:cxn modelId="{4BD5C9F0-73CC-4655-9F0B-99FFE0485EE4}" type="presParOf" srcId="{9A1BEC00-BA8B-4BC2-B4D0-4499D80FC166}" destId="{00E1825A-4C8F-40DB-8CB0-1AF2FAAB5E5A}" srcOrd="2" destOrd="0" presId="urn:microsoft.com/office/officeart/2008/layout/CircleAccentTimeline"/>
    <dgm:cxn modelId="{3CBEF28A-34B5-4345-8E5D-6B40CA16507C}" type="presParOf" srcId="{9A1BEC00-BA8B-4BC2-B4D0-4499D80FC166}" destId="{B92897DA-5564-4B23-AD4C-CCAF65406561}" srcOrd="3" destOrd="0" presId="urn:microsoft.com/office/officeart/2008/layout/CircleAccentTimeline"/>
    <dgm:cxn modelId="{1B09CED6-2F52-4CBA-AF7C-927E581BAADA}" type="presParOf" srcId="{B92897DA-5564-4B23-AD4C-CCAF65406561}" destId="{33CD2905-43AB-4275-A67D-A0452C54A614}" srcOrd="0" destOrd="0" presId="urn:microsoft.com/office/officeart/2008/layout/CircleAccentTimeline"/>
    <dgm:cxn modelId="{8923F0FC-765E-48A6-8B2B-03B5F0552064}" type="presParOf" srcId="{B92897DA-5564-4B23-AD4C-CCAF65406561}" destId="{9C479C30-C79C-45DE-878F-ED74B8B26064}" srcOrd="1" destOrd="0" presId="urn:microsoft.com/office/officeart/2008/layout/CircleAccentTimeline"/>
    <dgm:cxn modelId="{29B3DB87-3E9B-4E04-AFB3-7846FC32275B}" type="presParOf" srcId="{B92897DA-5564-4B23-AD4C-CCAF65406561}" destId="{633AF785-08D9-46CF-8781-D046B04B3639}" srcOrd="2" destOrd="0" presId="urn:microsoft.com/office/officeart/2008/layout/CircleAccentTimeline"/>
    <dgm:cxn modelId="{8D24464C-1DED-4CF1-90C6-795E9F91F748}" type="presParOf" srcId="{9A1BEC00-BA8B-4BC2-B4D0-4499D80FC166}" destId="{0AB6798D-3627-4461-8AD2-06FB09799F45}" srcOrd="4" destOrd="0" presId="urn:microsoft.com/office/officeart/2008/layout/CircleAccentTimeline"/>
    <dgm:cxn modelId="{B74AFBFC-7958-4399-B74A-9CB7C4389650}" type="presParOf" srcId="{9A1BEC00-BA8B-4BC2-B4D0-4499D80FC166}" destId="{35CB1654-923C-40DC-AAC9-037AAB2F9182}" srcOrd="5" destOrd="0" presId="urn:microsoft.com/office/officeart/2008/layout/CircleAccentTimeline"/>
    <dgm:cxn modelId="{9D376220-1FCE-4EE6-A523-94339E159421}" type="presParOf" srcId="{9A1BEC00-BA8B-4BC2-B4D0-4499D80FC166}" destId="{61CFDC17-2020-46F3-885A-1381CD660B78}" srcOrd="6" destOrd="0" presId="urn:microsoft.com/office/officeart/2008/layout/CircleAccentTimeline"/>
    <dgm:cxn modelId="{057C975A-4194-4BD8-B1E9-4E1AD075A850}" type="presParOf" srcId="{61CFDC17-2020-46F3-885A-1381CD660B78}" destId="{302FD5B1-D21B-436D-960C-99A1A4C0F54B}" srcOrd="0" destOrd="0" presId="urn:microsoft.com/office/officeart/2008/layout/CircleAccentTimeline"/>
    <dgm:cxn modelId="{357D40D3-549F-4D39-8443-3FB36673335D}" type="presParOf" srcId="{61CFDC17-2020-46F3-885A-1381CD660B78}" destId="{4AB5A944-8728-4006-B254-61FF8CFA1BF0}" srcOrd="1" destOrd="0" presId="urn:microsoft.com/office/officeart/2008/layout/CircleAccentTimeline"/>
    <dgm:cxn modelId="{F3583BBA-B802-482E-83B2-78B2DCEDB672}" type="presParOf" srcId="{61CFDC17-2020-46F3-885A-1381CD660B78}" destId="{393DC91E-3379-4D34-8302-FD765D838ADF}" srcOrd="2" destOrd="0" presId="urn:microsoft.com/office/officeart/2008/layout/CircleAccentTimeline"/>
    <dgm:cxn modelId="{A3707C4A-CDB1-4F58-9913-A013B2B16509}" type="presParOf" srcId="{9A1BEC00-BA8B-4BC2-B4D0-4499D80FC166}" destId="{6EDB10CF-8176-4655-8196-4AE75BCBB8B2}" srcOrd="7" destOrd="0" presId="urn:microsoft.com/office/officeart/2008/layout/CircleAccentTimeline"/>
    <dgm:cxn modelId="{B43C8AD4-6E5A-43F3-A236-285DE491501B}" type="presParOf" srcId="{9A1BEC00-BA8B-4BC2-B4D0-4499D80FC166}" destId="{BE5E4B74-6369-42F1-9894-4DE41518C86A}" srcOrd="8" destOrd="0" presId="urn:microsoft.com/office/officeart/2008/layout/CircleAccentTimeline"/>
    <dgm:cxn modelId="{905934A5-9977-4E0C-8E72-6C2D0741ABF9}" type="presParOf" srcId="{9A1BEC00-BA8B-4BC2-B4D0-4499D80FC166}" destId="{3CC718E3-40D6-428D-96C3-FF6CCFAAD933}" srcOrd="9" destOrd="0" presId="urn:microsoft.com/office/officeart/2008/layout/CircleAccentTimeline"/>
    <dgm:cxn modelId="{987FCC2F-9141-4CC1-9CAF-7C028F9061F5}" type="presParOf" srcId="{3CC718E3-40D6-428D-96C3-FF6CCFAAD933}" destId="{C419BB76-2D1A-4647-815E-07AE9A55572A}" srcOrd="0" destOrd="0" presId="urn:microsoft.com/office/officeart/2008/layout/CircleAccentTimeline"/>
    <dgm:cxn modelId="{6BFA523C-BFC6-488D-A4BB-235F0AD42C85}" type="presParOf" srcId="{3CC718E3-40D6-428D-96C3-FF6CCFAAD933}" destId="{4671D329-238E-4A1E-A090-A221A9CB2C07}" srcOrd="1" destOrd="0" presId="urn:microsoft.com/office/officeart/2008/layout/CircleAccentTimeline"/>
    <dgm:cxn modelId="{52EF2F55-B68A-4879-81DE-DE14F996E9E6}" type="presParOf" srcId="{3CC718E3-40D6-428D-96C3-FF6CCFAAD933}" destId="{FEF0640D-98F8-408D-86E0-9D4D1915B70F}" srcOrd="2" destOrd="0" presId="urn:microsoft.com/office/officeart/2008/layout/CircleAccentTimeline"/>
    <dgm:cxn modelId="{9F98BB86-8A6E-4813-8EE5-8ADAF7D62052}" type="presParOf" srcId="{9A1BEC00-BA8B-4BC2-B4D0-4499D80FC166}" destId="{5C22EB1D-6017-4622-92A5-DC1C1747AE4B}" srcOrd="10" destOrd="0" presId="urn:microsoft.com/office/officeart/2008/layout/CircleAccentTimeline"/>
    <dgm:cxn modelId="{6CF812E4-D41B-4F70-A621-2F8AEAE328FB}" type="presParOf" srcId="{9A1BEC00-BA8B-4BC2-B4D0-4499D80FC166}" destId="{311CE79D-604F-4755-9020-3841DFF8F3EA}" srcOrd="11" destOrd="0" presId="urn:microsoft.com/office/officeart/2008/layout/CircleAccentTimeline"/>
    <dgm:cxn modelId="{FBB1E635-2538-4179-BA0C-AC1F41141339}" type="presParOf" srcId="{9A1BEC00-BA8B-4BC2-B4D0-4499D80FC166}" destId="{63500A8C-E28B-4207-976E-A4B8B13BEE02}" srcOrd="12" destOrd="0" presId="urn:microsoft.com/office/officeart/2008/layout/CircleAccentTimeline"/>
    <dgm:cxn modelId="{F2D3AC21-C295-44AE-8347-CEC4E1A5BFB8}" type="presParOf" srcId="{63500A8C-E28B-4207-976E-A4B8B13BEE02}" destId="{6BC519F0-86A5-4830-84F0-5F72B50D94AD}" srcOrd="0" destOrd="0" presId="urn:microsoft.com/office/officeart/2008/layout/CircleAccentTimeline"/>
    <dgm:cxn modelId="{88069811-B034-4D28-A733-E640075B22B1}" type="presParOf" srcId="{63500A8C-E28B-4207-976E-A4B8B13BEE02}" destId="{E60CFB89-73E1-494A-A4CC-96B6D6787576}" srcOrd="1" destOrd="0" presId="urn:microsoft.com/office/officeart/2008/layout/CircleAccentTimeline"/>
    <dgm:cxn modelId="{30C989B3-603F-4A82-B70E-C3809C9E1D24}" type="presParOf" srcId="{63500A8C-E28B-4207-976E-A4B8B13BEE02}" destId="{77BBACAE-E36C-4CBC-A14F-F2224130EAE5}" srcOrd="2" destOrd="0" presId="urn:microsoft.com/office/officeart/2008/layout/CircleAccentTimeline"/>
    <dgm:cxn modelId="{C6529308-7AEF-4083-87D3-908163C8CAE4}" type="presParOf" srcId="{9A1BEC00-BA8B-4BC2-B4D0-4499D80FC166}" destId="{49216BB9-759E-4031-8393-2129F25DE408}" srcOrd="13" destOrd="0" presId="urn:microsoft.com/office/officeart/2008/layout/CircleAccentTimeline"/>
    <dgm:cxn modelId="{4AAC2E57-770D-448F-BF2C-886868595171}" type="presParOf" srcId="{9A1BEC00-BA8B-4BC2-B4D0-4499D80FC166}" destId="{529D92E5-841C-4AA1-97DE-1568B0B878ED}" srcOrd="14" destOrd="0" presId="urn:microsoft.com/office/officeart/2008/layout/CircleAccentTimeline"/>
    <dgm:cxn modelId="{C61593F4-E5E0-4543-AF75-6C5FA04DA0B5}" type="presParOf" srcId="{9A1BEC00-BA8B-4BC2-B4D0-4499D80FC166}" destId="{40B32406-8545-49BE-A97D-0CAE1BE0CB57}" srcOrd="15" destOrd="0" presId="urn:microsoft.com/office/officeart/2008/layout/CircleAccentTimeline"/>
    <dgm:cxn modelId="{2239F087-2D9A-42C8-8541-2D6141AE5707}" type="presParOf" srcId="{40B32406-8545-49BE-A97D-0CAE1BE0CB57}" destId="{FDB0500C-0537-4F76-96F6-6C82C702A7D7}" srcOrd="0" destOrd="0" presId="urn:microsoft.com/office/officeart/2008/layout/CircleAccentTimeline"/>
    <dgm:cxn modelId="{D9FA49AF-AB32-4815-9652-D75AA2D6DA1E}" type="presParOf" srcId="{40B32406-8545-49BE-A97D-0CAE1BE0CB57}" destId="{26E1AB7A-0FBC-4BEB-9BC9-4622FCABFCD2}" srcOrd="1" destOrd="0" presId="urn:microsoft.com/office/officeart/2008/layout/CircleAccentTimeline"/>
    <dgm:cxn modelId="{960F4828-A1EC-4CDA-8415-24331EB63256}" type="presParOf" srcId="{40B32406-8545-49BE-A97D-0CAE1BE0CB57}" destId="{A85E8406-9030-46DF-BD0B-CB561CAABEBB}" srcOrd="2" destOrd="0" presId="urn:microsoft.com/office/officeart/2008/layout/CircleAccentTimeline"/>
    <dgm:cxn modelId="{B760A194-A4D2-4A14-B4C1-AF7458F3B1AD}" type="presParOf" srcId="{9A1BEC00-BA8B-4BC2-B4D0-4499D80FC166}" destId="{2BCEE159-3EBD-4A59-8C20-90CFD614E7C1}" srcOrd="16" destOrd="0" presId="urn:microsoft.com/office/officeart/2008/layout/CircleAccentTimeline"/>
    <dgm:cxn modelId="{94FBF11D-E9D7-42E2-9F62-46CC54B7E52B}" type="presParOf" srcId="{9A1BEC00-BA8B-4BC2-B4D0-4499D80FC166}" destId="{1FDBF718-6F15-4A4B-AB79-C91DB182B1EF}" srcOrd="17" destOrd="0" presId="urn:microsoft.com/office/officeart/2008/layout/CircleAccentTimeline"/>
    <dgm:cxn modelId="{0DD6E1B4-0D21-449A-81AB-03EA1C080B36}" type="presParOf" srcId="{9A1BEC00-BA8B-4BC2-B4D0-4499D80FC166}" destId="{4CF06480-DF2E-4079-9874-C3CFD036282E}" srcOrd="18" destOrd="0" presId="urn:microsoft.com/office/officeart/2008/layout/CircleAccentTimeline"/>
    <dgm:cxn modelId="{AE099898-E605-48DD-BE20-FC092C417D37}" type="presParOf" srcId="{4CF06480-DF2E-4079-9874-C3CFD036282E}" destId="{36AE3F42-1AAF-4A8C-BD2A-F62A6912D2F8}" srcOrd="0" destOrd="0" presId="urn:microsoft.com/office/officeart/2008/layout/CircleAccentTimeline"/>
    <dgm:cxn modelId="{A3C8C40D-3FB3-4E46-8F73-45063050EDDF}" type="presParOf" srcId="{4CF06480-DF2E-4079-9874-C3CFD036282E}" destId="{484F5E2E-818F-47CF-A8F1-1246C3F60019}" srcOrd="1" destOrd="0" presId="urn:microsoft.com/office/officeart/2008/layout/CircleAccentTimeline"/>
    <dgm:cxn modelId="{182830A9-F9D0-4E84-9987-2524BE358B9F}" type="presParOf" srcId="{4CF06480-DF2E-4079-9874-C3CFD036282E}" destId="{FCA5357C-25D8-474E-9183-23927FC3AAD9}" srcOrd="2" destOrd="0" presId="urn:microsoft.com/office/officeart/2008/layout/CircleAccentTimeline"/>
    <dgm:cxn modelId="{2139719F-BDB6-4932-82B4-67481A79281F}" type="presParOf" srcId="{9A1BEC00-BA8B-4BC2-B4D0-4499D80FC166}" destId="{66F34FB5-7CD2-4689-B188-EDDBA483974F}" srcOrd="19" destOrd="0" presId="urn:microsoft.com/office/officeart/2008/layout/CircleAccentTimeline"/>
    <dgm:cxn modelId="{29AF15B7-D63F-40AF-BC51-F8013297EB69}" type="presParOf" srcId="{9A1BEC00-BA8B-4BC2-B4D0-4499D80FC166}" destId="{A9B97CD5-3023-4116-BFFB-CC93AB5BC4F4}" srcOrd="20" destOrd="0" presId="urn:microsoft.com/office/officeart/2008/layout/CircleAccentTimeline"/>
    <dgm:cxn modelId="{CE33F7C3-F1BB-45BF-B7AD-DB468610D43C}" type="presParOf" srcId="{9A1BEC00-BA8B-4BC2-B4D0-4499D80FC166}" destId="{56747B03-A9BB-4E31-8AD4-036958C35841}" srcOrd="21" destOrd="0" presId="urn:microsoft.com/office/officeart/2008/layout/CircleAccentTimeline"/>
    <dgm:cxn modelId="{76D36A64-F4D8-42F6-B3C7-5939FF06670B}" type="presParOf" srcId="{56747B03-A9BB-4E31-8AD4-036958C35841}" destId="{90C10BD5-3A1B-4A91-93C5-564C981E347F}" srcOrd="0" destOrd="0" presId="urn:microsoft.com/office/officeart/2008/layout/CircleAccentTimeline"/>
    <dgm:cxn modelId="{34B164B5-6781-49C6-9941-A86CED49A188}" type="presParOf" srcId="{56747B03-A9BB-4E31-8AD4-036958C35841}" destId="{E53CC783-2E08-41E8-9765-875721FA275B}" srcOrd="1" destOrd="0" presId="urn:microsoft.com/office/officeart/2008/layout/CircleAccentTimeline"/>
    <dgm:cxn modelId="{61946E57-AD31-44BA-BFDF-7BFE80D1135A}" type="presParOf" srcId="{56747B03-A9BB-4E31-8AD4-036958C35841}" destId="{0C602C5E-E7E8-405A-99A8-09B9DDB9B7AE}" srcOrd="2" destOrd="0" presId="urn:microsoft.com/office/officeart/2008/layout/CircleAccentTimeline"/>
    <dgm:cxn modelId="{D8E82E8B-9C13-461D-9B30-C95ABCE1E262}" type="presParOf" srcId="{9A1BEC00-BA8B-4BC2-B4D0-4499D80FC166}" destId="{FC7FC095-7CCB-4B8B-9AAD-9837DAEA37C9}" srcOrd="22" destOrd="0" presId="urn:microsoft.com/office/officeart/2008/layout/CircleAccentTimeline"/>
    <dgm:cxn modelId="{B4E0AEAA-64AA-42E0-BEF5-29CF559C0AE8}" type="presParOf" srcId="{9A1BEC00-BA8B-4BC2-B4D0-4499D80FC166}" destId="{E38A80BF-2EC3-49F3-8B4B-632C9605A9EC}" srcOrd="23" destOrd="0" presId="urn:microsoft.com/office/officeart/2008/layout/CircleAccentTimeline"/>
    <dgm:cxn modelId="{EB50CCC4-06E0-4413-B029-953085B1A999}" type="presParOf" srcId="{9A1BEC00-BA8B-4BC2-B4D0-4499D80FC166}" destId="{DC7DEA94-B71B-4041-A585-0ECC9152F50C}" srcOrd="24" destOrd="0" presId="urn:microsoft.com/office/officeart/2008/layout/CircleAccentTimeline"/>
    <dgm:cxn modelId="{9191B449-057A-4965-97B6-A2EFA541FE2B}" type="presParOf" srcId="{DC7DEA94-B71B-4041-A585-0ECC9152F50C}" destId="{28119784-00FA-4922-9530-E66AC17F9E69}" srcOrd="0" destOrd="0" presId="urn:microsoft.com/office/officeart/2008/layout/CircleAccentTimeline"/>
    <dgm:cxn modelId="{6B5D75C8-BD4C-41AA-9E9E-0BD6B6472365}" type="presParOf" srcId="{DC7DEA94-B71B-4041-A585-0ECC9152F50C}" destId="{B35A4FBA-162C-473B-A57A-C249E1A7FCBB}" srcOrd="1" destOrd="0" presId="urn:microsoft.com/office/officeart/2008/layout/CircleAccentTimeline"/>
    <dgm:cxn modelId="{C4B6F0DE-1EC3-460C-B458-48FE0798DE09}" type="presParOf" srcId="{DC7DEA94-B71B-4041-A585-0ECC9152F50C}" destId="{D8161245-9B19-4CF9-BC05-FA46C0D6CB51}" srcOrd="2" destOrd="0" presId="urn:microsoft.com/office/officeart/2008/layout/CircleAccentTimeline"/>
    <dgm:cxn modelId="{6169BECE-C5B0-440E-A2DB-0CC0FA0961D2}" type="presParOf" srcId="{9A1BEC00-BA8B-4BC2-B4D0-4499D80FC166}" destId="{0B57A6D1-D48D-404D-956D-2681D4415447}" srcOrd="25" destOrd="0" presId="urn:microsoft.com/office/officeart/2008/layout/CircleAccentTimeline"/>
    <dgm:cxn modelId="{588032DB-6B20-4AE9-AC5B-4990565CB0F7}" type="presParOf" srcId="{9A1BEC00-BA8B-4BC2-B4D0-4499D80FC166}" destId="{F8EB67B1-AE5A-49F9-AC0D-6CC0934910E8}" srcOrd="26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08EDD6-8EED-45B6-9362-EDE9C3729A33}">
      <dsp:nvSpPr>
        <dsp:cNvPr id="0" name=""/>
        <dsp:cNvSpPr/>
      </dsp:nvSpPr>
      <dsp:spPr>
        <a:xfrm>
          <a:off x="6178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96EC14-042E-49FC-91F3-3E99DE6C5530}">
      <dsp:nvSpPr>
        <dsp:cNvPr id="0" name=""/>
        <dsp:cNvSpPr/>
      </dsp:nvSpPr>
      <dsp:spPr>
        <a:xfrm rot="17700000">
          <a:off x="430610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Project and Program Cycle (June 2016)</a:t>
          </a:r>
        </a:p>
      </dsp:txBody>
      <dsp:txXfrm>
        <a:off x="430610" y="2077568"/>
        <a:ext cx="1497399" cy="721630"/>
      </dsp:txXfrm>
    </dsp:sp>
    <dsp:sp modelId="{33CD2905-43AB-4275-A67D-A0452C54A614}">
      <dsp:nvSpPr>
        <dsp:cNvPr id="0" name=""/>
        <dsp:cNvSpPr/>
      </dsp:nvSpPr>
      <dsp:spPr>
        <a:xfrm>
          <a:off x="1301564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479C30-C79C-45DE-878F-ED74B8B26064}">
      <dsp:nvSpPr>
        <dsp:cNvPr id="0" name=""/>
        <dsp:cNvSpPr/>
      </dsp:nvSpPr>
      <dsp:spPr>
        <a:xfrm rot="17700000">
          <a:off x="1725996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Monitoring Agencies’ Compliance (Oct 2016)</a:t>
          </a:r>
        </a:p>
      </dsp:txBody>
      <dsp:txXfrm>
        <a:off x="1725996" y="2077568"/>
        <a:ext cx="1497399" cy="721630"/>
      </dsp:txXfrm>
    </dsp:sp>
    <dsp:sp modelId="{302FD5B1-D21B-436D-960C-99A1A4C0F54B}">
      <dsp:nvSpPr>
        <dsp:cNvPr id="0" name=""/>
        <dsp:cNvSpPr/>
      </dsp:nvSpPr>
      <dsp:spPr>
        <a:xfrm>
          <a:off x="2596950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5A944-8728-4006-B254-61FF8CFA1BF0}">
      <dsp:nvSpPr>
        <dsp:cNvPr id="0" name=""/>
        <dsp:cNvSpPr/>
      </dsp:nvSpPr>
      <dsp:spPr>
        <a:xfrm rot="17700000">
          <a:off x="3021382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Gender Equality (Nov 2017)</a:t>
          </a:r>
        </a:p>
      </dsp:txBody>
      <dsp:txXfrm>
        <a:off x="3021382" y="2077568"/>
        <a:ext cx="1497399" cy="721630"/>
      </dsp:txXfrm>
    </dsp:sp>
    <dsp:sp modelId="{C419BB76-2D1A-4647-815E-07AE9A55572A}">
      <dsp:nvSpPr>
        <dsp:cNvPr id="0" name=""/>
        <dsp:cNvSpPr/>
      </dsp:nvSpPr>
      <dsp:spPr>
        <a:xfrm>
          <a:off x="3892336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1D329-238E-4A1E-A090-A221A9CB2C07}">
      <dsp:nvSpPr>
        <dsp:cNvPr id="0" name=""/>
        <dsp:cNvSpPr/>
      </dsp:nvSpPr>
      <dsp:spPr>
        <a:xfrm rot="17700000">
          <a:off x="4316768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Stakeholder Engagement (Nov 2017)</a:t>
          </a:r>
        </a:p>
      </dsp:txBody>
      <dsp:txXfrm>
        <a:off x="4316768" y="2077568"/>
        <a:ext cx="1497399" cy="721630"/>
      </dsp:txXfrm>
    </dsp:sp>
    <dsp:sp modelId="{6BC519F0-86A5-4830-84F0-5F72B50D94AD}">
      <dsp:nvSpPr>
        <dsp:cNvPr id="0" name=""/>
        <dsp:cNvSpPr/>
      </dsp:nvSpPr>
      <dsp:spPr>
        <a:xfrm>
          <a:off x="5187722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0CFB89-73E1-494A-A4CC-96B6D6787576}">
      <dsp:nvSpPr>
        <dsp:cNvPr id="0" name=""/>
        <dsp:cNvSpPr/>
      </dsp:nvSpPr>
      <dsp:spPr>
        <a:xfrm rot="17700000">
          <a:off x="5612154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Co-Financing (June 2018)</a:t>
          </a:r>
        </a:p>
      </dsp:txBody>
      <dsp:txXfrm>
        <a:off x="5612154" y="2077568"/>
        <a:ext cx="1497399" cy="721630"/>
      </dsp:txXfrm>
    </dsp:sp>
    <dsp:sp modelId="{FDB0500C-0537-4F76-96F6-6C82C702A7D7}">
      <dsp:nvSpPr>
        <dsp:cNvPr id="0" name=""/>
        <dsp:cNvSpPr/>
      </dsp:nvSpPr>
      <dsp:spPr>
        <a:xfrm>
          <a:off x="6483108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1AB7A-0FBC-4BEB-9BC9-4622FCABFCD2}">
      <dsp:nvSpPr>
        <dsp:cNvPr id="0" name=""/>
        <dsp:cNvSpPr/>
      </dsp:nvSpPr>
      <dsp:spPr>
        <a:xfrm rot="17700000">
          <a:off x="6907540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Environmental and Social Safeguards (Dec 2018)</a:t>
          </a:r>
        </a:p>
      </dsp:txBody>
      <dsp:txXfrm>
        <a:off x="6907540" y="2077568"/>
        <a:ext cx="1497399" cy="721630"/>
      </dsp:txXfrm>
    </dsp:sp>
    <dsp:sp modelId="{36AE3F42-1AAF-4A8C-BD2A-F62A6912D2F8}">
      <dsp:nvSpPr>
        <dsp:cNvPr id="0" name=""/>
        <dsp:cNvSpPr/>
      </dsp:nvSpPr>
      <dsp:spPr>
        <a:xfrm>
          <a:off x="7778494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4F5E2E-818F-47CF-A8F1-1246C3F60019}">
      <dsp:nvSpPr>
        <dsp:cNvPr id="0" name=""/>
        <dsp:cNvSpPr/>
      </dsp:nvSpPr>
      <dsp:spPr>
        <a:xfrm rot="17700000">
          <a:off x="8202925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Access to Information (Dec 2018)</a:t>
          </a:r>
        </a:p>
      </dsp:txBody>
      <dsp:txXfrm>
        <a:off x="8202925" y="2077568"/>
        <a:ext cx="1497399" cy="721630"/>
      </dsp:txXfrm>
    </dsp:sp>
    <dsp:sp modelId="{90C10BD5-3A1B-4A91-93C5-564C981E347F}">
      <dsp:nvSpPr>
        <dsp:cNvPr id="0" name=""/>
        <dsp:cNvSpPr/>
      </dsp:nvSpPr>
      <dsp:spPr>
        <a:xfrm>
          <a:off x="9073880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3CC783-2E08-41E8-9765-875721FA275B}">
      <dsp:nvSpPr>
        <dsp:cNvPr id="0" name=""/>
        <dsp:cNvSpPr/>
      </dsp:nvSpPr>
      <dsp:spPr>
        <a:xfrm rot="17700000">
          <a:off x="9498311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Minimum Fiduciary Standards (2019)</a:t>
          </a:r>
        </a:p>
      </dsp:txBody>
      <dsp:txXfrm>
        <a:off x="9498311" y="2077568"/>
        <a:ext cx="1497399" cy="721630"/>
      </dsp:txXfrm>
    </dsp:sp>
    <dsp:sp modelId="{28119784-00FA-4922-9530-E66AC17F9E69}">
      <dsp:nvSpPr>
        <dsp:cNvPr id="0" name=""/>
        <dsp:cNvSpPr/>
      </dsp:nvSpPr>
      <dsp:spPr>
        <a:xfrm>
          <a:off x="10369266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5A4FBA-162C-473B-A57A-C249E1A7FCBB}">
      <dsp:nvSpPr>
        <dsp:cNvPr id="0" name=""/>
        <dsp:cNvSpPr/>
      </dsp:nvSpPr>
      <dsp:spPr>
        <a:xfrm rot="17700000">
          <a:off x="10793697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Monitoring and Evaluation (2019)</a:t>
          </a:r>
        </a:p>
      </dsp:txBody>
      <dsp:txXfrm>
        <a:off x="10793697" y="2077568"/>
        <a:ext cx="1497399" cy="7216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7F949-C869-490B-B021-E4DCCC7E5472}">
      <dsp:nvSpPr>
        <dsp:cNvPr id="0" name=""/>
        <dsp:cNvSpPr/>
      </dsp:nvSpPr>
      <dsp:spPr>
        <a:xfrm>
          <a:off x="5759353" y="3086100"/>
          <a:ext cx="3771900" cy="3771900"/>
        </a:xfrm>
        <a:prstGeom prst="gear9">
          <a:avLst/>
        </a:prstGeom>
        <a:solidFill>
          <a:srgbClr val="92D050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latin typeface="Arial" panose="020B0604020202020204" pitchFamily="34" charset="0"/>
              <a:cs typeface="Arial" panose="020B0604020202020204" pitchFamily="34" charset="0"/>
            </a:rPr>
            <a:t>agency minimum standards</a:t>
          </a:r>
        </a:p>
      </dsp:txBody>
      <dsp:txXfrm>
        <a:off x="6517673" y="3969650"/>
        <a:ext cx="2255260" cy="1938834"/>
      </dsp:txXfrm>
    </dsp:sp>
    <dsp:sp modelId="{84C59906-DE38-48E7-BCB2-947BAF4F1DA2}">
      <dsp:nvSpPr>
        <dsp:cNvPr id="0" name=""/>
        <dsp:cNvSpPr/>
      </dsp:nvSpPr>
      <dsp:spPr>
        <a:xfrm>
          <a:off x="3564793" y="2194560"/>
          <a:ext cx="2743200" cy="2743200"/>
        </a:xfrm>
        <a:prstGeom prst="gear6">
          <a:avLst/>
        </a:prstGeom>
        <a:solidFill>
          <a:schemeClr val="accent4">
            <a:alpha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latin typeface="Arial" panose="020B0604020202020204" pitchFamily="34" charset="0"/>
              <a:cs typeface="Arial" panose="020B0604020202020204" pitchFamily="34" charset="0"/>
            </a:rPr>
            <a:t>portfolio monitor. and reporting</a:t>
          </a:r>
        </a:p>
      </dsp:txBody>
      <dsp:txXfrm>
        <a:off x="4255402" y="2889343"/>
        <a:ext cx="1361982" cy="1353634"/>
      </dsp:txXfrm>
    </dsp:sp>
    <dsp:sp modelId="{385D9F9A-E3D9-454E-B10B-0C2FDE677898}">
      <dsp:nvSpPr>
        <dsp:cNvPr id="0" name=""/>
        <dsp:cNvSpPr/>
      </dsp:nvSpPr>
      <dsp:spPr>
        <a:xfrm rot="20700000">
          <a:off x="5101265" y="302031"/>
          <a:ext cx="2687776" cy="2687776"/>
        </a:xfrm>
        <a:prstGeom prst="gear6">
          <a:avLst/>
        </a:prstGeom>
        <a:solidFill>
          <a:srgbClr val="0070C0">
            <a:alpha val="5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>
              <a:latin typeface="Arial" panose="020B0604020202020204" pitchFamily="34" charset="0"/>
              <a:cs typeface="Arial" panose="020B0604020202020204" pitchFamily="34" charset="0"/>
            </a:rPr>
            <a:t>projects and programs</a:t>
          </a:r>
        </a:p>
      </dsp:txBody>
      <dsp:txXfrm rot="-20700000">
        <a:off x="5690773" y="891540"/>
        <a:ext cx="1508760" cy="1508760"/>
      </dsp:txXfrm>
    </dsp:sp>
    <dsp:sp modelId="{619B894B-6BDE-492C-B7F6-A29F8E752472}">
      <dsp:nvSpPr>
        <dsp:cNvPr id="0" name=""/>
        <dsp:cNvSpPr/>
      </dsp:nvSpPr>
      <dsp:spPr>
        <a:xfrm>
          <a:off x="5499514" y="2499588"/>
          <a:ext cx="4828032" cy="4828032"/>
        </a:xfrm>
        <a:prstGeom prst="circularArrow">
          <a:avLst>
            <a:gd name="adj1" fmla="val 4687"/>
            <a:gd name="adj2" fmla="val 299029"/>
            <a:gd name="adj3" fmla="val 2556741"/>
            <a:gd name="adj4" fmla="val 15776484"/>
            <a:gd name="adj5" fmla="val 5469"/>
          </a:avLst>
        </a:prstGeom>
        <a:solidFill>
          <a:schemeClr val="accent3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3F82B7-6E4A-47AF-A4FC-0F136D33A1CC}">
      <dsp:nvSpPr>
        <dsp:cNvPr id="0" name=""/>
        <dsp:cNvSpPr/>
      </dsp:nvSpPr>
      <dsp:spPr>
        <a:xfrm>
          <a:off x="3078978" y="1576162"/>
          <a:ext cx="3507867" cy="350786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93B901-8AA6-4CF9-B362-1F93E83A1038}">
      <dsp:nvSpPr>
        <dsp:cNvPr id="0" name=""/>
        <dsp:cNvSpPr/>
      </dsp:nvSpPr>
      <dsp:spPr>
        <a:xfrm>
          <a:off x="4479555" y="-298123"/>
          <a:ext cx="3782187" cy="378218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7F949-C869-490B-B021-E4DCCC7E5472}">
      <dsp:nvSpPr>
        <dsp:cNvPr id="0" name=""/>
        <dsp:cNvSpPr/>
      </dsp:nvSpPr>
      <dsp:spPr>
        <a:xfrm>
          <a:off x="5759353" y="3086100"/>
          <a:ext cx="3771900" cy="3771900"/>
        </a:xfrm>
        <a:prstGeom prst="gear9">
          <a:avLst/>
        </a:prstGeom>
        <a:solidFill>
          <a:srgbClr val="92D050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kern="1200" dirty="0">
              <a:latin typeface="Arial" panose="020B0604020202020204" pitchFamily="34" charset="0"/>
              <a:cs typeface="Arial" panose="020B0604020202020204" pitchFamily="34" charset="0"/>
            </a:rPr>
            <a:t>agency minimum standards</a:t>
          </a:r>
        </a:p>
      </dsp:txBody>
      <dsp:txXfrm>
        <a:off x="6517673" y="3969650"/>
        <a:ext cx="2255260" cy="1938834"/>
      </dsp:txXfrm>
    </dsp:sp>
    <dsp:sp modelId="{84C59906-DE38-48E7-BCB2-947BAF4F1DA2}">
      <dsp:nvSpPr>
        <dsp:cNvPr id="0" name=""/>
        <dsp:cNvSpPr/>
      </dsp:nvSpPr>
      <dsp:spPr>
        <a:xfrm>
          <a:off x="3564793" y="2194560"/>
          <a:ext cx="2743200" cy="2743200"/>
        </a:xfrm>
        <a:prstGeom prst="gear6">
          <a:avLst/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portfolio monitor. and reporting</a:t>
          </a:r>
        </a:p>
      </dsp:txBody>
      <dsp:txXfrm>
        <a:off x="4255402" y="2889343"/>
        <a:ext cx="1361982" cy="1353634"/>
      </dsp:txXfrm>
    </dsp:sp>
    <dsp:sp modelId="{385D9F9A-E3D9-454E-B10B-0C2FDE677898}">
      <dsp:nvSpPr>
        <dsp:cNvPr id="0" name=""/>
        <dsp:cNvSpPr/>
      </dsp:nvSpPr>
      <dsp:spPr>
        <a:xfrm rot="20700000">
          <a:off x="5101265" y="302031"/>
          <a:ext cx="2687776" cy="2687776"/>
        </a:xfrm>
        <a:prstGeom prst="gear6">
          <a:avLst/>
        </a:prstGeom>
        <a:solidFill>
          <a:srgbClr val="0070C0">
            <a:alpha val="25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projects and programs</a:t>
          </a:r>
        </a:p>
      </dsp:txBody>
      <dsp:txXfrm rot="-20700000">
        <a:off x="5690773" y="891540"/>
        <a:ext cx="1508760" cy="1508760"/>
      </dsp:txXfrm>
    </dsp:sp>
    <dsp:sp modelId="{619B894B-6BDE-492C-B7F6-A29F8E752472}">
      <dsp:nvSpPr>
        <dsp:cNvPr id="0" name=""/>
        <dsp:cNvSpPr/>
      </dsp:nvSpPr>
      <dsp:spPr>
        <a:xfrm>
          <a:off x="5499514" y="2499588"/>
          <a:ext cx="4828032" cy="4828032"/>
        </a:xfrm>
        <a:prstGeom prst="circularArrow">
          <a:avLst>
            <a:gd name="adj1" fmla="val 4687"/>
            <a:gd name="adj2" fmla="val 299029"/>
            <a:gd name="adj3" fmla="val 2556741"/>
            <a:gd name="adj4" fmla="val 15776484"/>
            <a:gd name="adj5" fmla="val 5469"/>
          </a:avLst>
        </a:prstGeom>
        <a:solidFill>
          <a:schemeClr val="accent3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3F82B7-6E4A-47AF-A4FC-0F136D33A1CC}">
      <dsp:nvSpPr>
        <dsp:cNvPr id="0" name=""/>
        <dsp:cNvSpPr/>
      </dsp:nvSpPr>
      <dsp:spPr>
        <a:xfrm>
          <a:off x="3078978" y="1576162"/>
          <a:ext cx="3507867" cy="350786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93B901-8AA6-4CF9-B362-1F93E83A1038}">
      <dsp:nvSpPr>
        <dsp:cNvPr id="0" name=""/>
        <dsp:cNvSpPr/>
      </dsp:nvSpPr>
      <dsp:spPr>
        <a:xfrm>
          <a:off x="4479555" y="-298123"/>
          <a:ext cx="3782187" cy="378218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7F949-C869-490B-B021-E4DCCC7E5472}">
      <dsp:nvSpPr>
        <dsp:cNvPr id="0" name=""/>
        <dsp:cNvSpPr/>
      </dsp:nvSpPr>
      <dsp:spPr>
        <a:xfrm>
          <a:off x="5759353" y="3086100"/>
          <a:ext cx="3771900" cy="3771900"/>
        </a:xfrm>
        <a:prstGeom prst="gear9">
          <a:avLst/>
        </a:prstGeom>
        <a:solidFill>
          <a:srgbClr val="92D050">
            <a:alpha val="25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agency minimum standards</a:t>
          </a:r>
        </a:p>
      </dsp:txBody>
      <dsp:txXfrm>
        <a:off x="6517673" y="3969650"/>
        <a:ext cx="2255260" cy="1938834"/>
      </dsp:txXfrm>
    </dsp:sp>
    <dsp:sp modelId="{84C59906-DE38-48E7-BCB2-947BAF4F1DA2}">
      <dsp:nvSpPr>
        <dsp:cNvPr id="0" name=""/>
        <dsp:cNvSpPr/>
      </dsp:nvSpPr>
      <dsp:spPr>
        <a:xfrm>
          <a:off x="3564793" y="2194560"/>
          <a:ext cx="2743200" cy="2743200"/>
        </a:xfrm>
        <a:prstGeom prst="gear6">
          <a:avLst/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portfolio monitor. and reporting</a:t>
          </a:r>
        </a:p>
      </dsp:txBody>
      <dsp:txXfrm>
        <a:off x="4255402" y="2889343"/>
        <a:ext cx="1361982" cy="1353634"/>
      </dsp:txXfrm>
    </dsp:sp>
    <dsp:sp modelId="{385D9F9A-E3D9-454E-B10B-0C2FDE677898}">
      <dsp:nvSpPr>
        <dsp:cNvPr id="0" name=""/>
        <dsp:cNvSpPr/>
      </dsp:nvSpPr>
      <dsp:spPr>
        <a:xfrm rot="20700000">
          <a:off x="5101265" y="302031"/>
          <a:ext cx="2687776" cy="2687776"/>
        </a:xfrm>
        <a:prstGeom prst="gear6">
          <a:avLst/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projects and programs</a:t>
          </a:r>
        </a:p>
      </dsp:txBody>
      <dsp:txXfrm rot="-20700000">
        <a:off x="5690773" y="891540"/>
        <a:ext cx="1508760" cy="1508760"/>
      </dsp:txXfrm>
    </dsp:sp>
    <dsp:sp modelId="{619B894B-6BDE-492C-B7F6-A29F8E752472}">
      <dsp:nvSpPr>
        <dsp:cNvPr id="0" name=""/>
        <dsp:cNvSpPr/>
      </dsp:nvSpPr>
      <dsp:spPr>
        <a:xfrm>
          <a:off x="5499514" y="2499588"/>
          <a:ext cx="4828032" cy="4828032"/>
        </a:xfrm>
        <a:prstGeom prst="circularArrow">
          <a:avLst>
            <a:gd name="adj1" fmla="val 4687"/>
            <a:gd name="adj2" fmla="val 299029"/>
            <a:gd name="adj3" fmla="val 2556741"/>
            <a:gd name="adj4" fmla="val 15776484"/>
            <a:gd name="adj5" fmla="val 5469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3F82B7-6E4A-47AF-A4FC-0F136D33A1CC}">
      <dsp:nvSpPr>
        <dsp:cNvPr id="0" name=""/>
        <dsp:cNvSpPr/>
      </dsp:nvSpPr>
      <dsp:spPr>
        <a:xfrm>
          <a:off x="3078978" y="1576162"/>
          <a:ext cx="3507867" cy="350786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93B901-8AA6-4CF9-B362-1F93E83A1038}">
      <dsp:nvSpPr>
        <dsp:cNvPr id="0" name=""/>
        <dsp:cNvSpPr/>
      </dsp:nvSpPr>
      <dsp:spPr>
        <a:xfrm>
          <a:off x="4479555" y="-298123"/>
          <a:ext cx="3782187" cy="378218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7F949-C869-490B-B021-E4DCCC7E5472}">
      <dsp:nvSpPr>
        <dsp:cNvPr id="0" name=""/>
        <dsp:cNvSpPr/>
      </dsp:nvSpPr>
      <dsp:spPr>
        <a:xfrm>
          <a:off x="5759353" y="3086100"/>
          <a:ext cx="3771900" cy="3771900"/>
        </a:xfrm>
        <a:prstGeom prst="gear9">
          <a:avLst/>
        </a:prstGeom>
        <a:solidFill>
          <a:srgbClr val="92D050">
            <a:alpha val="25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agency minimum standards</a:t>
          </a:r>
        </a:p>
      </dsp:txBody>
      <dsp:txXfrm>
        <a:off x="6517673" y="3969650"/>
        <a:ext cx="2255260" cy="1938834"/>
      </dsp:txXfrm>
    </dsp:sp>
    <dsp:sp modelId="{84C59906-DE38-48E7-BCB2-947BAF4F1DA2}">
      <dsp:nvSpPr>
        <dsp:cNvPr id="0" name=""/>
        <dsp:cNvSpPr/>
      </dsp:nvSpPr>
      <dsp:spPr>
        <a:xfrm>
          <a:off x="3564793" y="2194560"/>
          <a:ext cx="2743200" cy="2743200"/>
        </a:xfrm>
        <a:prstGeom prst="gear6">
          <a:avLst/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portfolio monitor. and reporting</a:t>
          </a:r>
        </a:p>
      </dsp:txBody>
      <dsp:txXfrm>
        <a:off x="4255402" y="2889343"/>
        <a:ext cx="1361982" cy="1353634"/>
      </dsp:txXfrm>
    </dsp:sp>
    <dsp:sp modelId="{385D9F9A-E3D9-454E-B10B-0C2FDE677898}">
      <dsp:nvSpPr>
        <dsp:cNvPr id="0" name=""/>
        <dsp:cNvSpPr/>
      </dsp:nvSpPr>
      <dsp:spPr>
        <a:xfrm rot="20700000">
          <a:off x="5101265" y="302031"/>
          <a:ext cx="2687776" cy="2687776"/>
        </a:xfrm>
        <a:prstGeom prst="gear6">
          <a:avLst/>
        </a:prstGeom>
        <a:solidFill>
          <a:srgbClr val="0070C0">
            <a:alpha val="25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projects and programs</a:t>
          </a:r>
        </a:p>
      </dsp:txBody>
      <dsp:txXfrm rot="-20700000">
        <a:off x="5690773" y="891540"/>
        <a:ext cx="1508760" cy="1508760"/>
      </dsp:txXfrm>
    </dsp:sp>
    <dsp:sp modelId="{619B894B-6BDE-492C-B7F6-A29F8E752472}">
      <dsp:nvSpPr>
        <dsp:cNvPr id="0" name=""/>
        <dsp:cNvSpPr/>
      </dsp:nvSpPr>
      <dsp:spPr>
        <a:xfrm>
          <a:off x="5499514" y="2499588"/>
          <a:ext cx="4828032" cy="4828032"/>
        </a:xfrm>
        <a:prstGeom prst="circularArrow">
          <a:avLst>
            <a:gd name="adj1" fmla="val 4687"/>
            <a:gd name="adj2" fmla="val 299029"/>
            <a:gd name="adj3" fmla="val 2556741"/>
            <a:gd name="adj4" fmla="val 15776484"/>
            <a:gd name="adj5" fmla="val 5469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3F82B7-6E4A-47AF-A4FC-0F136D33A1CC}">
      <dsp:nvSpPr>
        <dsp:cNvPr id="0" name=""/>
        <dsp:cNvSpPr/>
      </dsp:nvSpPr>
      <dsp:spPr>
        <a:xfrm>
          <a:off x="3078978" y="1576162"/>
          <a:ext cx="3507867" cy="350786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93B901-8AA6-4CF9-B362-1F93E83A1038}">
      <dsp:nvSpPr>
        <dsp:cNvPr id="0" name=""/>
        <dsp:cNvSpPr/>
      </dsp:nvSpPr>
      <dsp:spPr>
        <a:xfrm>
          <a:off x="4479555" y="-298123"/>
          <a:ext cx="3782187" cy="378218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CD2905-43AB-4275-A67D-A0452C54A614}">
      <dsp:nvSpPr>
        <dsp:cNvPr id="0" name=""/>
        <dsp:cNvSpPr/>
      </dsp:nvSpPr>
      <dsp:spPr>
        <a:xfrm>
          <a:off x="5968" y="2992290"/>
          <a:ext cx="1423770" cy="1423770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479C30-C79C-45DE-878F-ED74B8B26064}">
      <dsp:nvSpPr>
        <dsp:cNvPr id="0" name=""/>
        <dsp:cNvSpPr/>
      </dsp:nvSpPr>
      <dsp:spPr>
        <a:xfrm rot="17700000">
          <a:off x="507641" y="1831627"/>
          <a:ext cx="1769904" cy="852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Minimum Fiduciary Standards for GEF Agencies (2007)</a:t>
          </a:r>
        </a:p>
      </dsp:txBody>
      <dsp:txXfrm>
        <a:off x="507641" y="1831627"/>
        <a:ext cx="1769904" cy="852957"/>
      </dsp:txXfrm>
    </dsp:sp>
    <dsp:sp modelId="{302FD5B1-D21B-436D-960C-99A1A4C0F54B}">
      <dsp:nvSpPr>
        <dsp:cNvPr id="0" name=""/>
        <dsp:cNvSpPr/>
      </dsp:nvSpPr>
      <dsp:spPr>
        <a:xfrm>
          <a:off x="1537096" y="2992290"/>
          <a:ext cx="1423770" cy="1423770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5A944-8728-4006-B254-61FF8CFA1BF0}">
      <dsp:nvSpPr>
        <dsp:cNvPr id="0" name=""/>
        <dsp:cNvSpPr/>
      </dsp:nvSpPr>
      <dsp:spPr>
        <a:xfrm rot="17700000">
          <a:off x="2038768" y="1831627"/>
          <a:ext cx="1769904" cy="852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Pilot Accreditation of GEF Project Agencies (2011)</a:t>
          </a:r>
        </a:p>
      </dsp:txBody>
      <dsp:txXfrm>
        <a:off x="2038768" y="1831627"/>
        <a:ext cx="1769904" cy="852957"/>
      </dsp:txXfrm>
    </dsp:sp>
    <dsp:sp modelId="{C419BB76-2D1A-4647-815E-07AE9A55572A}">
      <dsp:nvSpPr>
        <dsp:cNvPr id="0" name=""/>
        <dsp:cNvSpPr/>
      </dsp:nvSpPr>
      <dsp:spPr>
        <a:xfrm>
          <a:off x="3068223" y="2992290"/>
          <a:ext cx="1423770" cy="1423770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1D329-238E-4A1E-A090-A221A9CB2C07}">
      <dsp:nvSpPr>
        <dsp:cNvPr id="0" name=""/>
        <dsp:cNvSpPr/>
      </dsp:nvSpPr>
      <dsp:spPr>
        <a:xfrm rot="17700000">
          <a:off x="3569895" y="1831627"/>
          <a:ext cx="1769904" cy="852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all Agencies in compliance (2015)</a:t>
          </a:r>
        </a:p>
      </dsp:txBody>
      <dsp:txXfrm>
        <a:off x="3569895" y="1831627"/>
        <a:ext cx="1769904" cy="852957"/>
      </dsp:txXfrm>
    </dsp:sp>
    <dsp:sp modelId="{FDB0500C-0537-4F76-96F6-6C82C702A7D7}">
      <dsp:nvSpPr>
        <dsp:cNvPr id="0" name=""/>
        <dsp:cNvSpPr/>
      </dsp:nvSpPr>
      <dsp:spPr>
        <a:xfrm>
          <a:off x="4599350" y="2992290"/>
          <a:ext cx="1423770" cy="1423770"/>
        </a:xfrm>
        <a:prstGeom prst="donut">
          <a:avLst>
            <a:gd name="adj" fmla="val 20000"/>
          </a:avLst>
        </a:prstGeom>
        <a:solidFill>
          <a:schemeClr val="accent4">
            <a:alpha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1AB7A-0FBC-4BEB-9BC9-4622FCABFCD2}">
      <dsp:nvSpPr>
        <dsp:cNvPr id="0" name=""/>
        <dsp:cNvSpPr/>
      </dsp:nvSpPr>
      <dsp:spPr>
        <a:xfrm rot="17700000">
          <a:off x="5101022" y="1831627"/>
          <a:ext cx="1769904" cy="852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3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Secretariat’s plan (Nov 2017)</a:t>
          </a:r>
        </a:p>
      </dsp:txBody>
      <dsp:txXfrm>
        <a:off x="5101022" y="1831627"/>
        <a:ext cx="1769904" cy="852957"/>
      </dsp:txXfrm>
    </dsp:sp>
    <dsp:sp modelId="{36AE3F42-1AAF-4A8C-BD2A-F62A6912D2F8}">
      <dsp:nvSpPr>
        <dsp:cNvPr id="0" name=""/>
        <dsp:cNvSpPr/>
      </dsp:nvSpPr>
      <dsp:spPr>
        <a:xfrm>
          <a:off x="6130477" y="2992290"/>
          <a:ext cx="1423770" cy="1423770"/>
        </a:xfrm>
        <a:prstGeom prst="donut">
          <a:avLst>
            <a:gd name="adj" fmla="val 20000"/>
          </a:avLst>
        </a:prstGeom>
        <a:solidFill>
          <a:schemeClr val="accent4">
            <a:alpha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4F5E2E-818F-47CF-A8F1-1246C3F60019}">
      <dsp:nvSpPr>
        <dsp:cNvPr id="0" name=""/>
        <dsp:cNvSpPr/>
      </dsp:nvSpPr>
      <dsp:spPr>
        <a:xfrm rot="17700000">
          <a:off x="6632150" y="1831627"/>
          <a:ext cx="1769904" cy="852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3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AML-CFT (June 2018)</a:t>
          </a:r>
        </a:p>
      </dsp:txBody>
      <dsp:txXfrm>
        <a:off x="6632150" y="1831627"/>
        <a:ext cx="1769904" cy="852957"/>
      </dsp:txXfrm>
    </dsp:sp>
    <dsp:sp modelId="{337E0A5B-448F-46B0-AEEC-11DCAB402A9B}">
      <dsp:nvSpPr>
        <dsp:cNvPr id="0" name=""/>
        <dsp:cNvSpPr/>
      </dsp:nvSpPr>
      <dsp:spPr>
        <a:xfrm>
          <a:off x="7661491" y="3334662"/>
          <a:ext cx="739026" cy="739026"/>
        </a:xfrm>
        <a:prstGeom prst="ellipse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C32E1B-9885-4F92-86A8-C5D6193FF11C}">
      <dsp:nvSpPr>
        <dsp:cNvPr id="0" name=""/>
        <dsp:cNvSpPr/>
      </dsp:nvSpPr>
      <dsp:spPr>
        <a:xfrm rot="17700000">
          <a:off x="6786215" y="4363270"/>
          <a:ext cx="1531050" cy="738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50800" bIns="0" numCol="1" spcCol="1270" anchor="ctr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review (ongoing) </a:t>
          </a:r>
        </a:p>
      </dsp:txBody>
      <dsp:txXfrm>
        <a:off x="6786215" y="4363270"/>
        <a:ext cx="1531050" cy="738215"/>
      </dsp:txXfrm>
    </dsp:sp>
    <dsp:sp modelId="{F75116A4-6185-4723-9E35-7E2A3B40E069}">
      <dsp:nvSpPr>
        <dsp:cNvPr id="0" name=""/>
        <dsp:cNvSpPr/>
      </dsp:nvSpPr>
      <dsp:spPr>
        <a:xfrm rot="17700000">
          <a:off x="7744743" y="2306865"/>
          <a:ext cx="1531050" cy="7382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C10BD5-3A1B-4A91-93C5-564C981E347F}">
      <dsp:nvSpPr>
        <dsp:cNvPr id="0" name=""/>
        <dsp:cNvSpPr/>
      </dsp:nvSpPr>
      <dsp:spPr>
        <a:xfrm>
          <a:off x="8507761" y="2992290"/>
          <a:ext cx="1423770" cy="1423770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3CC783-2E08-41E8-9765-875721FA275B}">
      <dsp:nvSpPr>
        <dsp:cNvPr id="0" name=""/>
        <dsp:cNvSpPr/>
      </dsp:nvSpPr>
      <dsp:spPr>
        <a:xfrm rot="17700000">
          <a:off x="8810877" y="1710493"/>
          <a:ext cx="1769904" cy="852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Findings, proposal to close immediate gaps on AML-CFT (Dec 2018)</a:t>
          </a:r>
        </a:p>
      </dsp:txBody>
      <dsp:txXfrm>
        <a:off x="8810877" y="1710493"/>
        <a:ext cx="1769904" cy="852957"/>
      </dsp:txXfrm>
    </dsp:sp>
    <dsp:sp modelId="{28119784-00FA-4922-9530-E66AC17F9E69}">
      <dsp:nvSpPr>
        <dsp:cNvPr id="0" name=""/>
        <dsp:cNvSpPr/>
      </dsp:nvSpPr>
      <dsp:spPr>
        <a:xfrm>
          <a:off x="10038888" y="2992290"/>
          <a:ext cx="1423770" cy="1423770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5A4FBA-162C-473B-A57A-C249E1A7FCBB}">
      <dsp:nvSpPr>
        <dsp:cNvPr id="0" name=""/>
        <dsp:cNvSpPr/>
      </dsp:nvSpPr>
      <dsp:spPr>
        <a:xfrm rot="17700000">
          <a:off x="10540560" y="1831627"/>
          <a:ext cx="1769904" cy="852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Complete, updated standards (2019)</a:t>
          </a:r>
        </a:p>
      </dsp:txBody>
      <dsp:txXfrm>
        <a:off x="10540560" y="1831627"/>
        <a:ext cx="1769904" cy="85295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055DC4-4988-4727-A04E-304332036649}">
      <dsp:nvSpPr>
        <dsp:cNvPr id="0" name=""/>
        <dsp:cNvSpPr/>
      </dsp:nvSpPr>
      <dsp:spPr>
        <a:xfrm>
          <a:off x="0" y="0"/>
          <a:ext cx="6502400" cy="1192106"/>
        </a:xfrm>
        <a:prstGeom prst="roundRect">
          <a:avLst>
            <a:gd name="adj" fmla="val 10000"/>
          </a:avLst>
        </a:prstGeom>
        <a:noFill/>
        <a:ln w="635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questionnaire completed/ relevant sources of evidence provided by Agencies</a:t>
          </a:r>
        </a:p>
      </dsp:txBody>
      <dsp:txXfrm>
        <a:off x="34916" y="34916"/>
        <a:ext cx="5115290" cy="1122274"/>
      </dsp:txXfrm>
    </dsp:sp>
    <dsp:sp modelId="{56A5EBC3-5072-4C2B-8CB6-1590F4222DFE}">
      <dsp:nvSpPr>
        <dsp:cNvPr id="0" name=""/>
        <dsp:cNvSpPr/>
      </dsp:nvSpPr>
      <dsp:spPr>
        <a:xfrm>
          <a:off x="544575" y="1408853"/>
          <a:ext cx="6502400" cy="1192106"/>
        </a:xfrm>
        <a:prstGeom prst="roundRect">
          <a:avLst>
            <a:gd name="adj" fmla="val 10000"/>
          </a:avLst>
        </a:prstGeom>
        <a:noFill/>
        <a:ln w="635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initial review by the Secretariat for availability and completeness of information</a:t>
          </a:r>
        </a:p>
      </dsp:txBody>
      <dsp:txXfrm>
        <a:off x="579491" y="1443769"/>
        <a:ext cx="5113122" cy="1122274"/>
      </dsp:txXfrm>
    </dsp:sp>
    <dsp:sp modelId="{99231B19-1B23-4F59-905B-61FE898823BA}">
      <dsp:nvSpPr>
        <dsp:cNvPr id="0" name=""/>
        <dsp:cNvSpPr/>
      </dsp:nvSpPr>
      <dsp:spPr>
        <a:xfrm>
          <a:off x="1081024" y="2817706"/>
          <a:ext cx="6502400" cy="1192106"/>
        </a:xfrm>
        <a:prstGeom prst="roundRect">
          <a:avLst>
            <a:gd name="adj" fmla="val 10000"/>
          </a:avLst>
        </a:prstGeom>
        <a:noFill/>
        <a:ln w="635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expert review and recommendation</a:t>
          </a:r>
        </a:p>
      </dsp:txBody>
      <dsp:txXfrm>
        <a:off x="1115940" y="2852622"/>
        <a:ext cx="5121250" cy="1122274"/>
      </dsp:txXfrm>
    </dsp:sp>
    <dsp:sp modelId="{6241EC5C-266C-49B6-ADD8-1F8519C67157}">
      <dsp:nvSpPr>
        <dsp:cNvPr id="0" name=""/>
        <dsp:cNvSpPr/>
      </dsp:nvSpPr>
      <dsp:spPr>
        <a:xfrm>
          <a:off x="1625599" y="4226560"/>
          <a:ext cx="6502400" cy="1192106"/>
        </a:xfrm>
        <a:prstGeom prst="roundRect">
          <a:avLst>
            <a:gd name="adj" fmla="val 10000"/>
          </a:avLst>
        </a:prstGeom>
        <a:noFill/>
        <a:ln w="635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latin typeface="Arial" panose="020B0604020202020204" pitchFamily="34" charset="0"/>
              <a:cs typeface="Arial" panose="020B0604020202020204" pitchFamily="34" charset="0"/>
            </a:rPr>
            <a:t>Council review and decision</a:t>
          </a:r>
        </a:p>
      </dsp:txBody>
      <dsp:txXfrm>
        <a:off x="1660515" y="4261476"/>
        <a:ext cx="5113122" cy="1122274"/>
      </dsp:txXfrm>
    </dsp:sp>
    <dsp:sp modelId="{869061A4-4020-4D5C-A1AF-B67C19C64894}">
      <dsp:nvSpPr>
        <dsp:cNvPr id="0" name=""/>
        <dsp:cNvSpPr/>
      </dsp:nvSpPr>
      <dsp:spPr>
        <a:xfrm>
          <a:off x="5727530" y="913045"/>
          <a:ext cx="774869" cy="77486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 dirty="0"/>
        </a:p>
      </dsp:txBody>
      <dsp:txXfrm>
        <a:off x="5901876" y="913045"/>
        <a:ext cx="426177" cy="583089"/>
      </dsp:txXfrm>
    </dsp:sp>
    <dsp:sp modelId="{951FC6E8-3F92-4D1D-92A0-A8F303A399CB}">
      <dsp:nvSpPr>
        <dsp:cNvPr id="0" name=""/>
        <dsp:cNvSpPr/>
      </dsp:nvSpPr>
      <dsp:spPr>
        <a:xfrm>
          <a:off x="6272106" y="2321898"/>
          <a:ext cx="774869" cy="77486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 dirty="0"/>
        </a:p>
      </dsp:txBody>
      <dsp:txXfrm>
        <a:off x="6446452" y="2321898"/>
        <a:ext cx="426177" cy="583089"/>
      </dsp:txXfrm>
    </dsp:sp>
    <dsp:sp modelId="{46ECBB4F-D118-4101-92E7-D41B421FC1EA}">
      <dsp:nvSpPr>
        <dsp:cNvPr id="0" name=""/>
        <dsp:cNvSpPr/>
      </dsp:nvSpPr>
      <dsp:spPr>
        <a:xfrm>
          <a:off x="6808554" y="3730752"/>
          <a:ext cx="774869" cy="774869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5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 dirty="0"/>
        </a:p>
      </dsp:txBody>
      <dsp:txXfrm>
        <a:off x="6982900" y="3730752"/>
        <a:ext cx="426177" cy="58308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AF1085-1C33-4848-9375-838ECBD12D54}">
      <dsp:nvSpPr>
        <dsp:cNvPr id="0" name=""/>
        <dsp:cNvSpPr/>
      </dsp:nvSpPr>
      <dsp:spPr>
        <a:xfrm>
          <a:off x="6178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25C66D-AF3D-4D49-802D-568337A0CEB6}">
      <dsp:nvSpPr>
        <dsp:cNvPr id="0" name=""/>
        <dsp:cNvSpPr/>
      </dsp:nvSpPr>
      <dsp:spPr>
        <a:xfrm rot="17700000">
          <a:off x="430610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Project and Program Cycle (June 2016)</a:t>
          </a:r>
        </a:p>
      </dsp:txBody>
      <dsp:txXfrm>
        <a:off x="430610" y="2077568"/>
        <a:ext cx="1497399" cy="721630"/>
      </dsp:txXfrm>
    </dsp:sp>
    <dsp:sp modelId="{33CD2905-43AB-4275-A67D-A0452C54A614}">
      <dsp:nvSpPr>
        <dsp:cNvPr id="0" name=""/>
        <dsp:cNvSpPr/>
      </dsp:nvSpPr>
      <dsp:spPr>
        <a:xfrm>
          <a:off x="1301564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479C30-C79C-45DE-878F-ED74B8B26064}">
      <dsp:nvSpPr>
        <dsp:cNvPr id="0" name=""/>
        <dsp:cNvSpPr/>
      </dsp:nvSpPr>
      <dsp:spPr>
        <a:xfrm rot="17700000">
          <a:off x="1725996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Monitoring Agencies’ Compliance (Oct 2016)</a:t>
          </a:r>
        </a:p>
      </dsp:txBody>
      <dsp:txXfrm>
        <a:off x="1725996" y="2077568"/>
        <a:ext cx="1497399" cy="721630"/>
      </dsp:txXfrm>
    </dsp:sp>
    <dsp:sp modelId="{302FD5B1-D21B-436D-960C-99A1A4C0F54B}">
      <dsp:nvSpPr>
        <dsp:cNvPr id="0" name=""/>
        <dsp:cNvSpPr/>
      </dsp:nvSpPr>
      <dsp:spPr>
        <a:xfrm>
          <a:off x="2596950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5A944-8728-4006-B254-61FF8CFA1BF0}">
      <dsp:nvSpPr>
        <dsp:cNvPr id="0" name=""/>
        <dsp:cNvSpPr/>
      </dsp:nvSpPr>
      <dsp:spPr>
        <a:xfrm rot="17700000">
          <a:off x="3021382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Gender Equality (Nov 2017)</a:t>
          </a:r>
        </a:p>
      </dsp:txBody>
      <dsp:txXfrm>
        <a:off x="3021382" y="2077568"/>
        <a:ext cx="1497399" cy="721630"/>
      </dsp:txXfrm>
    </dsp:sp>
    <dsp:sp modelId="{C419BB76-2D1A-4647-815E-07AE9A55572A}">
      <dsp:nvSpPr>
        <dsp:cNvPr id="0" name=""/>
        <dsp:cNvSpPr/>
      </dsp:nvSpPr>
      <dsp:spPr>
        <a:xfrm>
          <a:off x="3892336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1D329-238E-4A1E-A090-A221A9CB2C07}">
      <dsp:nvSpPr>
        <dsp:cNvPr id="0" name=""/>
        <dsp:cNvSpPr/>
      </dsp:nvSpPr>
      <dsp:spPr>
        <a:xfrm rot="17700000">
          <a:off x="4316768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Stakeholder Engagement (Nov 2017)</a:t>
          </a:r>
        </a:p>
      </dsp:txBody>
      <dsp:txXfrm>
        <a:off x="4316768" y="2077568"/>
        <a:ext cx="1497399" cy="721630"/>
      </dsp:txXfrm>
    </dsp:sp>
    <dsp:sp modelId="{6BC519F0-86A5-4830-84F0-5F72B50D94AD}">
      <dsp:nvSpPr>
        <dsp:cNvPr id="0" name=""/>
        <dsp:cNvSpPr/>
      </dsp:nvSpPr>
      <dsp:spPr>
        <a:xfrm>
          <a:off x="5187722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0CFB89-73E1-494A-A4CC-96B6D6787576}">
      <dsp:nvSpPr>
        <dsp:cNvPr id="0" name=""/>
        <dsp:cNvSpPr/>
      </dsp:nvSpPr>
      <dsp:spPr>
        <a:xfrm rot="17700000">
          <a:off x="5612154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accent3"/>
              </a:solidFill>
              <a:latin typeface="+mj-lt"/>
              <a:cs typeface="Arial" panose="020B0604020202020204" pitchFamily="34" charset="0"/>
            </a:rPr>
            <a:t>Co-Financing (June 2018)</a:t>
          </a:r>
        </a:p>
      </dsp:txBody>
      <dsp:txXfrm>
        <a:off x="5612154" y="2077568"/>
        <a:ext cx="1497399" cy="721630"/>
      </dsp:txXfrm>
    </dsp:sp>
    <dsp:sp modelId="{FDB0500C-0537-4F76-96F6-6C82C702A7D7}">
      <dsp:nvSpPr>
        <dsp:cNvPr id="0" name=""/>
        <dsp:cNvSpPr/>
      </dsp:nvSpPr>
      <dsp:spPr>
        <a:xfrm>
          <a:off x="6483108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1AB7A-0FBC-4BEB-9BC9-4622FCABFCD2}">
      <dsp:nvSpPr>
        <dsp:cNvPr id="0" name=""/>
        <dsp:cNvSpPr/>
      </dsp:nvSpPr>
      <dsp:spPr>
        <a:xfrm rot="17700000">
          <a:off x="6907540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Environmental and Social Safeguards (Dec 2018)</a:t>
          </a:r>
        </a:p>
      </dsp:txBody>
      <dsp:txXfrm>
        <a:off x="6907540" y="2077568"/>
        <a:ext cx="1497399" cy="721630"/>
      </dsp:txXfrm>
    </dsp:sp>
    <dsp:sp modelId="{36AE3F42-1AAF-4A8C-BD2A-F62A6912D2F8}">
      <dsp:nvSpPr>
        <dsp:cNvPr id="0" name=""/>
        <dsp:cNvSpPr/>
      </dsp:nvSpPr>
      <dsp:spPr>
        <a:xfrm>
          <a:off x="7778494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4F5E2E-818F-47CF-A8F1-1246C3F60019}">
      <dsp:nvSpPr>
        <dsp:cNvPr id="0" name=""/>
        <dsp:cNvSpPr/>
      </dsp:nvSpPr>
      <dsp:spPr>
        <a:xfrm rot="17700000">
          <a:off x="8202925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Access to Information (Dec 2018)</a:t>
          </a:r>
        </a:p>
      </dsp:txBody>
      <dsp:txXfrm>
        <a:off x="8202925" y="2077568"/>
        <a:ext cx="1497399" cy="721630"/>
      </dsp:txXfrm>
    </dsp:sp>
    <dsp:sp modelId="{90C10BD5-3A1B-4A91-93C5-564C981E347F}">
      <dsp:nvSpPr>
        <dsp:cNvPr id="0" name=""/>
        <dsp:cNvSpPr/>
      </dsp:nvSpPr>
      <dsp:spPr>
        <a:xfrm>
          <a:off x="9073880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3CC783-2E08-41E8-9765-875721FA275B}">
      <dsp:nvSpPr>
        <dsp:cNvPr id="0" name=""/>
        <dsp:cNvSpPr/>
      </dsp:nvSpPr>
      <dsp:spPr>
        <a:xfrm rot="17700000">
          <a:off x="9498311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Minimum Fiduciary Standards (2019)</a:t>
          </a:r>
        </a:p>
      </dsp:txBody>
      <dsp:txXfrm>
        <a:off x="9498311" y="2077568"/>
        <a:ext cx="1497399" cy="721630"/>
      </dsp:txXfrm>
    </dsp:sp>
    <dsp:sp modelId="{28119784-00FA-4922-9530-E66AC17F9E69}">
      <dsp:nvSpPr>
        <dsp:cNvPr id="0" name=""/>
        <dsp:cNvSpPr/>
      </dsp:nvSpPr>
      <dsp:spPr>
        <a:xfrm>
          <a:off x="10369266" y="3059529"/>
          <a:ext cx="1204558" cy="1204558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5A4FBA-162C-473B-A57A-C249E1A7FCBB}">
      <dsp:nvSpPr>
        <dsp:cNvPr id="0" name=""/>
        <dsp:cNvSpPr/>
      </dsp:nvSpPr>
      <dsp:spPr>
        <a:xfrm rot="17700000">
          <a:off x="10793697" y="2077568"/>
          <a:ext cx="1497399" cy="7216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0" rIns="0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Monitoring and Evaluation (2019)</a:t>
          </a:r>
        </a:p>
      </dsp:txBody>
      <dsp:txXfrm>
        <a:off x="10793697" y="2077568"/>
        <a:ext cx="1497399" cy="721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F0DBA-9AD4-4536-A35E-332078D7DD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ECD935-762B-4EF3-AD2E-E5E88407DE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7C8667-E86A-465C-B77B-4C4F481CA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E12F-7939-4234-A73A-3C7303EDBC82}" type="datetimeFigureOut">
              <a:rPr lang="en-US" smtClean="0"/>
              <a:t>9/25/2018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CBF88-5BD6-44C4-9D46-ED6FF4547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76730-B5F1-48F8-99CF-1B3C1DDC1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7E58-5A75-43DA-B573-2D764377FF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163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48D8B-7A83-4E77-BA68-3A6569412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C63F39-BC59-455D-B288-3603B6BDC8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BFFE03-DB6E-43F3-A788-5CB9540D3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E12F-7939-4234-A73A-3C7303EDBC82}" type="datetimeFigureOut">
              <a:rPr lang="en-US" smtClean="0"/>
              <a:t>9/25/2018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8082D-3A61-40C7-B844-252C6FC94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25147-B928-4087-93EB-2023B1312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7E58-5A75-43DA-B573-2D764377FF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62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40A2AC-555D-45F2-ADDA-7528317D4D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3BD21D-24F2-448C-9C41-8BA0737769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70663-D0D7-4539-889B-AA43A438E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E12F-7939-4234-A73A-3C7303EDBC82}" type="datetimeFigureOut">
              <a:rPr lang="en-US" smtClean="0"/>
              <a:t>9/25/2018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B588E-5F97-4657-86EC-B72F39DE7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03D78-418E-49A6-85D6-824B9B559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7E58-5A75-43DA-B573-2D764377FF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844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4845C-9BBD-4785-8562-D2F2FEBB6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0DBF41-309C-45C0-9EB4-1B4EEEA3D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CC7B7-1F2C-432D-A969-AD01545C6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E12F-7939-4234-A73A-3C7303EDBC82}" type="datetimeFigureOut">
              <a:rPr lang="en-US" smtClean="0"/>
              <a:t>9/25/2018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77DFC-7C8C-4736-A034-6E2514E78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B29C5-F30E-4994-9105-3AEB24C32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7E58-5A75-43DA-B573-2D764377FF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425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2C372-FE6A-4878-A119-0833B0E73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917763-2059-4324-8FA7-1F05896678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5E7AB-44CC-439C-9DB6-6BA50338E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E12F-7939-4234-A73A-3C7303EDBC82}" type="datetimeFigureOut">
              <a:rPr lang="en-US" smtClean="0"/>
              <a:t>9/25/2018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68FF7-ABF2-43C4-BEFF-5B176712F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24F93-A6A6-490A-AADB-395109868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7E58-5A75-43DA-B573-2D764377FF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82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7C4FD-F037-484E-8C32-8CC2F8205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F8DD1-AD1D-46C8-BFF1-6CC386B4F0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301991-8A00-465B-9A52-9F9645581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702808-03BD-44DD-87B3-63FBA8CD5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E12F-7939-4234-A73A-3C7303EDBC82}" type="datetimeFigureOut">
              <a:rPr lang="en-US" smtClean="0"/>
              <a:t>9/25/2018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9B5751-AB2D-4205-980D-1FE7CB87E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4857FC-54A9-4791-A55C-2017EE608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7E58-5A75-43DA-B573-2D764377FF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324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3D79F-B54C-45CC-90C8-710C24DCE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705E1D-6CE8-4C74-A788-B0318795F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0D0CD2-A411-493D-B9E1-5DB168DCB1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845B08-4A12-492A-8E7A-633F926CF0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A6FE46-51EE-4130-A01D-CB2312BDC4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B8AEF0-0E28-45B3-ACE1-7C82636E7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E12F-7939-4234-A73A-3C7303EDBC82}" type="datetimeFigureOut">
              <a:rPr lang="en-US" smtClean="0"/>
              <a:t>9/25/2018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F25807-F1CC-4854-AA51-4A8696F3E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351641-728F-4A3D-9011-DCB212707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7E58-5A75-43DA-B573-2D764377FF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765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B466A-EC6E-442B-B023-3FA8581F1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EE4482-C397-44AD-9FCC-430A05B46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E12F-7939-4234-A73A-3C7303EDBC82}" type="datetimeFigureOut">
              <a:rPr lang="en-US" smtClean="0"/>
              <a:t>9/25/2018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4A777-9827-4E98-9C38-5DD50F8D7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EE47EB-45B8-4F4C-A26A-24D18BD12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7E58-5A75-43DA-B573-2D764377FF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140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7584C4-96C0-425A-8044-7D8B97878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E12F-7939-4234-A73A-3C7303EDBC82}" type="datetimeFigureOut">
              <a:rPr lang="en-US" smtClean="0"/>
              <a:t>9/25/2018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1BD98A-C60E-4956-B205-6776CE3C0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678BF8-73AC-49EF-968D-F27F2F36D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7E58-5A75-43DA-B573-2D764377FF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222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4B3EA-4ED8-4541-A2F1-208E4A3A9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A4901-A1AA-4157-9BD4-6622A1A6E6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91060F-A023-4D51-AEF3-41165E1DEC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FCD95F-E6B4-4FEB-9135-6A86F713F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E12F-7939-4234-A73A-3C7303EDBC82}" type="datetimeFigureOut">
              <a:rPr lang="en-US" smtClean="0"/>
              <a:t>9/25/2018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C06D3F-3901-4FA2-82CF-662A6964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0B1B6D-4287-4708-942E-02080C6AA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7E58-5A75-43DA-B573-2D764377FF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615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9C1CB-E964-4480-88C5-901D2D6F4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55D44F-C216-4F74-8E5F-BAD13A6C06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C0912E-7AD7-43E2-920E-A1F95C2DCD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08527A-9E75-4F2B-B0A6-398FB6157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BE12F-7939-4234-A73A-3C7303EDBC82}" type="datetimeFigureOut">
              <a:rPr lang="en-US" smtClean="0"/>
              <a:t>9/25/2018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17B038-A4C6-4FBD-BB94-3A870EC7C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32889C-27E8-48CD-90A7-5DBE3A687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7E58-5A75-43DA-B573-2D764377FF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11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60B76A-5BF4-47F7-8482-F6EB3006D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4A0E8C-0941-492B-8603-F2476002F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93F6D-17B2-4FA1-95C9-0FB1200F48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BE12F-7939-4234-A73A-3C7303EDBC82}" type="datetimeFigureOut">
              <a:rPr lang="en-US" smtClean="0"/>
              <a:t>9/25/2018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865B1-ED80-4BF7-B9C7-ECB8F4223B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ED98E-10B1-493A-AB76-4FE1C61E0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07E58-5A75-43DA-B573-2D764377FF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75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D4DE4A6-D2FF-41E2-888F-2F543B827CB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vert="horz" lIns="457200" tIns="457200" rIns="457200" bIns="2743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CA494D-855A-45CD-B29D-227E64CE3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" y="2566955"/>
            <a:ext cx="12191998" cy="2387600"/>
          </a:xfrm>
        </p:spPr>
        <p:txBody>
          <a:bodyPr lIns="457200" tIns="457200" rIns="457200" bIns="457200">
            <a:normAutofit/>
          </a:bodyPr>
          <a:lstStyle/>
          <a:p>
            <a:pPr algn="l"/>
            <a:r>
              <a:rPr lang="pt-PT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GEF policies:</a:t>
            </a:r>
            <a:br>
              <a:rPr lang="pt-PT" sz="4800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pt-PT" sz="4800" dirty="0">
                <a:solidFill>
                  <a:schemeClr val="accent3"/>
                </a:solidFill>
              </a:rPr>
              <a:t>progress and next steps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58477E-C5F0-4FB6-B5AE-CE587412A9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4954555"/>
            <a:ext cx="12191999" cy="1903445"/>
          </a:xfrm>
        </p:spPr>
        <p:txBody>
          <a:bodyPr lIns="457200" rIns="457200" anchor="ctr" anchorCtr="0">
            <a:normAutofit/>
          </a:bodyPr>
          <a:lstStyle/>
          <a:p>
            <a:pPr algn="l"/>
            <a:r>
              <a:rPr lang="pt-PT" sz="20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Roland Sundstrom</a:t>
            </a:r>
          </a:p>
          <a:p>
            <a:pPr algn="l"/>
            <a:r>
              <a:rPr lang="pt-PT" sz="20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Senior Policy Officer</a:t>
            </a:r>
          </a:p>
          <a:p>
            <a:pPr algn="l"/>
            <a:r>
              <a:rPr lang="pt-PT" sz="20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September 25, 2018</a:t>
            </a:r>
          </a:p>
        </p:txBody>
      </p:sp>
    </p:spTree>
    <p:extLst>
      <p:ext uri="{BB962C8B-B14F-4D97-AF65-F5344CB8AC3E}">
        <p14:creationId xmlns:p14="http://schemas.microsoft.com/office/powerpoint/2010/main" val="497457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7852998-6502-4409-99D5-ABC50BA1D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231219"/>
            <a:ext cx="12192000" cy="1626781"/>
          </a:xfrm>
        </p:spPr>
        <p:txBody>
          <a:bodyPr lIns="457200" tIns="457200" rIns="457200" bIns="457200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 fiduciary standards</a:t>
            </a:r>
            <a:endParaRPr lang="en-US" sz="4000" dirty="0">
              <a:solidFill>
                <a:schemeClr val="accent3"/>
              </a:solidFill>
            </a:endParaRP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B3309CC-BD3A-4349-9E15-A52B91FF0D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9755016"/>
              </p:ext>
            </p:extLst>
          </p:nvPr>
        </p:nvGraphicFramePr>
        <p:xfrm>
          <a:off x="0" y="0"/>
          <a:ext cx="12192000" cy="6858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84665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560828" cy="6858000"/>
          </a:xfrm>
        </p:spPr>
        <p:txBody>
          <a:bodyPr lIns="457200" tIns="457200" rIns="457200" bIns="457200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 fiduciary standards:</a:t>
            </a:r>
            <a:r>
              <a:rPr lang="en-US" dirty="0">
                <a:solidFill>
                  <a:schemeClr val="accent3"/>
                </a:solidFill>
                <a:cs typeface="Arial" panose="020B0604020202020204" pitchFamily="34" charset="0"/>
              </a:rPr>
              <a:t> current policy</a:t>
            </a:r>
            <a:br>
              <a:rPr lang="en-US" sz="4000" dirty="0">
                <a:solidFill>
                  <a:schemeClr val="bg1"/>
                </a:solidFill>
              </a:rPr>
            </a:b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accent3"/>
                </a:solidFill>
                <a:cs typeface="Arial" panose="020B0604020202020204" pitchFamily="34" charset="0"/>
              </a:rPr>
              <a:t>objective: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strengthen the financial and programmatic accountability of the GEF</a:t>
            </a:r>
            <a:b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principles:</a:t>
            </a:r>
            <a:r>
              <a:rPr lang="en-US" sz="2800" dirty="0">
                <a:solidFill>
                  <a:schemeClr val="accent3"/>
                </a:solidFill>
                <a:cs typeface="Arial" panose="020B0604020202020204" pitchFamily="34" charset="0"/>
              </a:rPr>
              <a:t> professional standards, independence, transparency, monitoring and response, and value for money</a:t>
            </a:r>
            <a:endParaRPr lang="en-US" sz="4000" dirty="0">
              <a:solidFill>
                <a:schemeClr val="accent3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A1E7044-878A-4437-AA80-532D4B4FC64C}"/>
              </a:ext>
            </a:extLst>
          </p:cNvPr>
          <p:cNvSpPr txBox="1">
            <a:spLocks/>
          </p:cNvSpPr>
          <p:nvPr/>
        </p:nvSpPr>
        <p:spPr>
          <a:xfrm>
            <a:off x="5560828" y="-2"/>
            <a:ext cx="6631172" cy="6858001"/>
          </a:xfrm>
          <a:prstGeom prst="rect">
            <a:avLst/>
          </a:prstGeom>
          <a:noFill/>
        </p:spPr>
        <p:txBody>
          <a:bodyPr vert="horz" lIns="457200" tIns="457200" rIns="457200" bIns="457200" rtlCol="0" anchor="ctr" anchorCtr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 Project/Activity Processes and Oversight Criteria</a:t>
            </a:r>
          </a:p>
          <a:p>
            <a:pPr marL="0" indent="0">
              <a:buClr>
                <a:schemeClr val="accent4"/>
              </a:buClr>
              <a:buNone/>
            </a:pP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I.1 Project Appraisal Standards</a:t>
            </a: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I.2 Procurement Processes</a:t>
            </a: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I.3 Monitoring and Project-at-Risk Systems</a:t>
            </a: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I.4 Evaluation Function</a:t>
            </a:r>
          </a:p>
          <a:p>
            <a:pPr marL="0" indent="0">
              <a:buClr>
                <a:schemeClr val="accent4"/>
              </a:buClr>
              <a:buNone/>
            </a:pP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chemeClr val="accent4"/>
              </a:buClr>
              <a:buNone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 Governance Framework Criteria</a:t>
            </a: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II.1 External Financial Audit</a:t>
            </a: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II.2 Financial Management, Control Framew.</a:t>
            </a: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II.3 Financial Disclosure</a:t>
            </a: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II.4 Code of Ethics</a:t>
            </a: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II.5 Internal Audit</a:t>
            </a: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II.6 Investigation Function</a:t>
            </a: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II.7 Hotline &amp; Whistleblower Protection</a:t>
            </a:r>
          </a:p>
        </p:txBody>
      </p:sp>
    </p:spTree>
    <p:extLst>
      <p:ext uri="{BB962C8B-B14F-4D97-AF65-F5344CB8AC3E}">
        <p14:creationId xmlns:p14="http://schemas.microsoft.com/office/powerpoint/2010/main" val="3847394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828800"/>
          </a:xfrm>
        </p:spPr>
        <p:txBody>
          <a:bodyPr lIns="457200" tIns="457200" rIns="457200" bIns="457200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 fiduciary standards:</a:t>
            </a:r>
            <a:r>
              <a:rPr lang="en-US" dirty="0">
                <a:solidFill>
                  <a:schemeClr val="accent3"/>
                </a:solidFill>
                <a:cs typeface="Arial" panose="020B0604020202020204" pitchFamily="34" charset="0"/>
              </a:rPr>
              <a:t> AML-CFT</a:t>
            </a:r>
            <a:endParaRPr lang="en-US" sz="4000" dirty="0">
              <a:solidFill>
                <a:schemeClr val="accent3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9338F4B-3B4F-45A7-A840-AAA4A338DAF3}"/>
              </a:ext>
            </a:extLst>
          </p:cNvPr>
          <p:cNvSpPr txBox="1">
            <a:spLocks/>
          </p:cNvSpPr>
          <p:nvPr/>
        </p:nvSpPr>
        <p:spPr>
          <a:xfrm>
            <a:off x="0" y="1828800"/>
            <a:ext cx="12192000" cy="5029199"/>
          </a:xfrm>
          <a:prstGeom prst="rect">
            <a:avLst/>
          </a:prstGeom>
          <a:noFill/>
        </p:spPr>
        <p:txBody>
          <a:bodyPr vert="horz" lIns="457200" tIns="457200" rIns="457200" bIns="457200" rtlCol="0" anchor="ctr" anchorCtr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“The Council requests the Secretariat […] close any immediate gaps related to [AML/CFT] in accordance with the [following] principles […]”:</a:t>
            </a:r>
          </a:p>
          <a:p>
            <a:pPr>
              <a:buClr>
                <a:schemeClr val="accent3"/>
              </a:buClr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 practices and procedures;</a:t>
            </a:r>
            <a:endParaRPr lang="en-US" sz="3200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  <a:p>
            <a:pPr>
              <a:buClr>
                <a:schemeClr val="accent3"/>
              </a:buClr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United Nations Security Council</a:t>
            </a: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 decisions taken under Chapter VII of the UN Charter; and</a:t>
            </a:r>
          </a:p>
          <a:p>
            <a:pPr>
              <a:buClr>
                <a:schemeClr val="accent3"/>
              </a:buClr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 the Council</a:t>
            </a: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 if funds are not being used or have not been used for the implementation of a project or of any illegal or corrupt practice </a:t>
            </a:r>
          </a:p>
        </p:txBody>
      </p:sp>
    </p:spTree>
    <p:extLst>
      <p:ext uri="{BB962C8B-B14F-4D97-AF65-F5344CB8AC3E}">
        <p14:creationId xmlns:p14="http://schemas.microsoft.com/office/powerpoint/2010/main" val="3398350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1828800"/>
          </a:xfrm>
        </p:spPr>
        <p:txBody>
          <a:bodyPr lIns="457200" tIns="457200" rIns="457200" bIns="457200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 fiduciary standards:</a:t>
            </a:r>
            <a:r>
              <a:rPr lang="en-US" dirty="0">
                <a:solidFill>
                  <a:schemeClr val="accent3"/>
                </a:solidFill>
                <a:cs typeface="Arial" panose="020B0604020202020204" pitchFamily="34" charset="0"/>
              </a:rPr>
              <a:t> Agency responses</a:t>
            </a:r>
            <a:endParaRPr lang="en-US" sz="4000" dirty="0">
              <a:solidFill>
                <a:schemeClr val="accent3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9338F4B-3B4F-45A7-A840-AAA4A338DAF3}"/>
              </a:ext>
            </a:extLst>
          </p:cNvPr>
          <p:cNvSpPr txBox="1">
            <a:spLocks/>
          </p:cNvSpPr>
          <p:nvPr/>
        </p:nvSpPr>
        <p:spPr>
          <a:xfrm>
            <a:off x="0" y="1828800"/>
            <a:ext cx="6096000" cy="5029199"/>
          </a:xfrm>
          <a:prstGeom prst="rect">
            <a:avLst/>
          </a:prstGeom>
          <a:noFill/>
        </p:spPr>
        <p:txBody>
          <a:bodyPr vert="horz" lIns="457200" tIns="457200" rIns="457200" bIns="457200" rtlCol="0" anchor="ctr" anchorCtr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Questionnaire sent out on Sept 13</a:t>
            </a:r>
          </a:p>
          <a:p>
            <a:pPr marL="0" indent="0">
              <a:buClr>
                <a:schemeClr val="accent4"/>
              </a:buClr>
              <a:buNone/>
            </a:pPr>
            <a:endParaRPr lang="en-US" sz="3200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minimum standards have </a:t>
            </a: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catalyzed efforts to strengthen Agency systems</a:t>
            </a:r>
            <a:endParaRPr lang="en-US" sz="3200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Agencies have arrangements to monitor the effectiveness of their policies and systems,</a:t>
            </a: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 although some still have limited implementation experience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Agencies have in place a policy/ procedure/ standard practice/ approach on AML-CFT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00CADC0-14CB-4960-B413-D59914096C90}"/>
              </a:ext>
            </a:extLst>
          </p:cNvPr>
          <p:cNvSpPr txBox="1">
            <a:spLocks/>
          </p:cNvSpPr>
          <p:nvPr/>
        </p:nvSpPr>
        <p:spPr>
          <a:xfrm>
            <a:off x="6095999" y="1828800"/>
            <a:ext cx="6096001" cy="5042451"/>
          </a:xfrm>
          <a:prstGeom prst="rect">
            <a:avLst/>
          </a:prstGeom>
          <a:noFill/>
        </p:spPr>
        <p:txBody>
          <a:bodyPr vert="horz" lIns="457200" tIns="457200" rIns="457200" bIns="45720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4"/>
              </a:buClr>
              <a:buNone/>
            </a:pPr>
            <a:endParaRPr lang="en-US" sz="32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E07B2A0-5333-4AD2-9E22-03E7C43865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230051"/>
              </p:ext>
            </p:extLst>
          </p:nvPr>
        </p:nvGraphicFramePr>
        <p:xfrm>
          <a:off x="6095998" y="1828800"/>
          <a:ext cx="6096000" cy="5029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8B0281A-8546-4CE1-A5FD-589B96A5D53D}"/>
              </a:ext>
            </a:extLst>
          </p:cNvPr>
          <p:cNvSpPr txBox="1"/>
          <p:nvPr/>
        </p:nvSpPr>
        <p:spPr>
          <a:xfrm>
            <a:off x="7356610" y="5019332"/>
            <a:ext cx="35747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2/3</a:t>
            </a:r>
            <a:r>
              <a:rPr lang="en-US" sz="28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of Agencies have</a:t>
            </a:r>
            <a:br>
              <a:rPr lang="en-US" sz="28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</a:br>
            <a:r>
              <a:rPr lang="en-US" sz="28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not yet responded</a:t>
            </a:r>
            <a:endParaRPr lang="en-US" sz="24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903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91999" cy="2027582"/>
          </a:xfrm>
        </p:spPr>
        <p:txBody>
          <a:bodyPr lIns="457200" tIns="457200" rIns="457200" bIns="457200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 fiduciary standards:</a:t>
            </a:r>
            <a:br>
              <a:rPr lang="en-US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3"/>
                </a:solidFill>
                <a:cs typeface="Arial" panose="020B0604020202020204" pitchFamily="34" charset="0"/>
              </a:rPr>
              <a:t>other areas for further consideration</a:t>
            </a:r>
            <a:endParaRPr lang="en-US" sz="4000" dirty="0">
              <a:solidFill>
                <a:schemeClr val="accent3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9338F4B-3B4F-45A7-A840-AAA4A338DAF3}"/>
              </a:ext>
            </a:extLst>
          </p:cNvPr>
          <p:cNvSpPr txBox="1">
            <a:spLocks/>
          </p:cNvSpPr>
          <p:nvPr/>
        </p:nvSpPr>
        <p:spPr>
          <a:xfrm>
            <a:off x="0" y="2027583"/>
            <a:ext cx="12192000" cy="4830416"/>
          </a:xfrm>
          <a:prstGeom prst="rect">
            <a:avLst/>
          </a:prstGeom>
          <a:noFill/>
        </p:spPr>
        <p:txBody>
          <a:bodyPr vert="horz" lIns="457200" tIns="457200" rIns="457200" bIns="457200" rtlCol="0" anchor="ctr" anchorCtr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monitoring and reporting </a:t>
            </a: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on implementation</a:t>
            </a: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n-US" sz="3200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on investigations</a:t>
            </a: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 related to GEF-financed projects</a:t>
            </a: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n-US" sz="3200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 and execution </a:t>
            </a: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functions</a:t>
            </a: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n-US" sz="3200" dirty="0">
              <a:solidFill>
                <a:schemeClr val="accent3"/>
              </a:solidFill>
              <a:latin typeface="+mj-lt"/>
              <a:cs typeface="Arial" panose="020B0604020202020204" pitchFamily="34" charset="0"/>
            </a:endParaRP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risk-based approach? </a:t>
            </a: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addressing the diversity of the GEF Partnership</a:t>
            </a:r>
          </a:p>
        </p:txBody>
      </p:sp>
    </p:spTree>
    <p:extLst>
      <p:ext uri="{BB962C8B-B14F-4D97-AF65-F5344CB8AC3E}">
        <p14:creationId xmlns:p14="http://schemas.microsoft.com/office/powerpoint/2010/main" val="1762795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560828" cy="6858000"/>
          </a:xfrm>
        </p:spPr>
        <p:txBody>
          <a:bodyPr lIns="457200" tIns="457200" rIns="457200" bIns="457200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 fiduciary standards:</a:t>
            </a:r>
            <a:r>
              <a:rPr lang="en-US" dirty="0">
                <a:solidFill>
                  <a:schemeClr val="accent3"/>
                </a:solidFill>
                <a:cs typeface="Arial" panose="020B0604020202020204" pitchFamily="34" charset="0"/>
              </a:rPr>
              <a:t> next steps</a:t>
            </a:r>
            <a:endParaRPr lang="en-US" sz="4000" dirty="0">
              <a:solidFill>
                <a:schemeClr val="accent3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A1E7044-878A-4437-AA80-532D4B4FC64C}"/>
              </a:ext>
            </a:extLst>
          </p:cNvPr>
          <p:cNvSpPr txBox="1">
            <a:spLocks/>
          </p:cNvSpPr>
          <p:nvPr/>
        </p:nvSpPr>
        <p:spPr>
          <a:xfrm>
            <a:off x="5560828" y="-2"/>
            <a:ext cx="6631172" cy="6858001"/>
          </a:xfrm>
          <a:prstGeom prst="rect">
            <a:avLst/>
          </a:prstGeom>
          <a:noFill/>
        </p:spPr>
        <p:txBody>
          <a:bodyPr vert="horz" lIns="457200" tIns="457200" rIns="457200" bIns="45720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 questionnaire by Oct 5</a:t>
            </a:r>
          </a:p>
          <a:p>
            <a:pPr marL="457200" indent="-457200">
              <a:buClr>
                <a:schemeClr val="accent4"/>
              </a:buClr>
              <a:buNone/>
            </a:pP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follow-up interviews</a:t>
            </a: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 on AML-CFT</a:t>
            </a:r>
          </a:p>
        </p:txBody>
      </p:sp>
    </p:spTree>
    <p:extLst>
      <p:ext uri="{BB962C8B-B14F-4D97-AF65-F5344CB8AC3E}">
        <p14:creationId xmlns:p14="http://schemas.microsoft.com/office/powerpoint/2010/main" val="1462078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2204508" cy="6858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2179343-BB9F-4AD8-90E6-3ACAD6441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204508" cy="1678675"/>
          </a:xfrm>
        </p:spPr>
        <p:txBody>
          <a:bodyPr lIns="457200" tIns="457200" rIns="457200" bIns="457200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assessing Agencies’ compliance</a:t>
            </a:r>
            <a:endParaRPr lang="en-US" sz="4000" dirty="0">
              <a:solidFill>
                <a:schemeClr val="accent3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5220E6-C1EA-4FD4-80FC-68F4ECB1A36C}"/>
              </a:ext>
            </a:extLst>
          </p:cNvPr>
          <p:cNvSpPr txBox="1"/>
          <p:nvPr/>
        </p:nvSpPr>
        <p:spPr>
          <a:xfrm>
            <a:off x="178517" y="3550112"/>
            <a:ext cx="3574777" cy="1354217"/>
          </a:xfrm>
          <a:prstGeom prst="rect">
            <a:avLst/>
          </a:prstGeom>
          <a:noFill/>
          <a:ln w="6350">
            <a:solidFill>
              <a:srgbClr val="92D050"/>
            </a:solidFill>
          </a:ln>
        </p:spPr>
        <p:txBody>
          <a:bodyPr wrap="square" lIns="457200" tIns="457200" rIns="457200" bIns="457200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E&amp;S safeguards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08BDC4-1064-4569-9297-F4D3ADD32DB3}"/>
              </a:ext>
            </a:extLst>
          </p:cNvPr>
          <p:cNvSpPr txBox="1"/>
          <p:nvPr/>
        </p:nvSpPr>
        <p:spPr>
          <a:xfrm>
            <a:off x="6096000" y="5268955"/>
            <a:ext cx="5071731" cy="1354217"/>
          </a:xfrm>
          <a:prstGeom prst="rect">
            <a:avLst/>
          </a:prstGeom>
          <a:noFill/>
          <a:ln w="6350">
            <a:solidFill>
              <a:srgbClr val="FFC000"/>
            </a:solidFill>
          </a:ln>
        </p:spPr>
        <p:txBody>
          <a:bodyPr wrap="square" lIns="457200" tIns="457200" rIns="457200" bIns="457200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stakeholder engagement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31492B-126D-4257-A2F7-BCE52797AC52}"/>
              </a:ext>
            </a:extLst>
          </p:cNvPr>
          <p:cNvSpPr txBox="1"/>
          <p:nvPr/>
        </p:nvSpPr>
        <p:spPr>
          <a:xfrm>
            <a:off x="1351264" y="5268956"/>
            <a:ext cx="4376881" cy="1354217"/>
          </a:xfrm>
          <a:prstGeom prst="rect">
            <a:avLst/>
          </a:prstGeom>
          <a:noFill/>
          <a:ln w="6350">
            <a:solidFill>
              <a:schemeClr val="accent2"/>
            </a:solidFill>
          </a:ln>
        </p:spPr>
        <p:txBody>
          <a:bodyPr wrap="square" lIns="457200" tIns="457200" rIns="457200" bIns="457200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gender equality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56CF8F-77A7-4CD1-86C9-338EA28550A9}"/>
              </a:ext>
            </a:extLst>
          </p:cNvPr>
          <p:cNvSpPr txBox="1"/>
          <p:nvPr/>
        </p:nvSpPr>
        <p:spPr>
          <a:xfrm>
            <a:off x="7506588" y="3550112"/>
            <a:ext cx="4474638" cy="1354217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txBody>
          <a:bodyPr wrap="square" lIns="457200" tIns="457200" rIns="457200" bIns="457200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fiduciary standards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F7F006-7471-431A-80C5-38773AE85A9C}"/>
              </a:ext>
            </a:extLst>
          </p:cNvPr>
          <p:cNvSpPr txBox="1"/>
          <p:nvPr/>
        </p:nvSpPr>
        <p:spPr>
          <a:xfrm>
            <a:off x="3463555" y="3247084"/>
            <a:ext cx="4619847" cy="2215991"/>
          </a:xfrm>
          <a:prstGeom prst="rect">
            <a:avLst/>
          </a:prstGeom>
          <a:solidFill>
            <a:schemeClr val="tx1">
              <a:alpha val="2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txBody>
          <a:bodyPr wrap="square" lIns="457200" tIns="457200" rIns="457200" bIns="457200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Agency policies, procedures, systems and capabilities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616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560828" cy="6858000"/>
          </a:xfrm>
        </p:spPr>
        <p:txBody>
          <a:bodyPr lIns="457200" tIns="457200" rIns="457200" bIns="457200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assessing Agencies’ compliance:</a:t>
            </a:r>
            <a:r>
              <a:rPr lang="en-US" dirty="0">
                <a:solidFill>
                  <a:schemeClr val="accent3"/>
                </a:solidFill>
                <a:cs typeface="Arial" panose="020B0604020202020204" pitchFamily="34" charset="0"/>
              </a:rPr>
              <a:t> process</a:t>
            </a:r>
            <a:endParaRPr lang="en-US" sz="4000" dirty="0">
              <a:solidFill>
                <a:schemeClr val="accent3"/>
              </a:solidFill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6573A0F-1ED6-4579-9EF1-83D3866893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5328070"/>
              </p:ext>
            </p:extLst>
          </p:nvPr>
        </p:nvGraphicFramePr>
        <p:xfrm>
          <a:off x="3860799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02320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A1E7044-878A-4437-AA80-532D4B4FC64C}"/>
              </a:ext>
            </a:extLst>
          </p:cNvPr>
          <p:cNvSpPr txBox="1">
            <a:spLocks/>
          </p:cNvSpPr>
          <p:nvPr/>
        </p:nvSpPr>
        <p:spPr>
          <a:xfrm>
            <a:off x="-2" y="1892593"/>
            <a:ext cx="12192002" cy="4965403"/>
          </a:xfrm>
          <a:prstGeom prst="rect">
            <a:avLst/>
          </a:prstGeom>
          <a:noFill/>
        </p:spPr>
        <p:txBody>
          <a:bodyPr vert="horz" lIns="457200" tIns="457200" rIns="457200" bIns="457200" rtlCol="0" anchor="ctr" anchorCtr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 2018:</a:t>
            </a: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 draft guidelines for assessment on E&amp;S safeguards, gender, stakeholder engagement</a:t>
            </a:r>
          </a:p>
          <a:p>
            <a:pPr marL="457200" indent="-457200">
              <a:buClr>
                <a:schemeClr val="accent4"/>
              </a:buClr>
              <a:buNone/>
            </a:pP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 2019: </a:t>
            </a: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guidelines finalized, assessment process launched</a:t>
            </a: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 of 2019:</a:t>
            </a: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 first report to Council</a:t>
            </a: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2020:</a:t>
            </a: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 assessment against revised fiduciary standards (TBD)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AE3E723-FF0A-4435-A26C-DFEED2ECB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"/>
            <a:ext cx="12192000" cy="1892595"/>
          </a:xfrm>
        </p:spPr>
        <p:txBody>
          <a:bodyPr lIns="457200" tIns="457200" rIns="457200" bIns="457200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assessing Agencies’ compliance:</a:t>
            </a:r>
            <a:r>
              <a:rPr lang="en-US" dirty="0">
                <a:solidFill>
                  <a:schemeClr val="accent3"/>
                </a:solidFill>
                <a:cs typeface="Arial" panose="020B0604020202020204" pitchFamily="34" charset="0"/>
              </a:rPr>
              <a:t> next steps</a:t>
            </a:r>
            <a:endParaRPr lang="en-US" sz="4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011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-17157" y="-1"/>
            <a:ext cx="12209158" cy="6858001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33163E5C-8B5F-4AA9-A09A-C2CA1F5D30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6769386"/>
              </p:ext>
            </p:extLst>
          </p:nvPr>
        </p:nvGraphicFramePr>
        <p:xfrm>
          <a:off x="0" y="0"/>
          <a:ext cx="12192000" cy="6858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Title 1">
            <a:extLst>
              <a:ext uri="{FF2B5EF4-FFF2-40B4-BE49-F238E27FC236}">
                <a16:creationId xmlns:a16="http://schemas.microsoft.com/office/drawing/2014/main" id="{31F82C46-D3DE-45F6-96A5-5B8F0E8AC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157" y="4907901"/>
            <a:ext cx="12209157" cy="1950098"/>
          </a:xfrm>
        </p:spPr>
        <p:txBody>
          <a:bodyPr lIns="457200" tIns="457200" rIns="457200" bIns="457200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chemeClr val="accent3"/>
                </a:solidFill>
                <a:cs typeface="Arial" panose="020B0604020202020204" pitchFamily="34" charset="0"/>
              </a:rPr>
              <a:t>ksundstrom@thegef.org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70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-17157" y="-1"/>
            <a:ext cx="12209158" cy="6858001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33163E5C-8B5F-4AA9-A09A-C2CA1F5D30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7235905"/>
              </p:ext>
            </p:extLst>
          </p:nvPr>
        </p:nvGraphicFramePr>
        <p:xfrm>
          <a:off x="0" y="0"/>
          <a:ext cx="12192000" cy="6858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Title 1">
            <a:extLst>
              <a:ext uri="{FF2B5EF4-FFF2-40B4-BE49-F238E27FC236}">
                <a16:creationId xmlns:a16="http://schemas.microsoft.com/office/drawing/2014/main" id="{31F82C46-D3DE-45F6-96A5-5B8F0E8AC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157" y="4907901"/>
            <a:ext cx="12209157" cy="1950098"/>
          </a:xfrm>
        </p:spPr>
        <p:txBody>
          <a:bodyPr lIns="457200" tIns="457200" rIns="457200" bIns="457200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366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7852998-6502-4409-99D5-ABC50BA1D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096000" cy="6858000"/>
          </a:xfrm>
        </p:spPr>
        <p:txBody>
          <a:bodyPr lIns="457200" tIns="457200" rIns="457200" bIns="457200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and social safeguards:</a:t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3"/>
                </a:solidFill>
                <a:cs typeface="Arial" panose="020B0604020202020204" pitchFamily="34" charset="0"/>
              </a:rPr>
              <a:t>process</a:t>
            </a:r>
            <a:endParaRPr lang="en-US" sz="4000" dirty="0">
              <a:solidFill>
                <a:schemeClr val="accent3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E2D61AD-4CCB-490F-8BF3-0DE90D7EA62E}"/>
              </a:ext>
            </a:extLst>
          </p:cNvPr>
          <p:cNvSpPr txBox="1">
            <a:spLocks/>
          </p:cNvSpPr>
          <p:nvPr/>
        </p:nvSpPr>
        <p:spPr>
          <a:xfrm>
            <a:off x="6096000" y="-2"/>
            <a:ext cx="6096000" cy="6858001"/>
          </a:xfrm>
          <a:prstGeom prst="rect">
            <a:avLst/>
          </a:prstGeom>
          <a:noFill/>
        </p:spPr>
        <p:txBody>
          <a:bodyPr vert="horz" lIns="457200" tIns="457200" rIns="457200" bIns="45720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457200"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IEO review (May 2017)</a:t>
            </a:r>
          </a:p>
          <a:p>
            <a:pPr marL="0" indent="-457200"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GEFSEC plan (Nov 2017)</a:t>
            </a:r>
          </a:p>
          <a:p>
            <a:pPr marL="0" indent="-457200"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Working Group (Feb 2018)</a:t>
            </a:r>
          </a:p>
          <a:p>
            <a:pPr marL="0" indent="-457200"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Gap Analysis (March-April)</a:t>
            </a:r>
          </a:p>
          <a:p>
            <a:pPr marL="0" indent="-457200"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1</a:t>
            </a:r>
            <a:r>
              <a:rPr lang="en-US" sz="3200" baseline="300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st</a:t>
            </a: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 draft for input (June)</a:t>
            </a:r>
          </a:p>
          <a:p>
            <a:pPr marL="0" indent="-457200"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2</a:t>
            </a:r>
            <a:r>
              <a:rPr lang="en-US" sz="3200" baseline="300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nd</a:t>
            </a:r>
            <a:r>
              <a:rPr lang="en-US" sz="3200" dirty="0">
                <a:solidFill>
                  <a:schemeClr val="accent3"/>
                </a:solidFill>
                <a:latin typeface="+mj-lt"/>
                <a:cs typeface="Arial" panose="020B0604020202020204" pitchFamily="34" charset="0"/>
              </a:rPr>
              <a:t> draft for input (August)</a:t>
            </a: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 30: comments</a:t>
            </a: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Oct: draft guidelines</a:t>
            </a:r>
          </a:p>
          <a:p>
            <a:pPr marL="0" indent="-45720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Dec: Council meeting</a:t>
            </a:r>
          </a:p>
        </p:txBody>
      </p:sp>
    </p:spTree>
    <p:extLst>
      <p:ext uri="{BB962C8B-B14F-4D97-AF65-F5344CB8AC3E}">
        <p14:creationId xmlns:p14="http://schemas.microsoft.com/office/powerpoint/2010/main" val="1739539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2204508" cy="685800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DC7271D-BA75-40ED-9351-F3A30B829D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7553343"/>
              </p:ext>
            </p:extLst>
          </p:nvPr>
        </p:nvGraphicFramePr>
        <p:xfrm>
          <a:off x="-12508" y="0"/>
          <a:ext cx="12204507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A0814F4-FDDA-4A49-BA7B-1F6A48B82C4E}"/>
              </a:ext>
            </a:extLst>
          </p:cNvPr>
          <p:cNvSpPr txBox="1"/>
          <p:nvPr/>
        </p:nvSpPr>
        <p:spPr>
          <a:xfrm>
            <a:off x="3976677" y="4868306"/>
            <a:ext cx="2969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GEF Conflict Resolution Commissioner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3FE4CC9-F618-4FC7-A589-4F37212B4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204508" cy="1678675"/>
          </a:xfrm>
        </p:spPr>
        <p:txBody>
          <a:bodyPr lIns="457200" tIns="457200" rIns="457200" bIns="457200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and social safeguards:</a:t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3"/>
                </a:solidFill>
                <a:cs typeface="Arial" panose="020B0604020202020204" pitchFamily="34" charset="0"/>
              </a:rPr>
              <a:t>draft policy at a glance</a:t>
            </a:r>
            <a:endParaRPr lang="en-US" sz="4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641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2204508" cy="685800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B197770B-6748-4E9F-ACC1-5D61F5D386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4448971"/>
              </p:ext>
            </p:extLst>
          </p:nvPr>
        </p:nvGraphicFramePr>
        <p:xfrm>
          <a:off x="-12508" y="0"/>
          <a:ext cx="12204507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13FE4CC9-F618-4FC7-A589-4F37212B4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204508" cy="1678675"/>
          </a:xfrm>
        </p:spPr>
        <p:txBody>
          <a:bodyPr lIns="457200" tIns="457200" rIns="457200" bIns="457200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and social safeguards:</a:t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3"/>
                </a:solidFill>
                <a:cs typeface="Arial" panose="020B0604020202020204" pitchFamily="34" charset="0"/>
              </a:rPr>
              <a:t>comments</a:t>
            </a:r>
            <a:endParaRPr lang="en-US" sz="4000" dirty="0">
              <a:solidFill>
                <a:schemeClr val="accent3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FCB630-6A30-454A-ADDB-574EAA0C5CFE}"/>
              </a:ext>
            </a:extLst>
          </p:cNvPr>
          <p:cNvSpPr txBox="1"/>
          <p:nvPr/>
        </p:nvSpPr>
        <p:spPr>
          <a:xfrm>
            <a:off x="3976677" y="4868306"/>
            <a:ext cx="2969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GEF Conflict Resolution Commissioner</a:t>
            </a:r>
            <a:endParaRPr lang="en-US" sz="20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D60B6D4-8333-437B-B529-D71AA30E027F}"/>
              </a:ext>
            </a:extLst>
          </p:cNvPr>
          <p:cNvSpPr txBox="1">
            <a:spLocks/>
          </p:cNvSpPr>
          <p:nvPr/>
        </p:nvSpPr>
        <p:spPr>
          <a:xfrm>
            <a:off x="-6254" y="1678675"/>
            <a:ext cx="3653222" cy="5540831"/>
          </a:xfrm>
          <a:prstGeom prst="rect">
            <a:avLst/>
          </a:prstGeom>
          <a:noFill/>
        </p:spPr>
        <p:txBody>
          <a:bodyPr vert="horz" lIns="457200" tIns="457200" rIns="457200" bIns="45720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</a:p>
          <a:p>
            <a:pPr marL="457200" indent="-457200"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</a:p>
          <a:p>
            <a:pPr marL="457200" indent="-457200"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frame</a:t>
            </a:r>
          </a:p>
          <a:p>
            <a:pPr marL="457200" indent="-457200"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weakening of existing provisions</a:t>
            </a:r>
          </a:p>
        </p:txBody>
      </p:sp>
    </p:spTree>
    <p:extLst>
      <p:ext uri="{BB962C8B-B14F-4D97-AF65-F5344CB8AC3E}">
        <p14:creationId xmlns:p14="http://schemas.microsoft.com/office/powerpoint/2010/main" val="373275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2204508" cy="685800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B197770B-6748-4E9F-ACC1-5D61F5D386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1241115"/>
              </p:ext>
            </p:extLst>
          </p:nvPr>
        </p:nvGraphicFramePr>
        <p:xfrm>
          <a:off x="-12508" y="0"/>
          <a:ext cx="12204507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13FE4CC9-F618-4FC7-A589-4F37212B4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348177" cy="2424223"/>
          </a:xfrm>
        </p:spPr>
        <p:txBody>
          <a:bodyPr lIns="457200" tIns="457200" rIns="457200" bIns="457200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and social safeguards:</a:t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3"/>
                </a:solidFill>
                <a:cs typeface="Arial" panose="020B0604020202020204" pitchFamily="34" charset="0"/>
              </a:rPr>
              <a:t>comments</a:t>
            </a:r>
            <a:endParaRPr lang="en-US" sz="4000" dirty="0">
              <a:solidFill>
                <a:schemeClr val="accent3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FCB630-6A30-454A-ADDB-574EAA0C5CFE}"/>
              </a:ext>
            </a:extLst>
          </p:cNvPr>
          <p:cNvSpPr txBox="1"/>
          <p:nvPr/>
        </p:nvSpPr>
        <p:spPr>
          <a:xfrm>
            <a:off x="3976677" y="4868306"/>
            <a:ext cx="2969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GEF Conflict Resolution Commissioner</a:t>
            </a:r>
            <a:endParaRPr lang="en-US" sz="20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D60B6D4-8333-437B-B529-D71AA30E027F}"/>
              </a:ext>
            </a:extLst>
          </p:cNvPr>
          <p:cNvSpPr txBox="1">
            <a:spLocks/>
          </p:cNvSpPr>
          <p:nvPr/>
        </p:nvSpPr>
        <p:spPr>
          <a:xfrm>
            <a:off x="7559749" y="0"/>
            <a:ext cx="4632249" cy="6858000"/>
          </a:xfrm>
          <a:prstGeom prst="rect">
            <a:avLst/>
          </a:prstGeom>
          <a:noFill/>
        </p:spPr>
        <p:txBody>
          <a:bodyPr vert="horz" lIns="457200" tIns="457200" rIns="457200" bIns="45720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45720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</a:p>
          <a:p>
            <a:pPr marL="0" indent="-45720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</a:p>
          <a:p>
            <a:pPr marL="0" indent="-45720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timing</a:t>
            </a:r>
          </a:p>
          <a:p>
            <a:pPr marL="0" indent="-457200"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Secretariat’s role</a:t>
            </a:r>
          </a:p>
        </p:txBody>
      </p:sp>
    </p:spTree>
    <p:extLst>
      <p:ext uri="{BB962C8B-B14F-4D97-AF65-F5344CB8AC3E}">
        <p14:creationId xmlns:p14="http://schemas.microsoft.com/office/powerpoint/2010/main" val="3950839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2204508" cy="685800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B197770B-6748-4E9F-ACC1-5D61F5D386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5775051"/>
              </p:ext>
            </p:extLst>
          </p:nvPr>
        </p:nvGraphicFramePr>
        <p:xfrm>
          <a:off x="-12508" y="0"/>
          <a:ext cx="12204507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53FCB630-6A30-454A-ADDB-574EAA0C5CFE}"/>
              </a:ext>
            </a:extLst>
          </p:cNvPr>
          <p:cNvSpPr txBox="1"/>
          <p:nvPr/>
        </p:nvSpPr>
        <p:spPr>
          <a:xfrm>
            <a:off x="3646968" y="4187822"/>
            <a:ext cx="29695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GEF Conflict Resolution Commissioner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8DB1A4C-B2E8-47A5-B479-86246FCA4A20}"/>
              </a:ext>
            </a:extLst>
          </p:cNvPr>
          <p:cNvSpPr txBox="1">
            <a:spLocks/>
          </p:cNvSpPr>
          <p:nvPr/>
        </p:nvSpPr>
        <p:spPr>
          <a:xfrm>
            <a:off x="-6254" y="1678675"/>
            <a:ext cx="3653222" cy="5540831"/>
          </a:xfrm>
          <a:prstGeom prst="rect">
            <a:avLst/>
          </a:prstGeom>
          <a:noFill/>
        </p:spPr>
        <p:txBody>
          <a:bodyPr vert="horz" lIns="457200" tIns="457200" rIns="457200" bIns="45720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45720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</a:p>
          <a:p>
            <a:pPr marL="0" indent="-45720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capabilities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2179343-BB9F-4AD8-90E6-3ACAD6441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204508" cy="1678675"/>
          </a:xfrm>
        </p:spPr>
        <p:txBody>
          <a:bodyPr lIns="457200" tIns="457200" rIns="457200" bIns="457200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and social safeguards:</a:t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3"/>
                </a:solidFill>
                <a:cs typeface="Arial" panose="020B0604020202020204" pitchFamily="34" charset="0"/>
              </a:rPr>
              <a:t>comments</a:t>
            </a:r>
            <a:endParaRPr lang="en-US" sz="4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61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2204508" cy="685800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2179343-BB9F-4AD8-90E6-3ACAD6441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204508" cy="1678675"/>
          </a:xfrm>
        </p:spPr>
        <p:txBody>
          <a:bodyPr lIns="457200" tIns="457200" rIns="457200" bIns="457200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and social safeguards:</a:t>
            </a:r>
            <a:b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accent3"/>
                </a:solidFill>
                <a:cs typeface="Arial" panose="020B0604020202020204" pitchFamily="34" charset="0"/>
              </a:rPr>
              <a:t>implementation</a:t>
            </a:r>
            <a:endParaRPr lang="en-US" sz="4000" dirty="0">
              <a:solidFill>
                <a:schemeClr val="accent3"/>
              </a:solidFill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78DA1177-BFCF-4F30-956A-147809675719}"/>
              </a:ext>
            </a:extLst>
          </p:cNvPr>
          <p:cNvSpPr/>
          <p:nvPr/>
        </p:nvSpPr>
        <p:spPr>
          <a:xfrm>
            <a:off x="282475" y="1806330"/>
            <a:ext cx="3742933" cy="3150121"/>
          </a:xfrm>
          <a:prstGeom prst="hexagon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guidelines for documentation, monitoring and reporting; compliance assessment</a:t>
            </a: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39C4A8F2-0E63-4055-97E1-D41681DFFCE3}"/>
              </a:ext>
            </a:extLst>
          </p:cNvPr>
          <p:cNvSpPr/>
          <p:nvPr/>
        </p:nvSpPr>
        <p:spPr>
          <a:xfrm>
            <a:off x="2891990" y="3312031"/>
            <a:ext cx="3742933" cy="3150121"/>
          </a:xfrm>
          <a:prstGeom prst="hexagon">
            <a:avLst/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capture of data and information through GEF Portal</a:t>
            </a: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C18DA4E9-CCAA-4DA1-9346-BDF71C25315B}"/>
              </a:ext>
            </a:extLst>
          </p:cNvPr>
          <p:cNvSpPr/>
          <p:nvPr/>
        </p:nvSpPr>
        <p:spPr>
          <a:xfrm>
            <a:off x="8325294" y="3312031"/>
            <a:ext cx="3636334" cy="3150121"/>
          </a:xfrm>
          <a:prstGeom prst="hexag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sharing knowledge</a:t>
            </a: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FF57A537-2175-49DA-A5BC-C452050FA430}"/>
              </a:ext>
            </a:extLst>
          </p:cNvPr>
          <p:cNvSpPr/>
          <p:nvPr/>
        </p:nvSpPr>
        <p:spPr>
          <a:xfrm>
            <a:off x="5486276" y="1853939"/>
            <a:ext cx="3966252" cy="3150121"/>
          </a:xfrm>
          <a:prstGeom prst="hexagon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assessment of agency compliance</a:t>
            </a:r>
          </a:p>
        </p:txBody>
      </p:sp>
    </p:spTree>
    <p:extLst>
      <p:ext uri="{BB962C8B-B14F-4D97-AF65-F5344CB8AC3E}">
        <p14:creationId xmlns:p14="http://schemas.microsoft.com/office/powerpoint/2010/main" val="1809237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2204508" cy="685800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F4387F0-6BCF-472F-B40F-A81A36792C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  <a:noFill/>
        </p:spPr>
        <p:txBody>
          <a:bodyPr lIns="457200" tIns="457200" rIns="457200" bIns="457200" anchor="b" anchorCtr="0"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further details, please find the latest draft policy on the GEF website: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http://www.thegef.org/events/consultations-updated-gef-policy-environmental-and-social-safeguards</a:t>
            </a: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send any comments on the draft policy by September 30, 2018</a:t>
            </a:r>
            <a:r>
              <a:rPr lang="en-US" sz="3200" dirty="0">
                <a:solidFill>
                  <a:schemeClr val="bg1"/>
                </a:solidFill>
                <a:latin typeface="+mj-lt"/>
              </a:rPr>
              <a:t> to Mr. Roland Sundstrom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(ksundstrom@thegef.org)</a:t>
            </a:r>
            <a:r>
              <a:rPr lang="en-US" sz="3200" dirty="0">
                <a:solidFill>
                  <a:schemeClr val="bg1"/>
                </a:solidFill>
                <a:latin typeface="+mj-lt"/>
              </a:rPr>
              <a:t>; Ms. Minna Kononen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(mkononen@thegef.org)</a:t>
            </a:r>
            <a:r>
              <a:rPr lang="en-US" sz="3200" dirty="0">
                <a:solidFill>
                  <a:schemeClr val="bg1"/>
                </a:solidFill>
                <a:latin typeface="+mj-lt"/>
              </a:rPr>
              <a:t>; and Ms. Seo-Jeong Yoon </a:t>
            </a:r>
            <a:r>
              <a:rPr lang="en-US" sz="3200" dirty="0">
                <a:solidFill>
                  <a:schemeClr val="accent3"/>
                </a:solidFill>
                <a:latin typeface="+mj-lt"/>
              </a:rPr>
              <a:t>(syoon@thegef.org)</a:t>
            </a:r>
          </a:p>
        </p:txBody>
      </p:sp>
    </p:spTree>
    <p:extLst>
      <p:ext uri="{BB962C8B-B14F-4D97-AF65-F5344CB8AC3E}">
        <p14:creationId xmlns:p14="http://schemas.microsoft.com/office/powerpoint/2010/main" val="1160296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831</Words>
  <Application>Microsoft Office PowerPoint</Application>
  <PresentationFormat>Widescreen</PresentationFormat>
  <Paragraphs>144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Office Theme</vt:lpstr>
      <vt:lpstr>GEF policies: progress and next steps</vt:lpstr>
      <vt:lpstr>timeline</vt:lpstr>
      <vt:lpstr>environmental and social safeguards: process</vt:lpstr>
      <vt:lpstr>environmental and social safeguards: draft policy at a glance</vt:lpstr>
      <vt:lpstr>environmental and social safeguards: comments</vt:lpstr>
      <vt:lpstr>environmental and social safeguards: comments</vt:lpstr>
      <vt:lpstr>environmental and social safeguards: comments</vt:lpstr>
      <vt:lpstr>environmental and social safeguards: implementation</vt:lpstr>
      <vt:lpstr>PowerPoint Presentation</vt:lpstr>
      <vt:lpstr>minimum fiduciary standards</vt:lpstr>
      <vt:lpstr>minimum fiduciary standards: current policy  objective: to strengthen the financial and programmatic accountability of the GEF  core principles: professional standards, independence, transparency, monitoring and response, and value for money</vt:lpstr>
      <vt:lpstr>minimum fiduciary standards: AML-CFT</vt:lpstr>
      <vt:lpstr>minimum fiduciary standards: Agency responses</vt:lpstr>
      <vt:lpstr>minimum fiduciary standards: other areas for further consideration</vt:lpstr>
      <vt:lpstr>minimum fiduciary standards: next steps</vt:lpstr>
      <vt:lpstr>assessing Agencies’ compliance</vt:lpstr>
      <vt:lpstr>assessing Agencies’ compliance: process</vt:lpstr>
      <vt:lpstr>assessing Agencies’ compliance: next steps</vt:lpstr>
      <vt:lpstr>thank you ksundstrom@thegef.org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Knut Roland Sundstrom</dc:creator>
  <cp:lastModifiedBy>Knut Roland Sundstrom</cp:lastModifiedBy>
  <cp:revision>4</cp:revision>
  <dcterms:created xsi:type="dcterms:W3CDTF">2018-09-21T14:42:24Z</dcterms:created>
  <dcterms:modified xsi:type="dcterms:W3CDTF">2018-09-25T11:53:36Z</dcterms:modified>
</cp:coreProperties>
</file>