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9"/>
  </p:notesMasterIdLst>
  <p:handoutMasterIdLst>
    <p:handoutMasterId r:id="rId10"/>
  </p:handoutMasterIdLst>
  <p:sldIdLst>
    <p:sldId id="359" r:id="rId2"/>
    <p:sldId id="371" r:id="rId3"/>
    <p:sldId id="361" r:id="rId4"/>
    <p:sldId id="372" r:id="rId5"/>
    <p:sldId id="377" r:id="rId6"/>
    <p:sldId id="376" r:id="rId7"/>
    <p:sldId id="375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0" y="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F836CFD-8DE8-470C-A735-997DF95D3C3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C7F3A7D-9338-4D2E-A5FF-17948874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08B34E-CA6F-41EE-8845-BA507C05173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87241D-FC74-4E30-9F37-A81AA9063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2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F9C5-DADA-40EF-BCE0-F0AA5007CB7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76200"/>
            <a:ext cx="9144000" cy="1248156"/>
            <a:chOff x="0" y="152400"/>
            <a:chExt cx="9144000" cy="1248156"/>
          </a:xfrm>
        </p:grpSpPr>
        <p:pic>
          <p:nvPicPr>
            <p:cNvPr id="6" name="Picture 5" descr="GEF-20-PPT-BG-blank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15240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7" name="Picture 6" descr="GEF-PPT-BG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152400"/>
              <a:ext cx="9144000" cy="1248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0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1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03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3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001000" cy="22098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5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685800" y="38100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/>
              <a:t>Questions?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4800" dirty="0">
                <a:solidFill>
                  <a:srgbClr val="00642D"/>
                </a:solidFill>
              </a:rPr>
              <a:t>Thank you for your attention</a:t>
            </a:r>
          </a:p>
        </p:txBody>
      </p:sp>
      <p:pic>
        <p:nvPicPr>
          <p:cNvPr id="9" name="Picture 8" descr="GEF-PPT-B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GEF-PPT-B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609844"/>
            <a:ext cx="9144000" cy="12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7" r:id="rId5"/>
    <p:sldLayoutId id="2147483695" r:id="rId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srgbClr val="00642D"/>
                </a:solidFill>
                <a:latin typeface="+mn-lt"/>
              </a:rPr>
            </a:br>
            <a:br>
              <a:rPr lang="en-US" dirty="0">
                <a:solidFill>
                  <a:srgbClr val="00642D"/>
                </a:solidFill>
                <a:latin typeface="+mn-lt"/>
              </a:rPr>
            </a:br>
            <a:r>
              <a:rPr lang="en-US" dirty="0">
                <a:solidFill>
                  <a:srgbClr val="00642D"/>
                </a:solidFill>
                <a:latin typeface="+mn-lt"/>
              </a:rPr>
              <a:t>GEF Portal</a:t>
            </a:r>
            <a:br>
              <a:rPr lang="en-US" dirty="0">
                <a:solidFill>
                  <a:srgbClr val="00642D"/>
                </a:solidFill>
                <a:latin typeface="+mn-lt"/>
              </a:rPr>
            </a:br>
            <a:br>
              <a:rPr lang="en-US" dirty="0">
                <a:solidFill>
                  <a:srgbClr val="00642D"/>
                </a:solidFill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819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A New Ability to Support </a:t>
            </a: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Knowledge Management</a:t>
            </a:r>
            <a:endParaRPr lang="en-US" b="1" dirty="0">
              <a:solidFill>
                <a:srgbClr val="00642D"/>
              </a:solidFill>
              <a:latin typeface="Andes" panose="020000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b="1" dirty="0">
              <a:solidFill>
                <a:schemeClr val="tx1"/>
              </a:solidFill>
              <a:latin typeface="Andes" panose="02000000000000000000" pitchFamily="50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b="1" dirty="0">
                <a:solidFill>
                  <a:schemeClr val="tx1"/>
                </a:solidFill>
                <a:latin typeface="Andes" panose="02000000000000000000" pitchFamily="50" charset="0"/>
                <a:cs typeface="Times New Roman" panose="02020603050405020304" pitchFamily="18" charset="0"/>
              </a:rPr>
              <a:t>Washington, DC</a:t>
            </a:r>
            <a:endParaRPr lang="en-US" dirty="0">
              <a:solidFill>
                <a:schemeClr val="tx1"/>
              </a:solidFill>
              <a:latin typeface="Andes" panose="02000000000000000000" pitchFamily="50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  <a:latin typeface="Andes" panose="02000000000000000000" pitchFamily="50" charset="0"/>
                <a:cs typeface="Times New Roman" pitchFamily="18" charset="0"/>
              </a:rPr>
              <a:t>November 30, 2017</a:t>
            </a:r>
          </a:p>
        </p:txBody>
      </p:sp>
    </p:spTree>
    <p:extLst>
      <p:ext uri="{BB962C8B-B14F-4D97-AF65-F5344CB8AC3E}">
        <p14:creationId xmlns:p14="http://schemas.microsoft.com/office/powerpoint/2010/main" val="141331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dirty="0"/>
              <a:t>Commitment to Council – “state of the art”</a:t>
            </a:r>
          </a:p>
          <a:p>
            <a:endParaRPr lang="en-US" dirty="0"/>
          </a:p>
          <a:p>
            <a:r>
              <a:rPr lang="en-US" dirty="0"/>
              <a:t>Upgrade to existing PMIS </a:t>
            </a:r>
          </a:p>
          <a:p>
            <a:endParaRPr lang="en-US" dirty="0"/>
          </a:p>
          <a:p>
            <a:r>
              <a:rPr lang="en-US" dirty="0"/>
              <a:t>By next July (GEF-7)!</a:t>
            </a:r>
          </a:p>
        </p:txBody>
      </p:sp>
    </p:spTree>
    <p:extLst>
      <p:ext uri="{BB962C8B-B14F-4D97-AF65-F5344CB8AC3E}">
        <p14:creationId xmlns:p14="http://schemas.microsoft.com/office/powerpoint/2010/main" val="163291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46" y="152400"/>
            <a:ext cx="8229600" cy="1143000"/>
          </a:xfrm>
        </p:spPr>
        <p:txBody>
          <a:bodyPr/>
          <a:lstStyle/>
          <a:p>
            <a:r>
              <a:rPr lang="en-US" sz="3200" dirty="0"/>
              <a:t>General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746" y="1295400"/>
            <a:ext cx="82296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Automated system for project processing</a:t>
            </a:r>
          </a:p>
          <a:p>
            <a:pPr lvl="1"/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Direct entry into “fields” of Project Proposals (Concepts), Requests for CEO Endorsements/Approval and Implementation Reports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Real-time dashboard and reports; inter-connected to website; horizontal access to information in the system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Modern search function and updated taxonomy-tags to find and organize relevant data and information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85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5"/>
            <a:ext cx="8229600" cy="1143000"/>
          </a:xfrm>
        </p:spPr>
        <p:txBody>
          <a:bodyPr/>
          <a:lstStyle/>
          <a:p>
            <a:r>
              <a:rPr lang="en-US" sz="3200" dirty="0"/>
              <a:t>Putting Knowledge into the System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295400"/>
            <a:ext cx="82296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Integrating KM into projects at an early stage (building on current practice)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KM plan entered as part of project proposal (PIF, etc.)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KM plan elaborated at CEO Endorsement/Approval stage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Improved opportunity to record lessons &amp; best practices during project implementation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Knowledge, lessons and best practices entered in PIRs (voluntary basis), building on initial KM Plan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Categories will be created by key KM categories to organize and facilitate entry. 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164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it will look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See Entry Fields</a:t>
            </a:r>
          </a:p>
        </p:txBody>
      </p:sp>
    </p:spTree>
    <p:extLst>
      <p:ext uri="{BB962C8B-B14F-4D97-AF65-F5344CB8AC3E}">
        <p14:creationId xmlns:p14="http://schemas.microsoft.com/office/powerpoint/2010/main" val="74223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5"/>
            <a:ext cx="8229600" cy="1143000"/>
          </a:xfrm>
        </p:spPr>
        <p:txBody>
          <a:bodyPr/>
          <a:lstStyle/>
          <a:p>
            <a:r>
              <a:rPr lang="en-US" sz="3200" dirty="0"/>
              <a:t>Sharing the Knowledge –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295400"/>
            <a:ext cx="8229600" cy="4876800"/>
          </a:xfrm>
        </p:spPr>
        <p:txBody>
          <a:bodyPr/>
          <a:lstStyle/>
          <a:p>
            <a:pPr marL="457200" lvl="1" indent="0">
              <a:buNone/>
            </a:pPr>
            <a:endParaRPr lang="en-US" sz="1400" dirty="0"/>
          </a:p>
          <a:p>
            <a:r>
              <a:rPr lang="en-US" sz="2800" dirty="0"/>
              <a:t>Enhanced ability to share this information in real-time</a:t>
            </a:r>
          </a:p>
          <a:p>
            <a:pPr lvl="1"/>
            <a:endParaRPr lang="en-US" sz="1400" dirty="0"/>
          </a:p>
          <a:p>
            <a:pPr lvl="1"/>
            <a:r>
              <a:rPr lang="en-US" sz="2400" dirty="0"/>
              <a:t>E.g., Agencies and GEF program managers can access this information in real-time to inform their analysis and thinking on project proposals</a:t>
            </a:r>
          </a:p>
          <a:p>
            <a:endParaRPr lang="en-US" sz="1800" dirty="0"/>
          </a:p>
          <a:p>
            <a:r>
              <a:rPr lang="en-US" sz="2800" dirty="0"/>
              <a:t>Enhanced ability to have this knowledge available to inform broader policy dialogues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676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Moving 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Defining the categories – what knowledge do we want to record and share . . .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Thoughts and ideas appreciated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3124200" cy="2081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667000"/>
            <a:ext cx="3699770" cy="20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215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264</Words>
  <Application>Microsoft Office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Andes</vt:lpstr>
      <vt:lpstr>Arial</vt:lpstr>
      <vt:lpstr>Calibri</vt:lpstr>
      <vt:lpstr>Times New Roman</vt:lpstr>
      <vt:lpstr>Wingdings</vt:lpstr>
      <vt:lpstr>2_Office Theme</vt:lpstr>
      <vt:lpstr>  GEF Portal  </vt:lpstr>
      <vt:lpstr>Background</vt:lpstr>
      <vt:lpstr>General Features</vt:lpstr>
      <vt:lpstr>Putting Knowledge into the System . . . </vt:lpstr>
      <vt:lpstr>How it will look . . .</vt:lpstr>
      <vt:lpstr>Sharing the Knowledge – Opportunities</vt:lpstr>
      <vt:lpstr>Moving ahead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Thomas Zimsky</dc:creator>
  <cp:lastModifiedBy>Peter Lallas</cp:lastModifiedBy>
  <cp:revision>95</cp:revision>
  <cp:lastPrinted>2015-02-04T22:19:27Z</cp:lastPrinted>
  <dcterms:created xsi:type="dcterms:W3CDTF">2013-04-08T16:30:17Z</dcterms:created>
  <dcterms:modified xsi:type="dcterms:W3CDTF">2017-11-30T14:20:27Z</dcterms:modified>
</cp:coreProperties>
</file>