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9"/>
  </p:notesMasterIdLst>
  <p:handoutMasterIdLst>
    <p:handoutMasterId r:id="rId10"/>
  </p:handoutMasterIdLst>
  <p:sldIdLst>
    <p:sldId id="359" r:id="rId2"/>
    <p:sldId id="371" r:id="rId3"/>
    <p:sldId id="361" r:id="rId4"/>
    <p:sldId id="372" r:id="rId5"/>
    <p:sldId id="377" r:id="rId6"/>
    <p:sldId id="376" r:id="rId7"/>
    <p:sldId id="375" r:id="rId8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0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F836CFD-8DE8-470C-A735-997DF95D3C39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C7F3A7D-9338-4D2E-A5FF-179488749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808B34E-CA6F-41EE-8845-BA507C05173A}" type="datetimeFigureOut">
              <a:rPr lang="en-US" smtClean="0"/>
              <a:t>11/30/2017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087241D-FC74-4E30-9F37-A81AA906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388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508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6187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503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8366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8001000" cy="22098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75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dirty="0"/>
              <a:t>Questions?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sz="4800" dirty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51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7" r:id="rId5"/>
    <p:sldLayoutId id="2147483695" r:id="rId6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>
                <a:solidFill>
                  <a:srgbClr val="00642D"/>
                </a:solidFill>
                <a:latin typeface="+mn-lt"/>
              </a:rPr>
            </a:br>
            <a:br>
              <a:rPr lang="en-US" dirty="0">
                <a:solidFill>
                  <a:srgbClr val="00642D"/>
                </a:solidFill>
                <a:latin typeface="+mn-lt"/>
              </a:rPr>
            </a:br>
            <a:r>
              <a:rPr lang="en-US" dirty="0">
                <a:solidFill>
                  <a:srgbClr val="00642D"/>
                </a:solidFill>
                <a:latin typeface="+mn-lt"/>
              </a:rPr>
              <a:t>GEF Portal</a:t>
            </a:r>
            <a:br>
              <a:rPr lang="en-US" dirty="0">
                <a:solidFill>
                  <a:srgbClr val="00642D"/>
                </a:solidFill>
                <a:latin typeface="+mn-lt"/>
              </a:rPr>
            </a:br>
            <a:br>
              <a:rPr lang="en-US" dirty="0">
                <a:solidFill>
                  <a:srgbClr val="00642D"/>
                </a:solidFill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b="1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A New Ability to Support </a:t>
            </a:r>
          </a:p>
          <a:p>
            <a:pPr>
              <a:lnSpc>
                <a:spcPct val="80000"/>
              </a:lnSpc>
              <a:defRPr/>
            </a:pPr>
            <a:r>
              <a:rPr lang="en-US" b="1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Knowledge Management</a:t>
            </a:r>
            <a:endParaRPr lang="en-US" b="1" dirty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b="1" dirty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b="1" dirty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Washington, DC</a:t>
            </a:r>
            <a:endParaRPr lang="en-US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November 30, 2017</a:t>
            </a:r>
          </a:p>
        </p:txBody>
      </p:sp>
    </p:spTree>
    <p:extLst>
      <p:ext uri="{BB962C8B-B14F-4D97-AF65-F5344CB8AC3E}">
        <p14:creationId xmlns:p14="http://schemas.microsoft.com/office/powerpoint/2010/main" val="1413318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r>
              <a:rPr lang="en-US" dirty="0"/>
              <a:t>Commitment to Council – “state of the art”</a:t>
            </a:r>
          </a:p>
          <a:p>
            <a:endParaRPr lang="en-US" dirty="0"/>
          </a:p>
          <a:p>
            <a:r>
              <a:rPr lang="en-US" dirty="0"/>
              <a:t>Upgrade to existing PMIS </a:t>
            </a:r>
          </a:p>
          <a:p>
            <a:endParaRPr lang="en-US" dirty="0"/>
          </a:p>
          <a:p>
            <a:r>
              <a:rPr lang="en-US" dirty="0"/>
              <a:t>By next July (GEF-7)!</a:t>
            </a:r>
          </a:p>
        </p:txBody>
      </p:sp>
    </p:spTree>
    <p:extLst>
      <p:ext uri="{BB962C8B-B14F-4D97-AF65-F5344CB8AC3E}">
        <p14:creationId xmlns:p14="http://schemas.microsoft.com/office/powerpoint/2010/main" val="1632919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746" y="152400"/>
            <a:ext cx="8229600" cy="1143000"/>
          </a:xfrm>
        </p:spPr>
        <p:txBody>
          <a:bodyPr/>
          <a:lstStyle/>
          <a:p>
            <a:r>
              <a:rPr lang="en-US" sz="3200" dirty="0"/>
              <a:t>General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746" y="1295400"/>
            <a:ext cx="8229600" cy="4572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Automated system for project processing</a:t>
            </a:r>
          </a:p>
          <a:p>
            <a:pPr lvl="1"/>
            <a:endParaRPr lang="en-US" sz="24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Direct entry into “fields” of Project Proposals (Concepts), Requests for CEO Endorsements/Approval and Implementation Reports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Real-time dashboard and reports; inter-connected to website; horizontal access to information in the system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Modern search function and updated taxonomy-tags to find and organize relevant data and information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8522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495"/>
            <a:ext cx="8229600" cy="1143000"/>
          </a:xfrm>
        </p:spPr>
        <p:txBody>
          <a:bodyPr/>
          <a:lstStyle/>
          <a:p>
            <a:r>
              <a:rPr lang="en-US" sz="3200" dirty="0"/>
              <a:t>Putting Knowledge into the System . . 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565" y="1295400"/>
            <a:ext cx="8229600" cy="4876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Integrating KM into projects at an early stage (building on current practice)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KM plan entered as part of project proposal (PIF, etc.)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KM plan elaborated at CEO Endorsement/Approval stage</a:t>
            </a:r>
          </a:p>
          <a:p>
            <a:pPr marL="457200" lvl="1" indent="0">
              <a:buNone/>
            </a:pPr>
            <a:r>
              <a:rPr lang="en-US" sz="24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Improved opportunity to record lessons &amp; best practices during project implementation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Knowledge, lessons and best practices entered in PIRs (voluntary basis), building on initial KM Plan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Categories will be created by key KM categories to organize and facilitate entry. 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81646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How it will look . . 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See Entry Fields</a:t>
            </a:r>
          </a:p>
        </p:txBody>
      </p:sp>
    </p:spTree>
    <p:extLst>
      <p:ext uri="{BB962C8B-B14F-4D97-AF65-F5344CB8AC3E}">
        <p14:creationId xmlns:p14="http://schemas.microsoft.com/office/powerpoint/2010/main" val="742231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495"/>
            <a:ext cx="8229600" cy="1143000"/>
          </a:xfrm>
        </p:spPr>
        <p:txBody>
          <a:bodyPr/>
          <a:lstStyle/>
          <a:p>
            <a:r>
              <a:rPr lang="en-US" sz="3200" dirty="0"/>
              <a:t>Sharing the Knowledge – Opportunities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565" y="1295400"/>
            <a:ext cx="8229600" cy="4876800"/>
          </a:xfrm>
        </p:spPr>
        <p:txBody>
          <a:bodyPr/>
          <a:lstStyle/>
          <a:p>
            <a:pPr marL="457200" lvl="1" indent="0">
              <a:buNone/>
            </a:pPr>
            <a:endParaRPr lang="en-US" sz="1400" dirty="0"/>
          </a:p>
          <a:p>
            <a:r>
              <a:rPr lang="en-US" sz="2800" dirty="0"/>
              <a:t>Enhanced ability to share this information in real-time</a:t>
            </a:r>
          </a:p>
          <a:p>
            <a:pPr lvl="1"/>
            <a:endParaRPr lang="en-US" sz="1400" dirty="0"/>
          </a:p>
          <a:p>
            <a:pPr lvl="1"/>
            <a:r>
              <a:rPr lang="en-US" sz="2400" dirty="0"/>
              <a:t>E.g., Agencies and GEF program managers can access this information in real-time to inform their analysis and thinking on project proposals</a:t>
            </a:r>
          </a:p>
          <a:p>
            <a:endParaRPr lang="en-US" sz="1800" dirty="0"/>
          </a:p>
          <a:p>
            <a:r>
              <a:rPr lang="en-US" sz="2800" dirty="0"/>
              <a:t>Enhanced ability to have this knowledge available to inform broader policy dialogues</a:t>
            </a:r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16767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Moving ahead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Defining the categories – what knowledge do we want to record and share . . . 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400" dirty="0"/>
              <a:t>Thoughts and ideas appreciated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667000"/>
            <a:ext cx="3124200" cy="20811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2667000"/>
            <a:ext cx="3699770" cy="208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33215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264</Words>
  <Application>Microsoft Office PowerPoint</Application>
  <PresentationFormat>On-screen Show (4:3)</PresentationFormat>
  <Paragraphs>48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Andes</vt:lpstr>
      <vt:lpstr>Arial</vt:lpstr>
      <vt:lpstr>Calibri</vt:lpstr>
      <vt:lpstr>Times New Roman</vt:lpstr>
      <vt:lpstr>Wingdings</vt:lpstr>
      <vt:lpstr>2_Office Theme</vt:lpstr>
      <vt:lpstr>  GEF Portal  </vt:lpstr>
      <vt:lpstr>Background</vt:lpstr>
      <vt:lpstr>General Features</vt:lpstr>
      <vt:lpstr>Putting Knowledge into the System . . . </vt:lpstr>
      <vt:lpstr>How it will look . . .</vt:lpstr>
      <vt:lpstr>Sharing the Knowledge – Opportunities</vt:lpstr>
      <vt:lpstr>Moving ahead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Thomas Zimsky</dc:creator>
  <cp:lastModifiedBy>Peter Lallas</cp:lastModifiedBy>
  <cp:revision>95</cp:revision>
  <cp:lastPrinted>2015-02-04T22:19:27Z</cp:lastPrinted>
  <dcterms:created xsi:type="dcterms:W3CDTF">2013-04-08T16:30:17Z</dcterms:created>
  <dcterms:modified xsi:type="dcterms:W3CDTF">2017-11-30T14:20:27Z</dcterms:modified>
</cp:coreProperties>
</file>