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9" r:id="rId5"/>
    <p:sldId id="270" r:id="rId6"/>
    <p:sldId id="257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660" autoAdjust="0"/>
  </p:normalViewPr>
  <p:slideViewPr>
    <p:cSldViewPr snapToGrid="0" showGuides="1">
      <p:cViewPr varScale="1">
        <p:scale>
          <a:sx n="108" d="100"/>
          <a:sy n="108" d="100"/>
        </p:scale>
        <p:origin x="42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Louis Lallas" userId="76818d5c-ba9d-4667-8797-4fe0475c64bd" providerId="ADAL" clId="{E91DE301-6C5D-40DA-BA2E-44B033FC6F7B}"/>
    <pc:docChg chg="custSel modSld">
      <pc:chgData name="Peter Louis Lallas" userId="76818d5c-ba9d-4667-8797-4fe0475c64bd" providerId="ADAL" clId="{E91DE301-6C5D-40DA-BA2E-44B033FC6F7B}" dt="2018-09-24T21:03:29.219" v="2324" actId="20577"/>
      <pc:docMkLst>
        <pc:docMk/>
      </pc:docMkLst>
      <pc:sldChg chg="modSp">
        <pc:chgData name="Peter Louis Lallas" userId="76818d5c-ba9d-4667-8797-4fe0475c64bd" providerId="ADAL" clId="{E91DE301-6C5D-40DA-BA2E-44B033FC6F7B}" dt="2018-09-24T20:44:26.054" v="1665" actId="20577"/>
        <pc:sldMkLst>
          <pc:docMk/>
          <pc:sldMk cId="1739539972" sldId="260"/>
        </pc:sldMkLst>
        <pc:spChg chg="mod">
          <ac:chgData name="Peter Louis Lallas" userId="76818d5c-ba9d-4667-8797-4fe0475c64bd" providerId="ADAL" clId="{E91DE301-6C5D-40DA-BA2E-44B033FC6F7B}" dt="2018-09-24T20:44:26.054" v="1665" actId="20577"/>
          <ac:spMkLst>
            <pc:docMk/>
            <pc:sldMk cId="1739539972" sldId="260"/>
            <ac:spMk id="3" creationId="{00000000-0000-0000-0000-000000000000}"/>
          </ac:spMkLst>
        </pc:spChg>
      </pc:sldChg>
      <pc:sldChg chg="modSp">
        <pc:chgData name="Peter Louis Lallas" userId="76818d5c-ba9d-4667-8797-4fe0475c64bd" providerId="ADAL" clId="{E91DE301-6C5D-40DA-BA2E-44B033FC6F7B}" dt="2018-09-24T21:03:29.219" v="2324" actId="20577"/>
        <pc:sldMkLst>
          <pc:docMk/>
          <pc:sldMk cId="1225603057" sldId="261"/>
        </pc:sldMkLst>
        <pc:spChg chg="mod">
          <ac:chgData name="Peter Louis Lallas" userId="76818d5c-ba9d-4667-8797-4fe0475c64bd" providerId="ADAL" clId="{E91DE301-6C5D-40DA-BA2E-44B033FC6F7B}" dt="2018-09-24T21:03:29.219" v="2324" actId="20577"/>
          <ac:spMkLst>
            <pc:docMk/>
            <pc:sldMk cId="1225603057" sldId="261"/>
            <ac:spMk id="3" creationId="{00000000-0000-0000-0000-000000000000}"/>
          </ac:spMkLst>
        </pc:spChg>
      </pc:sldChg>
      <pc:sldChg chg="modSp">
        <pc:chgData name="Peter Louis Lallas" userId="76818d5c-ba9d-4667-8797-4fe0475c64bd" providerId="ADAL" clId="{E91DE301-6C5D-40DA-BA2E-44B033FC6F7B}" dt="2018-09-24T20:57:14.973" v="2136" actId="6549"/>
        <pc:sldMkLst>
          <pc:docMk/>
          <pc:sldMk cId="282583256" sldId="269"/>
        </pc:sldMkLst>
        <pc:spChg chg="mod">
          <ac:chgData name="Peter Louis Lallas" userId="76818d5c-ba9d-4667-8797-4fe0475c64bd" providerId="ADAL" clId="{E91DE301-6C5D-40DA-BA2E-44B033FC6F7B}" dt="2018-09-24T20:57:14.973" v="2136" actId="6549"/>
          <ac:spMkLst>
            <pc:docMk/>
            <pc:sldMk cId="282583256" sldId="269"/>
            <ac:spMk id="3" creationId="{00000000-0000-0000-0000-000000000000}"/>
          </ac:spMkLst>
        </pc:spChg>
      </pc:sldChg>
      <pc:sldChg chg="modSp">
        <pc:chgData name="Peter Louis Lallas" userId="76818d5c-ba9d-4667-8797-4fe0475c64bd" providerId="ADAL" clId="{E91DE301-6C5D-40DA-BA2E-44B033FC6F7B}" dt="2018-09-24T20:57:53.561" v="2138" actId="6549"/>
        <pc:sldMkLst>
          <pc:docMk/>
          <pc:sldMk cId="1246177405" sldId="270"/>
        </pc:sldMkLst>
        <pc:spChg chg="mod">
          <ac:chgData name="Peter Louis Lallas" userId="76818d5c-ba9d-4667-8797-4fe0475c64bd" providerId="ADAL" clId="{E91DE301-6C5D-40DA-BA2E-44B033FC6F7B}" dt="2018-09-24T20:57:53.561" v="2138" actId="6549"/>
          <ac:spMkLst>
            <pc:docMk/>
            <pc:sldMk cId="1246177405" sldId="27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9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666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6461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891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891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27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3945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0400"/>
            <a:ext cx="2856907" cy="1397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45160" y="65532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11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465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61B1D6-EE83-4396-91B9-147B37BBCC8A}" type="datetimeFigureOut">
              <a:rPr lang="pt-PT" smtClean="0"/>
              <a:t>24/09/2018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B42709-89B6-41D4-AAD6-7247E4DF9F26}" type="slidenum">
              <a:rPr lang="pt-PT" smtClean="0"/>
              <a:t>‹#›</a:t>
            </a:fld>
            <a:endParaRPr lang="pt-PT"/>
          </a:p>
        </p:txBody>
      </p:sp>
      <p:pic>
        <p:nvPicPr>
          <p:cNvPr id="11" name="Picture 10" descr="power-point-backdrop-small-assembly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62" y="-103293"/>
            <a:ext cx="12210062" cy="7205133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609600" y="646084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EFBF00-5D14-1F42-9173-1346C5442279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165600" y="646084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Follow #</a:t>
            </a:r>
            <a:r>
              <a:rPr lang="en-US" dirty="0" err="1"/>
              <a:t>GEFAssembly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1060618" y="6460844"/>
            <a:ext cx="827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61CAA1-076F-EB4D-B582-F82CEA1DBF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94D-855A-45CD-B29D-227E64CE3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24298"/>
            <a:ext cx="10464800" cy="796833"/>
          </a:xfrm>
        </p:spPr>
        <p:txBody>
          <a:bodyPr/>
          <a:lstStyle/>
          <a:p>
            <a:r>
              <a:rPr lang="pt-PT" sz="3600" dirty="0"/>
              <a:t>The GEF Portal </a:t>
            </a:r>
            <a:r>
              <a:rPr lang="pt-PT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8477E-C5F0-4FB6-B5AE-CE587412A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544388"/>
            <a:ext cx="8534400" cy="1752600"/>
          </a:xfrm>
        </p:spPr>
        <p:txBody>
          <a:bodyPr/>
          <a:lstStyle/>
          <a:p>
            <a:r>
              <a:rPr lang="pt-PT" dirty="0"/>
              <a:t>Status and Update </a:t>
            </a:r>
          </a:p>
          <a:p>
            <a:endParaRPr lang="pt-PT" sz="2000" dirty="0"/>
          </a:p>
          <a:p>
            <a:r>
              <a:rPr lang="pt-PT" sz="2000" dirty="0"/>
              <a:t>GEF Agency Retreat, September 26</a:t>
            </a:r>
          </a:p>
          <a:p>
            <a:r>
              <a:rPr lang="pt-PT" sz="2000" dirty="0"/>
              <a:t>Washington, D.C.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05D05-F802-4255-A7CA-0924E9AE6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9" y="3414754"/>
            <a:ext cx="4471851" cy="297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5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Launched in July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migration from GEF-6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Complex, took some time, two different system - - worked through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Main functionality in place – with much help from Juman/ITS 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GEF-6 CEO endorsement and PPG requests – processed in Portal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GEF-7 PIFs, PFDs – can be submitted; and ITS has made several recent improvements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Agencies can receive GEFSec review, respond in Portal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Projects being processed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Other features:  aligned to GEF-7; taxonomy; geo-location field; guidance</a:t>
            </a:r>
          </a:p>
          <a:p>
            <a:pPr marL="0" indent="0">
              <a:buNone/>
            </a:pPr>
            <a:r>
              <a:rPr lang="en-US" dirty="0"/>
              <a:t>     notes; implementation modules; workspace  . .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19501-5248-4DFF-A2BB-EB6375040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664" y="5193436"/>
            <a:ext cx="1961335" cy="130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3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/>
              <a:t>Big system-transition.  System will bring many benefits and efficiencies, but </a:t>
            </a:r>
            <a:r>
              <a:rPr lang="en-US" sz="2200"/>
              <a:t>now working </a:t>
            </a:r>
            <a:r>
              <a:rPr lang="en-US" sz="2200" dirty="0"/>
              <a:t>through issues and questions in the transition: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Submitting GEF-7 EAs – </a:t>
            </a:r>
            <a:r>
              <a:rPr lang="en-US" sz="1800" dirty="0">
                <a:solidFill>
                  <a:srgbClr val="0070C0"/>
                </a:solidFill>
              </a:rPr>
              <a:t>target to program by Oct. 5 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Submitting PPGs – </a:t>
            </a:r>
            <a:r>
              <a:rPr lang="en-US" sz="1800" dirty="0">
                <a:solidFill>
                  <a:srgbClr val="0070C0"/>
                </a:solidFill>
              </a:rPr>
              <a:t>GEF-6 child project, GEF-7 PIF - ok; being programming for GEF-7 child projects, stand-alone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Format sensitivity issue - </a:t>
            </a:r>
            <a:r>
              <a:rPr lang="en-US" sz="1800" dirty="0">
                <a:solidFill>
                  <a:srgbClr val="0070C0"/>
                </a:solidFill>
              </a:rPr>
              <a:t>certain characters in file name (e.g., comma, apostrophe, quotes, accents . . .) 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Upload of large docs - </a:t>
            </a:r>
            <a:r>
              <a:rPr lang="en-US" sz="1800" dirty="0">
                <a:solidFill>
                  <a:srgbClr val="0070C0"/>
                </a:solidFill>
              </a:rPr>
              <a:t>now resolved.  Working on ability to download such docs (licensing issue)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Resubmission –  </a:t>
            </a:r>
            <a:r>
              <a:rPr lang="en-US" sz="1800" dirty="0">
                <a:solidFill>
                  <a:srgbClr val="0070C0"/>
                </a:solidFill>
              </a:rPr>
              <a:t>enabled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Validation alerts overbroad (e.g., for LDCF/SCCF) – </a:t>
            </a:r>
            <a:r>
              <a:rPr lang="en-US" sz="1800" dirty="0">
                <a:solidFill>
                  <a:srgbClr val="0070C0"/>
                </a:solidFill>
              </a:rPr>
              <a:t>now fixed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Save button – </a:t>
            </a:r>
            <a:r>
              <a:rPr lang="en-US" sz="1800" dirty="0">
                <a:solidFill>
                  <a:srgbClr val="0070C0"/>
                </a:solidFill>
              </a:rPr>
              <a:t>issue in some situations; being addressed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Download and print features – </a:t>
            </a:r>
            <a:r>
              <a:rPr lang="en-US" sz="1800" dirty="0">
                <a:solidFill>
                  <a:srgbClr val="0070C0"/>
                </a:solidFill>
              </a:rPr>
              <a:t>high on list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Provisioning all users – </a:t>
            </a:r>
            <a:r>
              <a:rPr lang="en-US" sz="1800" dirty="0">
                <a:solidFill>
                  <a:srgbClr val="0070C0"/>
                </a:solidFill>
              </a:rPr>
              <a:t>team helping on all additions/changes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Submitting PIRs for GEF-5 and earlier  - </a:t>
            </a:r>
            <a:r>
              <a:rPr lang="en-US" sz="1800" dirty="0">
                <a:solidFill>
                  <a:srgbClr val="0070C0"/>
                </a:solidFill>
              </a:rPr>
              <a:t>pending data migration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Getting used to workflow-based system </a:t>
            </a:r>
            <a:r>
              <a:rPr lang="en-US" sz="1800" dirty="0">
                <a:solidFill>
                  <a:srgbClr val="0070C0"/>
                </a:solidFill>
              </a:rPr>
              <a:t>– Juman, </a:t>
            </a:r>
            <a:r>
              <a:rPr lang="en-US" sz="1800" dirty="0" err="1">
                <a:solidFill>
                  <a:srgbClr val="0070C0"/>
                </a:solidFill>
              </a:rPr>
              <a:t>GEFPortal</a:t>
            </a:r>
            <a:r>
              <a:rPr lang="en-US" sz="1800" dirty="0">
                <a:solidFill>
                  <a:srgbClr val="0070C0"/>
                </a:solidFill>
              </a:rPr>
              <a:t> Helpline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Coming:  dynamic search, data migration (GEF-5 and earlier), reporting, dashboard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4D288-623D-434C-A900-77D628D6B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076" y="4864963"/>
            <a:ext cx="2267923" cy="151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0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Actions to address issues and complete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Priorities communicated to ITS</a:t>
            </a:r>
          </a:p>
          <a:p>
            <a:pPr marL="0" indent="0">
              <a:buNone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Emergency list (to meet Oct. 5 deadline and core business needs)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Subsequent tasks (dashboard, reporting, search feature)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Actions to address according to priority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ITS team (meeting with Henry); many issues now resolved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Includes issues identified during troubleshooting by all Agencies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Troubleshooting specific issues during transition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r>
              <a:rPr lang="en-US" dirty="0"/>
              <a:t>Juman in lead with ITS team, in direct contact with Agencies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4D288-623D-434C-A900-77D628D6B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06" y="4635146"/>
            <a:ext cx="2612994" cy="174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Flexibility for agencies on deadlines during transition</a:t>
            </a:r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Side meetings today and this week with ITS team to review and address issues</a:t>
            </a:r>
          </a:p>
          <a:p>
            <a:pPr marL="274320" lvl="1" indent="0">
              <a:buNone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56007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4D288-623D-434C-A900-77D628D6B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470" y="4714043"/>
            <a:ext cx="2494530" cy="166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7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Demonstration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Core Indicators</a:t>
            </a:r>
          </a:p>
          <a:p>
            <a:r>
              <a:rPr lang="en-US" sz="2000" dirty="0"/>
              <a:t>Implementation Modules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EC367F-53D6-4E73-B599-33B508506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31" y="1541417"/>
            <a:ext cx="6531429" cy="434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09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399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Clarity</vt:lpstr>
      <vt:lpstr>The GEF Portal  </vt:lpstr>
      <vt:lpstr>Launched in July</vt:lpstr>
      <vt:lpstr>Transition issues</vt:lpstr>
      <vt:lpstr>Actions to address issues and complete programming</vt:lpstr>
      <vt:lpstr>Actions (cont’d)</vt:lpstr>
      <vt:lpstr>Demonstration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Gomes Simoes</dc:creator>
  <cp:lastModifiedBy>Peter Louis Lallas</cp:lastModifiedBy>
  <cp:revision>33</cp:revision>
  <dcterms:created xsi:type="dcterms:W3CDTF">2018-06-06T17:47:57Z</dcterms:created>
  <dcterms:modified xsi:type="dcterms:W3CDTF">2018-09-24T21:03:33Z</dcterms:modified>
</cp:coreProperties>
</file>