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74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1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5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6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032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8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4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3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17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6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F2EB-2C58-4EE1-8023-4DC3F17703CA}" type="datetimeFigureOut">
              <a:rPr lang="en-US" smtClean="0"/>
              <a:t>2/18/2016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5AD7-5392-4A8D-B894-A4D62A6D5F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8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2045" y="167108"/>
            <a:ext cx="9144000" cy="1655762"/>
          </a:xfrm>
        </p:spPr>
        <p:txBody>
          <a:bodyPr/>
          <a:lstStyle/>
          <a:p>
            <a:r>
              <a:rPr lang="en-US" dirty="0" smtClean="0"/>
              <a:t>Environmental Pressures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417" y="675410"/>
            <a:ext cx="11471565" cy="575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5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418" y="365125"/>
            <a:ext cx="10917382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pecific biomes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070" y="2081934"/>
            <a:ext cx="9421711" cy="307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4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854" y="167698"/>
            <a:ext cx="10515600" cy="912957"/>
          </a:xfrm>
        </p:spPr>
        <p:txBody>
          <a:bodyPr/>
          <a:lstStyle/>
          <a:p>
            <a:pPr algn="ctr"/>
            <a:r>
              <a:rPr lang="en-US" dirty="0" smtClean="0"/>
              <a:t>Potential Solutions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35" y="1194956"/>
            <a:ext cx="10627556" cy="535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51948"/>
          </a:xfrm>
        </p:spPr>
        <p:txBody>
          <a:bodyPr/>
          <a:lstStyle/>
          <a:p>
            <a:pPr algn="ctr"/>
            <a:r>
              <a:rPr lang="en-US" dirty="0" smtClean="0"/>
              <a:t>Programming Modalities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513" y="2462645"/>
            <a:ext cx="6192399" cy="210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7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Specific biomes  </vt:lpstr>
      <vt:lpstr>Potential Solutions</vt:lpstr>
      <vt:lpstr>Programming Modalities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Christian Holde Severin</cp:lastModifiedBy>
  <cp:revision>3</cp:revision>
  <dcterms:created xsi:type="dcterms:W3CDTF">2016-02-18T05:07:24Z</dcterms:created>
  <dcterms:modified xsi:type="dcterms:W3CDTF">2016-02-18T05:38:22Z</dcterms:modified>
</cp:coreProperties>
</file>