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4660"/>
  </p:normalViewPr>
  <p:slideViewPr>
    <p:cSldViewPr snapToGrid="0">
      <p:cViewPr varScale="1">
        <p:scale>
          <a:sx n="56" d="100"/>
          <a:sy n="56" d="100"/>
        </p:scale>
        <p:origin x="87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47B85-9A6E-4884-AE58-3278B7005814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EFBE-6500-441D-9CA8-AB10D63F4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221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47B85-9A6E-4884-AE58-3278B7005814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EFBE-6500-441D-9CA8-AB10D63F4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926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47B85-9A6E-4884-AE58-3278B7005814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EFBE-6500-441D-9CA8-AB10D63F4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48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47B85-9A6E-4884-AE58-3278B7005814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EFBE-6500-441D-9CA8-AB10D63F4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306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47B85-9A6E-4884-AE58-3278B7005814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EFBE-6500-441D-9CA8-AB10D63F4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393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47B85-9A6E-4884-AE58-3278B7005814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EFBE-6500-441D-9CA8-AB10D63F4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571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47B85-9A6E-4884-AE58-3278B7005814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EFBE-6500-441D-9CA8-AB10D63F4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893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47B85-9A6E-4884-AE58-3278B7005814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EFBE-6500-441D-9CA8-AB10D63F4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080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47B85-9A6E-4884-AE58-3278B7005814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EFBE-6500-441D-9CA8-AB10D63F4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384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47B85-9A6E-4884-AE58-3278B7005814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EFBE-6500-441D-9CA8-AB10D63F4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929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47B85-9A6E-4884-AE58-3278B7005814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EFBE-6500-441D-9CA8-AB10D63F4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330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C47B85-9A6E-4884-AE58-3278B7005814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4EFBE-6500-441D-9CA8-AB10D63F42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980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2343" y="1526622"/>
            <a:ext cx="5911210" cy="53684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085413"/>
            <a:ext cx="3219450" cy="17725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333796"/>
            <a:ext cx="3219450" cy="185126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526622"/>
            <a:ext cx="3219450" cy="188075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219450" cy="1655761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88674" y="358388"/>
            <a:ext cx="9023240" cy="1655762"/>
          </a:xfrm>
        </p:spPr>
        <p:txBody>
          <a:bodyPr>
            <a:normAutofit/>
          </a:bodyPr>
          <a:lstStyle/>
          <a:p>
            <a:r>
              <a:rPr lang="en-US" sz="4400" b="1" dirty="0" smtClean="0"/>
              <a:t>GEF and the Sustainable Development Goals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1592881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0173" y="365125"/>
            <a:ext cx="8250382" cy="1325563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Explore the linkages between GEF investments and the SDGs</a:t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173" y="1377387"/>
            <a:ext cx="8357579" cy="5116010"/>
          </a:xfrm>
        </p:spPr>
        <p:txBody>
          <a:bodyPr>
            <a:normAutofit/>
          </a:bodyPr>
          <a:lstStyle/>
          <a:p>
            <a:r>
              <a:rPr lang="en-US" dirty="0" smtClean="0"/>
              <a:t>What do you have in front of you: </a:t>
            </a:r>
          </a:p>
          <a:p>
            <a:pPr lvl="1"/>
            <a:r>
              <a:rPr lang="en-US" sz="1800" dirty="0" smtClean="0"/>
              <a:t>One poster outlining the SDGs and for you to provide further details on</a:t>
            </a:r>
          </a:p>
          <a:p>
            <a:pPr lvl="1"/>
            <a:r>
              <a:rPr lang="en-US" sz="1800" dirty="0" smtClean="0"/>
              <a:t>One package of the 17 SDGs, including their targets (please see back of cards)</a:t>
            </a:r>
          </a:p>
          <a:p>
            <a:pPr lvl="1"/>
            <a:r>
              <a:rPr lang="en-US" sz="1800" dirty="0" smtClean="0"/>
              <a:t>Two sheets of stickers that illustrates the SDGs</a:t>
            </a:r>
          </a:p>
          <a:p>
            <a:pPr lvl="1"/>
            <a:r>
              <a:rPr lang="en-US" sz="1800" dirty="0" smtClean="0"/>
              <a:t>Five project descriptions of GEF projects in your country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104533"/>
            <a:ext cx="3117273" cy="175346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3439391"/>
            <a:ext cx="3117273" cy="170151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26411"/>
            <a:ext cx="3117272" cy="174870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722004"/>
            <a:ext cx="3117272" cy="17430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109766">
            <a:off x="10829215" y="2623689"/>
            <a:ext cx="1032800" cy="13391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39529" y="3102015"/>
            <a:ext cx="2673896" cy="35408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85879" y="3928720"/>
            <a:ext cx="1102415" cy="17445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781514" y="4490802"/>
            <a:ext cx="1181054" cy="18724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883929" y="5104533"/>
            <a:ext cx="1141542" cy="16488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43425" y="3293247"/>
            <a:ext cx="2068038" cy="25538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90213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926" y="365125"/>
            <a:ext cx="5010873" cy="1325563"/>
          </a:xfrm>
        </p:spPr>
        <p:txBody>
          <a:bodyPr/>
          <a:lstStyle/>
          <a:p>
            <a:r>
              <a:rPr lang="en-US" dirty="0" smtClean="0"/>
              <a:t>What to do: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97437" y="1641454"/>
            <a:ext cx="7905509" cy="4956115"/>
          </a:xfrm>
        </p:spPr>
        <p:txBody>
          <a:bodyPr/>
          <a:lstStyle/>
          <a:p>
            <a:pPr lvl="1"/>
            <a:endParaRPr lang="en-US" sz="1800" dirty="0" smtClean="0"/>
          </a:p>
          <a:p>
            <a:pPr lvl="1"/>
            <a:r>
              <a:rPr lang="en-US" sz="1800" dirty="0" smtClean="0"/>
              <a:t>Please review the 17 SDG cards</a:t>
            </a:r>
          </a:p>
          <a:p>
            <a:pPr lvl="1"/>
            <a:r>
              <a:rPr lang="en-US" sz="1800" dirty="0" smtClean="0"/>
              <a:t>Read the five short project descriptions</a:t>
            </a:r>
          </a:p>
          <a:p>
            <a:pPr lvl="1"/>
            <a:r>
              <a:rPr lang="en-US" sz="1800" dirty="0" smtClean="0"/>
              <a:t>identify which of the SDGs that each of the GEF investments will deliver against</a:t>
            </a:r>
          </a:p>
          <a:p>
            <a:pPr lvl="1"/>
            <a:r>
              <a:rPr lang="en-US" sz="1800" dirty="0" smtClean="0"/>
              <a:t>stickers are placed next to the associated SDGs on the board </a:t>
            </a:r>
          </a:p>
          <a:p>
            <a:pPr lvl="1"/>
            <a:r>
              <a:rPr lang="en-US" sz="1800" dirty="0" smtClean="0"/>
              <a:t>Please note down the associated GEF Project ID, Project Title, SDG, Target and Focal Area / Convention addressed in the table at the lower part of the Poster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Together we will then review and discuss the results.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127586"/>
            <a:ext cx="3356658" cy="173041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3371012"/>
            <a:ext cx="3356659" cy="175657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" y="-52387"/>
            <a:ext cx="3356659" cy="17430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" y="1684358"/>
            <a:ext cx="3356660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00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153</Words>
  <Application>Microsoft Office PowerPoint</Application>
  <PresentationFormat>Widescreen</PresentationFormat>
  <Paragraphs>16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Explore the linkages between GEF investments and the SDGs </vt:lpstr>
      <vt:lpstr>What to do: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Christian Holde Severin</dc:creator>
  <cp:lastModifiedBy>Oreste Pedro Maia de Andrade Jr</cp:lastModifiedBy>
  <cp:revision>8</cp:revision>
  <dcterms:created xsi:type="dcterms:W3CDTF">2016-02-16T12:42:29Z</dcterms:created>
  <dcterms:modified xsi:type="dcterms:W3CDTF">2016-02-29T21:04:46Z</dcterms:modified>
</cp:coreProperties>
</file>