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 id="2147483679" r:id="rId2"/>
  </p:sldMasterIdLst>
  <p:notesMasterIdLst>
    <p:notesMasterId r:id="rId16"/>
  </p:notesMasterIdLst>
  <p:handoutMasterIdLst>
    <p:handoutMasterId r:id="rId17"/>
  </p:handoutMasterIdLst>
  <p:sldIdLst>
    <p:sldId id="261" r:id="rId3"/>
    <p:sldId id="274" r:id="rId4"/>
    <p:sldId id="275" r:id="rId5"/>
    <p:sldId id="259" r:id="rId6"/>
    <p:sldId id="258" r:id="rId7"/>
    <p:sldId id="263" r:id="rId8"/>
    <p:sldId id="265" r:id="rId9"/>
    <p:sldId id="266" r:id="rId10"/>
    <p:sldId id="267" r:id="rId11"/>
    <p:sldId id="268" r:id="rId12"/>
    <p:sldId id="269" r:id="rId13"/>
    <p:sldId id="270" r:id="rId14"/>
    <p:sldId id="272" r:id="rId15"/>
  </p:sldIdLst>
  <p:sldSz cx="9144000" cy="6858000" type="screen4x3"/>
  <p:notesSz cx="6881813" cy="100028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 uri="{2D200454-40CA-4A62-9FC3-DE9A4176ACB9}">
      <p15:notesGuideLst xmlns:p15="http://schemas.microsoft.com/office/powerpoint/2012/main">
        <p15:guide id="1" orient="horz" pos="3151">
          <p15:clr>
            <a:srgbClr val="A4A3A4"/>
          </p15:clr>
        </p15:guide>
        <p15:guide id="2" pos="2167">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03" autoAdjust="0"/>
    <p:restoredTop sz="81250" autoAdjust="0"/>
  </p:normalViewPr>
  <p:slideViewPr>
    <p:cSldViewPr snapToGrid="0">
      <p:cViewPr varScale="1">
        <p:scale>
          <a:sx n="60" d="100"/>
          <a:sy n="60" d="100"/>
        </p:scale>
        <p:origin x="258" y="66"/>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notesViewPr>
    <p:cSldViewPr snapToGrid="0">
      <p:cViewPr>
        <p:scale>
          <a:sx n="110" d="100"/>
          <a:sy n="110" d="100"/>
        </p:scale>
        <p:origin x="-1411" y="5270"/>
      </p:cViewPr>
      <p:guideLst>
        <p:guide orient="horz" pos="3151"/>
        <p:guide pos="2167"/>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diagrams/colors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791E06C-92C1-4178-8214-BA1595026DD1}" type="doc">
      <dgm:prSet loTypeId="urn:microsoft.com/office/officeart/2009/layout/CircleArrowProcess" loCatId="cycle" qsTypeId="urn:microsoft.com/office/officeart/2005/8/quickstyle/simple1" qsCatId="simple" csTypeId="urn:microsoft.com/office/officeart/2005/8/colors/colorful3" csCatId="colorful" phldr="1"/>
      <dgm:spPr/>
      <dgm:t>
        <a:bodyPr/>
        <a:lstStyle/>
        <a:p>
          <a:endParaRPr lang="en-US"/>
        </a:p>
      </dgm:t>
    </dgm:pt>
    <dgm:pt modelId="{36773350-2664-4200-8A06-9D19B336DAD4}">
      <dgm:prSet phldrT="[Text]" custT="1"/>
      <dgm:spPr/>
      <dgm:t>
        <a:bodyPr/>
        <a:lstStyle/>
        <a:p>
          <a:r>
            <a:rPr lang="es-ES_tradnl" sz="2000" noProof="0" dirty="0" smtClean="0"/>
            <a:t>1. Facilitar la innovación y la transferencia de tecnología</a:t>
          </a:r>
          <a:endParaRPr lang="es-ES_tradnl" sz="2000" noProof="0" dirty="0"/>
        </a:p>
      </dgm:t>
    </dgm:pt>
    <dgm:pt modelId="{3D12B6CB-2B0F-40F9-BE83-456F8598B52B}" type="parTrans" cxnId="{095CDB0F-25A1-4329-B60A-51E8C09304BC}">
      <dgm:prSet/>
      <dgm:spPr/>
      <dgm:t>
        <a:bodyPr/>
        <a:lstStyle/>
        <a:p>
          <a:endParaRPr lang="en-US"/>
        </a:p>
      </dgm:t>
    </dgm:pt>
    <dgm:pt modelId="{F18D094F-2F7F-4FB0-9C7A-EE46D71FA4B0}" type="sibTrans" cxnId="{095CDB0F-25A1-4329-B60A-51E8C09304BC}">
      <dgm:prSet/>
      <dgm:spPr/>
      <dgm:t>
        <a:bodyPr/>
        <a:lstStyle/>
        <a:p>
          <a:endParaRPr lang="en-US"/>
        </a:p>
      </dgm:t>
    </dgm:pt>
    <dgm:pt modelId="{E78AFEA7-8A11-492A-81F3-68E4C93A9DE7}">
      <dgm:prSet phldrT="[Text]" custT="1"/>
      <dgm:spPr/>
      <dgm:t>
        <a:bodyPr/>
        <a:lstStyle/>
        <a:p>
          <a:r>
            <a:rPr lang="en-US" sz="2000" dirty="0" smtClean="0"/>
            <a:t>2. </a:t>
          </a:r>
          <a:r>
            <a:rPr lang="es-ES_tradnl" sz="2000" noProof="0" dirty="0" smtClean="0"/>
            <a:t>Catalizar un impacto sistémico a través de iniciativas multifocales sinérgicas </a:t>
          </a:r>
          <a:endParaRPr lang="es-ES_tradnl" sz="2000" noProof="0" dirty="0"/>
        </a:p>
      </dgm:t>
    </dgm:pt>
    <dgm:pt modelId="{D751C209-5851-429C-A6A3-20C2DEECBA92}" type="parTrans" cxnId="{CED3A653-E19E-4527-A9CC-54E41285C655}">
      <dgm:prSet/>
      <dgm:spPr/>
      <dgm:t>
        <a:bodyPr/>
        <a:lstStyle/>
        <a:p>
          <a:endParaRPr lang="en-US"/>
        </a:p>
      </dgm:t>
    </dgm:pt>
    <dgm:pt modelId="{090B8515-33C6-466B-8E6F-F616B0E69194}" type="sibTrans" cxnId="{CED3A653-E19E-4527-A9CC-54E41285C655}">
      <dgm:prSet/>
      <dgm:spPr/>
      <dgm:t>
        <a:bodyPr/>
        <a:lstStyle/>
        <a:p>
          <a:endParaRPr lang="en-US"/>
        </a:p>
      </dgm:t>
    </dgm:pt>
    <dgm:pt modelId="{8B7B5BFF-5A50-4AD6-8E1D-3C137488CF12}">
      <dgm:prSet phldrT="[Text]" custT="1"/>
      <dgm:spPr/>
      <dgm:t>
        <a:bodyPr/>
        <a:lstStyle/>
        <a:p>
          <a:r>
            <a:rPr lang="es-ES_tradnl" sz="2000" noProof="0" dirty="0" smtClean="0"/>
            <a:t>3. Trabajar en base de las obligaciones ante la Convención en la presentación de informes y evaluación para promover la </a:t>
          </a:r>
          <a:r>
            <a:rPr lang="es-ES_tradnl" sz="2000" noProof="0" dirty="0" err="1" smtClean="0"/>
            <a:t>transversalización</a:t>
          </a:r>
          <a:r>
            <a:rPr lang="es-ES_tradnl" sz="2000" noProof="0" dirty="0" smtClean="0"/>
            <a:t> de temas de cambio climático</a:t>
          </a:r>
          <a:endParaRPr lang="es-ES_tradnl" sz="2000" noProof="0" dirty="0"/>
        </a:p>
      </dgm:t>
    </dgm:pt>
    <dgm:pt modelId="{329361F4-168D-4DBD-8EFC-E208C5718403}" type="parTrans" cxnId="{A7A12492-6070-4A16-91B3-3CE4CA023443}">
      <dgm:prSet/>
      <dgm:spPr/>
      <dgm:t>
        <a:bodyPr/>
        <a:lstStyle/>
        <a:p>
          <a:endParaRPr lang="en-US"/>
        </a:p>
      </dgm:t>
    </dgm:pt>
    <dgm:pt modelId="{BA38103F-3721-4613-A8F8-19B7218AABFF}" type="sibTrans" cxnId="{A7A12492-6070-4A16-91B3-3CE4CA023443}">
      <dgm:prSet/>
      <dgm:spPr/>
      <dgm:t>
        <a:bodyPr/>
        <a:lstStyle/>
        <a:p>
          <a:endParaRPr lang="en-US"/>
        </a:p>
      </dgm:t>
    </dgm:pt>
    <dgm:pt modelId="{060013FB-E4DB-43AC-AADD-88F08A9ED101}" type="pres">
      <dgm:prSet presAssocID="{B791E06C-92C1-4178-8214-BA1595026DD1}" presName="Name0" presStyleCnt="0">
        <dgm:presLayoutVars>
          <dgm:chMax val="7"/>
          <dgm:chPref val="7"/>
          <dgm:dir/>
          <dgm:animLvl val="lvl"/>
        </dgm:presLayoutVars>
      </dgm:prSet>
      <dgm:spPr/>
      <dgm:t>
        <a:bodyPr/>
        <a:lstStyle/>
        <a:p>
          <a:endParaRPr lang="en-US"/>
        </a:p>
      </dgm:t>
    </dgm:pt>
    <dgm:pt modelId="{EC899AD5-7E39-44DC-B0F1-D99267A5A79A}" type="pres">
      <dgm:prSet presAssocID="{36773350-2664-4200-8A06-9D19B336DAD4}" presName="Accent1" presStyleCnt="0"/>
      <dgm:spPr/>
    </dgm:pt>
    <dgm:pt modelId="{8855E326-854E-4176-ABDC-A19C6F3FB271}" type="pres">
      <dgm:prSet presAssocID="{36773350-2664-4200-8A06-9D19B336DAD4}" presName="Accent" presStyleLbl="node1" presStyleIdx="0" presStyleCnt="3" custAng="434514" custScaleX="76811" custScaleY="77640" custLinFactNeighborX="22828" custLinFactNeighborY="-5583"/>
      <dgm:spPr/>
    </dgm:pt>
    <dgm:pt modelId="{FB67A469-AFDD-4174-B38F-8AC05E3F0E4E}" type="pres">
      <dgm:prSet presAssocID="{36773350-2664-4200-8A06-9D19B336DAD4}" presName="Parent1" presStyleLbl="revTx" presStyleIdx="0" presStyleCnt="3" custScaleX="237929" custLinFactX="-40592" custLinFactNeighborX="-100000" custLinFactNeighborY="-85668">
        <dgm:presLayoutVars>
          <dgm:chMax val="1"/>
          <dgm:chPref val="1"/>
          <dgm:bulletEnabled val="1"/>
        </dgm:presLayoutVars>
      </dgm:prSet>
      <dgm:spPr/>
      <dgm:t>
        <a:bodyPr/>
        <a:lstStyle/>
        <a:p>
          <a:endParaRPr lang="en-US"/>
        </a:p>
      </dgm:t>
    </dgm:pt>
    <dgm:pt modelId="{4876B87B-5AAD-4640-917F-F557B458F8D7}" type="pres">
      <dgm:prSet presAssocID="{E78AFEA7-8A11-492A-81F3-68E4C93A9DE7}" presName="Accent2" presStyleCnt="0"/>
      <dgm:spPr/>
    </dgm:pt>
    <dgm:pt modelId="{DA5A6F3B-76EF-463D-8008-CF6FA061693A}" type="pres">
      <dgm:prSet presAssocID="{E78AFEA7-8A11-492A-81F3-68E4C93A9DE7}" presName="Accent" presStyleLbl="node1" presStyleIdx="1" presStyleCnt="3" custAng="21084356" custScaleX="79598" custScaleY="77001" custLinFactNeighborX="-8268" custLinFactNeighborY="-8950"/>
      <dgm:spPr/>
    </dgm:pt>
    <dgm:pt modelId="{A2E7A357-9BF7-4E0E-A8D0-E7946CCDDF01}" type="pres">
      <dgm:prSet presAssocID="{E78AFEA7-8A11-492A-81F3-68E4C93A9DE7}" presName="Parent2" presStyleLbl="revTx" presStyleIdx="1" presStyleCnt="3" custScaleX="337378" custScaleY="137986" custLinFactX="38461" custLinFactNeighborX="100000" custLinFactNeighborY="-16958">
        <dgm:presLayoutVars>
          <dgm:chMax val="1"/>
          <dgm:chPref val="1"/>
          <dgm:bulletEnabled val="1"/>
        </dgm:presLayoutVars>
      </dgm:prSet>
      <dgm:spPr/>
      <dgm:t>
        <a:bodyPr/>
        <a:lstStyle/>
        <a:p>
          <a:endParaRPr lang="en-US"/>
        </a:p>
      </dgm:t>
    </dgm:pt>
    <dgm:pt modelId="{CEC2566E-5531-4FEF-BDBF-D9C67BDBF84E}" type="pres">
      <dgm:prSet presAssocID="{8B7B5BFF-5A50-4AD6-8E1D-3C137488CF12}" presName="Accent3" presStyleCnt="0"/>
      <dgm:spPr/>
    </dgm:pt>
    <dgm:pt modelId="{C41C42AE-1970-45C4-9A68-15A1A700122A}" type="pres">
      <dgm:prSet presAssocID="{8B7B5BFF-5A50-4AD6-8E1D-3C137488CF12}" presName="Accent" presStyleLbl="node1" presStyleIdx="2" presStyleCnt="3" custAng="20253239" custScaleX="77301" custScaleY="74659" custLinFactNeighborX="54195" custLinFactNeighborY="-5733"/>
      <dgm:spPr/>
    </dgm:pt>
    <dgm:pt modelId="{9BC62867-9192-438E-8078-1DF44CAC616F}" type="pres">
      <dgm:prSet presAssocID="{8B7B5BFF-5A50-4AD6-8E1D-3C137488CF12}" presName="Parent3" presStyleLbl="revTx" presStyleIdx="2" presStyleCnt="3" custScaleX="331365" custScaleY="173182" custLinFactX="-41431" custLinFactNeighborX="-100000" custLinFactNeighborY="-292">
        <dgm:presLayoutVars>
          <dgm:chMax val="1"/>
          <dgm:chPref val="1"/>
          <dgm:bulletEnabled val="1"/>
        </dgm:presLayoutVars>
      </dgm:prSet>
      <dgm:spPr/>
      <dgm:t>
        <a:bodyPr/>
        <a:lstStyle/>
        <a:p>
          <a:endParaRPr lang="en-US"/>
        </a:p>
      </dgm:t>
    </dgm:pt>
  </dgm:ptLst>
  <dgm:cxnLst>
    <dgm:cxn modelId="{8E02BB4E-315F-4580-B2A9-7EF2A745A655}" type="presOf" srcId="{E78AFEA7-8A11-492A-81F3-68E4C93A9DE7}" destId="{A2E7A357-9BF7-4E0E-A8D0-E7946CCDDF01}" srcOrd="0" destOrd="0" presId="urn:microsoft.com/office/officeart/2009/layout/CircleArrowProcess"/>
    <dgm:cxn modelId="{CED3A653-E19E-4527-A9CC-54E41285C655}" srcId="{B791E06C-92C1-4178-8214-BA1595026DD1}" destId="{E78AFEA7-8A11-492A-81F3-68E4C93A9DE7}" srcOrd="1" destOrd="0" parTransId="{D751C209-5851-429C-A6A3-20C2DEECBA92}" sibTransId="{090B8515-33C6-466B-8E6F-F616B0E69194}"/>
    <dgm:cxn modelId="{095CDB0F-25A1-4329-B60A-51E8C09304BC}" srcId="{B791E06C-92C1-4178-8214-BA1595026DD1}" destId="{36773350-2664-4200-8A06-9D19B336DAD4}" srcOrd="0" destOrd="0" parTransId="{3D12B6CB-2B0F-40F9-BE83-456F8598B52B}" sibTransId="{F18D094F-2F7F-4FB0-9C7A-EE46D71FA4B0}"/>
    <dgm:cxn modelId="{8F11D468-84FC-4ACA-B1A3-F02B7D78C1DF}" type="presOf" srcId="{B791E06C-92C1-4178-8214-BA1595026DD1}" destId="{060013FB-E4DB-43AC-AADD-88F08A9ED101}" srcOrd="0" destOrd="0" presId="urn:microsoft.com/office/officeart/2009/layout/CircleArrowProcess"/>
    <dgm:cxn modelId="{6B65A1B5-2DFD-4604-B2B9-2DE76E363AA5}" type="presOf" srcId="{36773350-2664-4200-8A06-9D19B336DAD4}" destId="{FB67A469-AFDD-4174-B38F-8AC05E3F0E4E}" srcOrd="0" destOrd="0" presId="urn:microsoft.com/office/officeart/2009/layout/CircleArrowProcess"/>
    <dgm:cxn modelId="{ABB198CF-72F4-496A-B0AC-11F8F1D040A5}" type="presOf" srcId="{8B7B5BFF-5A50-4AD6-8E1D-3C137488CF12}" destId="{9BC62867-9192-438E-8078-1DF44CAC616F}" srcOrd="0" destOrd="0" presId="urn:microsoft.com/office/officeart/2009/layout/CircleArrowProcess"/>
    <dgm:cxn modelId="{A7A12492-6070-4A16-91B3-3CE4CA023443}" srcId="{B791E06C-92C1-4178-8214-BA1595026DD1}" destId="{8B7B5BFF-5A50-4AD6-8E1D-3C137488CF12}" srcOrd="2" destOrd="0" parTransId="{329361F4-168D-4DBD-8EFC-E208C5718403}" sibTransId="{BA38103F-3721-4613-A8F8-19B7218AABFF}"/>
    <dgm:cxn modelId="{2AD4ADD4-C913-4A50-BC4E-74E667C35031}" type="presParOf" srcId="{060013FB-E4DB-43AC-AADD-88F08A9ED101}" destId="{EC899AD5-7E39-44DC-B0F1-D99267A5A79A}" srcOrd="0" destOrd="0" presId="urn:microsoft.com/office/officeart/2009/layout/CircleArrowProcess"/>
    <dgm:cxn modelId="{D6F30AE6-CEF1-4046-B537-E2F3D7AB07E7}" type="presParOf" srcId="{EC899AD5-7E39-44DC-B0F1-D99267A5A79A}" destId="{8855E326-854E-4176-ABDC-A19C6F3FB271}" srcOrd="0" destOrd="0" presId="urn:microsoft.com/office/officeart/2009/layout/CircleArrowProcess"/>
    <dgm:cxn modelId="{872D1B8D-3285-402F-A310-0C7A6064E4A0}" type="presParOf" srcId="{060013FB-E4DB-43AC-AADD-88F08A9ED101}" destId="{FB67A469-AFDD-4174-B38F-8AC05E3F0E4E}" srcOrd="1" destOrd="0" presId="urn:microsoft.com/office/officeart/2009/layout/CircleArrowProcess"/>
    <dgm:cxn modelId="{A36A0B01-A2D4-44CB-AB44-250118E4F620}" type="presParOf" srcId="{060013FB-E4DB-43AC-AADD-88F08A9ED101}" destId="{4876B87B-5AAD-4640-917F-F557B458F8D7}" srcOrd="2" destOrd="0" presId="urn:microsoft.com/office/officeart/2009/layout/CircleArrowProcess"/>
    <dgm:cxn modelId="{E1EA7169-55B3-4CD3-95C8-ABDBE9AE8BC1}" type="presParOf" srcId="{4876B87B-5AAD-4640-917F-F557B458F8D7}" destId="{DA5A6F3B-76EF-463D-8008-CF6FA061693A}" srcOrd="0" destOrd="0" presId="urn:microsoft.com/office/officeart/2009/layout/CircleArrowProcess"/>
    <dgm:cxn modelId="{6CFFD82A-E18E-4FE7-BD5A-2204E21DDF15}" type="presParOf" srcId="{060013FB-E4DB-43AC-AADD-88F08A9ED101}" destId="{A2E7A357-9BF7-4E0E-A8D0-E7946CCDDF01}" srcOrd="3" destOrd="0" presId="urn:microsoft.com/office/officeart/2009/layout/CircleArrowProcess"/>
    <dgm:cxn modelId="{9D5D8101-62CA-496C-91DA-9570DAE5544D}" type="presParOf" srcId="{060013FB-E4DB-43AC-AADD-88F08A9ED101}" destId="{CEC2566E-5531-4FEF-BDBF-D9C67BDBF84E}" srcOrd="4" destOrd="0" presId="urn:microsoft.com/office/officeart/2009/layout/CircleArrowProcess"/>
    <dgm:cxn modelId="{6BB44FBB-7BA9-4299-8E84-B2ABC2E4345E}" type="presParOf" srcId="{CEC2566E-5531-4FEF-BDBF-D9C67BDBF84E}" destId="{C41C42AE-1970-45C4-9A68-15A1A700122A}" srcOrd="0" destOrd="0" presId="urn:microsoft.com/office/officeart/2009/layout/CircleArrowProcess"/>
    <dgm:cxn modelId="{4CFE5117-BA2E-4CA9-8A3E-6172BC1B162C}" type="presParOf" srcId="{060013FB-E4DB-43AC-AADD-88F08A9ED101}" destId="{9BC62867-9192-438E-8078-1DF44CAC616F}" srcOrd="5" destOrd="0" presId="urn:microsoft.com/office/officeart/2009/layout/CircleArrowProces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9/layout/CircleArrowProcess">
  <dgm:title val=""/>
  <dgm:desc val=""/>
  <dgm:catLst>
    <dgm:cat type="process" pri="16500"/>
    <dgm:cat type="cycle" pri="16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7"/>
      <dgm:chPref val="7"/>
      <dgm:dir/>
      <dgm:animLvl val="lvl"/>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5"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1144"/>
              <dgm:constr type="t" for="ch" forName="Accent1" refType="h" fact="0"/>
              <dgm:constr type="w" for="ch" forName="Accent1" refType="w" fact="0.5542"/>
              <dgm:constr type="h" for="ch" forName="Accent1" refType="h" fact="0.6665"/>
              <dgm:constr type="l" for="ch" forName="Parent1" refType="w" fact="0.2368"/>
              <dgm:constr type="t" for="ch" forName="Parent1" refType="h" fact="0.2413"/>
              <dgm:constr type="w" for="ch" forName="Parent1" refType="w" fact="0.3092"/>
              <dgm:constr type="h" for="ch" forName="Parent1" refType="h" fact="0.1859"/>
              <dgm:constr type="l" for="ch" forName="Parent2" refType="w" fact="0.0822"/>
              <dgm:constr type="t" for="ch" forName="Parent2" refType="h" fact="0.625"/>
              <dgm:constr type="w" for="ch" forName="Parent2" refType="w" fact="0.3092"/>
              <dgm:constr type="h" for="ch" forName="Parent2" refType="h" fact="0.1859"/>
              <dgm:constr type="l" for="ch" forName="Child1" refType="w" fact="0.6678"/>
              <dgm:constr type="t" for="ch" forName="Child1" refType="h" fact="0.1978"/>
              <dgm:constr type="w" for="ch" forName="Child1" refType="w" fact="0.3322"/>
              <dgm:constr type="h" for="ch" forName="Child1" refType="h" fact="0.265"/>
              <dgm:constr type="l" for="ch" forName="Child2" refType="w" fact="0.5164"/>
              <dgm:constr type="t" for="ch" forName="Child2" refType="h" fact="0.5855"/>
              <dgm:constr type="w" for="ch" forName="Child2" refType="w" fact="0.3322"/>
              <dgm:constr type="h" for="ch" forName="Child2" refType="h" fact="0.265"/>
              <dgm:constr type="l" for="ch" forName="Accent2" refType="w" fact="0"/>
              <dgm:constr type="t" for="ch" forName="Accent2" refType="h" fact="0.4272"/>
              <dgm:constr type="w" for="ch" forName="Accent2" refType="w" fact="0.4761"/>
              <dgm:constr type="h" for="ch" forName="Accent2" refType="h" fact="0.5728"/>
            </dgm:constrLst>
          </dgm:if>
          <dgm:if name="Name6"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1479"/>
              <dgm:constr type="t" for="ch" forName="Accent1" refType="h" fact="0"/>
              <dgm:constr type="w" for="ch" forName="Accent1" refType="w" fact="0.5325"/>
              <dgm:constr type="h" for="ch" forName="Accent1" refType="h" fact="0.4814"/>
              <dgm:constr type="l" for="ch" forName="Accent2" refType="w" fact="0"/>
              <dgm:constr type="t" for="ch" forName="Accent2" refType="h" fact="0.2766"/>
              <dgm:constr type="w" for="ch" forName="Accent2" refType="w" fact="0.5325"/>
              <dgm:constr type="h" for="ch" forName="Accent2" refType="h" fact="0.4814"/>
              <dgm:constr type="l" for="ch" forName="Parent1" refType="w" fact="0.2656"/>
              <dgm:constr type="t" for="ch" forName="Parent1" refType="h" fact="0.1738"/>
              <dgm:constr type="w" for="ch" forName="Parent1" refType="w" fact="0.2959"/>
              <dgm:constr type="h" for="ch" forName="Parent1" refType="h" fact="0.1337"/>
              <dgm:constr type="l" for="ch" forName="Accent3" refType="w" fact="0.1858"/>
              <dgm:constr type="t" for="ch" forName="Accent3" refType="h" fact="0.5863"/>
              <dgm:constr type="w" for="ch" forName="Accent3" refType="w" fact="0.4575"/>
              <dgm:constr type="h" for="ch" forName="Accent3" refType="h" fact="0.4137"/>
              <dgm:constr type="l" for="ch" forName="Parent2" refType="w" fact="0.1183"/>
              <dgm:constr type="t" for="ch" forName="Parent2" refType="h" fact="0.452"/>
              <dgm:constr type="w" for="ch" forName="Parent2" refType="w" fact="0.2959"/>
              <dgm:constr type="h" for="ch" forName="Parent2" refType="h" fact="0.1337"/>
              <dgm:constr type="l" for="ch" forName="Parent3" refType="w" fact="0.2663"/>
              <dgm:constr type="t" for="ch" forName="Parent3" refType="h" fact="0.7306"/>
              <dgm:constr type="w" for="ch" forName="Parent3" refType="w" fact="0.2959"/>
              <dgm:constr type="h" for="ch" forName="Parent3" refType="h" fact="0.1337"/>
              <dgm:constr type="l" for="ch" forName="Child2" refType="w" fact="0.5325"/>
              <dgm:constr type="t" for="ch" forName="Child2" refType="h" fact="0.4217"/>
              <dgm:constr type="w" for="ch" forName="Child2" refType="w" fact="0.3195"/>
              <dgm:constr type="h" for="ch" forName="Child2" refType="h" fact="0.1926"/>
              <dgm:constr type="l" for="ch" forName="Child1" refType="w" fact="0.6805"/>
              <dgm:constr type="t" for="ch" forName="Child1" refType="h" fact="0.1435"/>
              <dgm:constr type="w" for="ch" forName="Child1" refType="w" fact="0.3195"/>
              <dgm:constr type="h" for="ch" forName="Child1" refType="h" fact="0.1926"/>
              <dgm:constr type="l" for="ch" forName="Child3" refType="w" fact="0.6805"/>
              <dgm:constr type="t" for="ch" forName="Child3" refType="h" fact="0.6998"/>
              <dgm:constr type="w" for="ch" forName="Child3" refType="w" fact="0.3195"/>
              <dgm:constr type="h" for="ch" forName="Child3" refType="h" fact="0.1926"/>
            </dgm:constrLst>
          </dgm:if>
          <dgm:if name="Name7"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1481"/>
              <dgm:constr type="t" for="ch" forName="Accent1" refType="h" fact="0"/>
              <dgm:constr type="w" for="ch" forName="Accent1" refType="w" fact="0.5331"/>
              <dgm:constr type="h" for="ch" forName="Accent1" refType="h" fact="0.3771"/>
              <dgm:constr type="l" for="ch" forName="Accent2" refType="w" fact="0"/>
              <dgm:constr type="t" for="ch" forName="Accent2" refType="h" fact="0.2167"/>
              <dgm:constr type="w" for="ch" forName="Accent2" refType="w" fact="0.5331"/>
              <dgm:constr type="h" for="ch" forName="Accent2" refType="h" fact="0.3771"/>
              <dgm:constr type="l" for="ch" forName="Accent3" refType="w" fact="0.1481"/>
              <dgm:constr type="t" for="ch" forName="Accent3" refType="h" fact="0.4342"/>
              <dgm:constr type="w" for="ch" forName="Accent3" refType="w" fact="0.5331"/>
              <dgm:constr type="h" for="ch" forName="Accent3" refType="h" fact="0.3771"/>
              <dgm:constr type="l" for="ch" forName="Parent1" refType="w" fact="0.2658"/>
              <dgm:constr type="t" for="ch" forName="Parent1" refType="h" fact="0.1365"/>
              <dgm:constr type="w" for="ch" forName="Parent1" refType="w" fact="0.2975"/>
              <dgm:constr type="h" for="ch" forName="Parent1" refType="h" fact="0.1052"/>
              <dgm:constr type="l" for="ch" forName="Parent2" refType="w" fact="0.1171"/>
              <dgm:constr type="t" for="ch" forName="Parent2" refType="h" fact="0.3536"/>
              <dgm:constr type="w" for="ch" forName="Parent2" refType="w" fact="0.2975"/>
              <dgm:constr type="h" for="ch" forName="Parent2" refType="h" fact="0.1052"/>
              <dgm:constr type="l" for="ch" forName="Parent3" refType="w" fact="0.2658"/>
              <dgm:constr type="t" for="ch" forName="Parent3" refType="h" fact="0.5707"/>
              <dgm:constr type="w" for="ch" forName="Parent3" refType="w" fact="0.2975"/>
              <dgm:constr type="h" for="ch" forName="Parent3" refType="h" fact="0.1052"/>
              <dgm:constr type="l" for="ch" forName="Parent4" refType="w" fact="0.1171"/>
              <dgm:constr type="t" for="ch" forName="Parent4" refType="h" fact="0.7878"/>
              <dgm:constr type="w" for="ch" forName="Parent4" refType="w" fact="0.2975"/>
              <dgm:constr type="h" for="ch" forName="Parent4" refType="h" fact="0.1052"/>
              <dgm:constr type="l" for="ch" forName="Child1" refType="w" fact="0.6804"/>
              <dgm:constr type="t" for="ch" forName="Child1" refType="h" fact="0.1119"/>
              <dgm:constr type="w" for="ch" forName="Child1" refType="w" fact="0.3196"/>
              <dgm:constr type="h" for="ch" forName="Child1" refType="h" fact="0.15"/>
              <dgm:constr type="l" for="ch" forName="Child2" refType="w" fact="0.5348"/>
              <dgm:constr type="t" for="ch" forName="Child2" refType="h" fact="0.3312"/>
              <dgm:constr type="w" for="ch" forName="Child2" refType="w" fact="0.3196"/>
              <dgm:constr type="h" for="ch" forName="Child2" refType="h" fact="0.15"/>
              <dgm:constr type="l" for="ch" forName="Child3" refType="w" fact="0.6804"/>
              <dgm:constr type="t" for="ch" forName="Child3" refType="h" fact="0.5461"/>
              <dgm:constr type="w" for="ch" forName="Child3" refType="w" fact="0.3196"/>
              <dgm:constr type="h" for="ch" forName="Child3" refType="h" fact="0.15"/>
              <dgm:constr type="l" for="ch" forName="Child4" refType="w" fact="0.5348"/>
              <dgm:constr type="t" for="ch" forName="Child4" refType="h" fact="0.7632"/>
              <dgm:constr type="w" for="ch" forName="Child4" refType="w" fact="0.3196"/>
              <dgm:constr type="h" for="ch" forName="Child4" refType="h" fact="0.15"/>
              <dgm:constr type="l" for="ch" forName="Accent4" refType="w" fact="0.038"/>
              <dgm:constr type="t" for="ch" forName="Accent4" refType="h" fact="0.6759"/>
              <dgm:constr type="w" for="ch" forName="Accent4" refType="w" fact="0.458"/>
              <dgm:constr type="h" for="ch" forName="Accent4" refType="h" fact="0.3241"/>
            </dgm:constrLst>
          </dgm:if>
          <dgm:if name="Name8"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1481"/>
              <dgm:constr type="t" for="ch" forName="Accent1" refType="h" fact="0"/>
              <dgm:constr type="w" for="ch" forName="Accent1" refType="w" fact="0.5331"/>
              <dgm:constr type="h" for="ch" forName="Accent1" refType="h" fact="0.3098"/>
              <dgm:constr type="l" for="ch" forName="Accent2" refType="w" fact="0"/>
              <dgm:constr type="t" for="ch" forName="Accent2" refType="h" fact="0.178"/>
              <dgm:constr type="w" for="ch" forName="Accent2" refType="w" fact="0.5331"/>
              <dgm:constr type="h" for="ch" forName="Accent2" refType="h" fact="0.3098"/>
              <dgm:constr type="l" for="ch" forName="Accent3" refType="w" fact="0.1481"/>
              <dgm:constr type="t" for="ch" forName="Accent3" refType="h" fact="0.3568"/>
              <dgm:constr type="w" for="ch" forName="Accent3" refType="w" fact="0.5331"/>
              <dgm:constr type="h" for="ch" forName="Accent3" refType="h" fact="0.3098"/>
              <dgm:constr type="l" for="ch" forName="Accent4" refType="w" fact="0"/>
              <dgm:constr type="t" for="ch" forName="Accent4" refType="h" fact="0.5351"/>
              <dgm:constr type="w" for="ch" forName="Accent4" refType="w" fact="0.5331"/>
              <dgm:constr type="h" for="ch" forName="Accent4" refType="h" fact="0.3098"/>
              <dgm:constr type="l" for="ch" forName="Accent5" refType="w" fact="0.186"/>
              <dgm:constr type="t" for="ch" forName="Accent5" refType="h" fact="0.7337"/>
              <dgm:constr type="w" for="ch" forName="Accent5" refType="w" fact="0.458"/>
              <dgm:constr type="h" for="ch" forName="Accent5" refType="h" fact="0.2663"/>
              <dgm:constr type="l" for="ch" forName="Parent1" refType="w" fact="0.2658"/>
              <dgm:constr type="t" for="ch" forName="Parent1" refType="h" fact="0.1122"/>
              <dgm:constr type="w" for="ch" forName="Parent1" refType="w" fact="0.2975"/>
              <dgm:constr type="h" for="ch" forName="Parent1" refType="h" fact="0.0864"/>
              <dgm:constr type="l" for="ch" forName="Parent2" refType="w" fact="0.1171"/>
              <dgm:constr type="t" for="ch" forName="Parent2" refType="h" fact="0.2906"/>
              <dgm:constr type="w" for="ch" forName="Parent2" refType="w" fact="0.2975"/>
              <dgm:constr type="h" for="ch" forName="Parent2" refType="h" fact="0.0864"/>
              <dgm:constr type="l" for="ch" forName="Parent3" refType="w" fact="0.2658"/>
              <dgm:constr type="t" for="ch" forName="Parent3" refType="h" fact="0.4689"/>
              <dgm:constr type="w" for="ch" forName="Parent3" refType="w" fact="0.2975"/>
              <dgm:constr type="h" for="ch" forName="Parent3" refType="h" fact="0.0864"/>
              <dgm:constr type="l" for="ch" forName="Parent4" refType="w" fact="0.1171"/>
              <dgm:constr type="t" for="ch" forName="Parent4" refType="h" fact="0.6473"/>
              <dgm:constr type="w" for="ch" forName="Parent4" refType="w" fact="0.2975"/>
              <dgm:constr type="h" for="ch" forName="Parent4" refType="h" fact="0.0864"/>
              <dgm:constr type="l" for="ch" forName="Parent5" refType="w" fact="0.2658"/>
              <dgm:constr type="t" for="ch" forName="Parent5" refType="h" fact="0.8257"/>
              <dgm:constr type="w" for="ch" forName="Parent5" refType="w" fact="0.2975"/>
              <dgm:constr type="h" for="ch" forName="Parent5" refType="h" fact="0.0864"/>
              <dgm:constr type="l" for="ch" forName="Child1" refType="w" fact="0.6804"/>
              <dgm:constr type="t" for="ch" forName="Child1" refType="h" fact="0.0919"/>
              <dgm:constr type="w" for="ch" forName="Child1" refType="w" fact="0.3196"/>
              <dgm:constr type="h" for="ch" forName="Child1" refType="h" fact="0.1232"/>
              <dgm:constr type="l" for="ch" forName="Child2" refType="w" fact="0.5348"/>
              <dgm:constr type="t" for="ch" forName="Child2" refType="h" fact="0.2722"/>
              <dgm:constr type="w" for="ch" forName="Child2" refType="w" fact="0.3196"/>
              <dgm:constr type="h" for="ch" forName="Child2" refType="h" fact="0.1232"/>
              <dgm:constr type="l" for="ch" forName="Child3" refType="w" fact="0.6804"/>
              <dgm:constr type="t" for="ch" forName="Child3" refType="h" fact="0.4487"/>
              <dgm:constr type="w" for="ch" forName="Child3" refType="w" fact="0.3196"/>
              <dgm:constr type="h" for="ch" forName="Child3" refType="h" fact="0.1232"/>
              <dgm:constr type="l" for="ch" forName="Child4" refType="w" fact="0.5348"/>
              <dgm:constr type="t" for="ch" forName="Child4" refType="h" fact="0.6271"/>
              <dgm:constr type="w" for="ch" forName="Child4" refType="w" fact="0.3196"/>
              <dgm:constr type="h" for="ch" forName="Child4" refType="h" fact="0.1232"/>
              <dgm:constr type="l" for="ch" forName="Child5" refType="w" fact="0.6804"/>
              <dgm:constr type="t" for="ch" forName="Child5" refType="h" fact="0.8073"/>
              <dgm:constr type="w" for="ch" forName="Child5" refType="w" fact="0.3196"/>
              <dgm:constr type="h" for="ch" forName="Child5" refType="h" fact="0.1232"/>
            </dgm:constrLst>
          </dgm:if>
          <dgm:if name="Name9"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1481"/>
              <dgm:constr type="t" for="ch" forName="Accent1" refType="h" fact="0"/>
              <dgm:constr type="w" for="ch" forName="Accent1" refType="w" fact="0.5331"/>
              <dgm:constr type="h" for="ch" forName="Accent1" refType="h" fact="0.2629"/>
              <dgm:constr type="l" for="ch" forName="Accent2" refType="w" fact="0"/>
              <dgm:constr type="t" for="ch" forName="Accent2" refType="h" fact="0.1511"/>
              <dgm:constr type="w" for="ch" forName="Accent2" refType="w" fact="0.5331"/>
              <dgm:constr type="h" for="ch" forName="Accent2" refType="h" fact="0.2629"/>
              <dgm:constr type="l" for="ch" forName="Accent3" refType="w" fact="0.1481"/>
              <dgm:constr type="t" for="ch" forName="Accent3" refType="h" fact="0.3027"/>
              <dgm:constr type="w" for="ch" forName="Accent3" refType="w" fact="0.5331"/>
              <dgm:constr type="h" for="ch" forName="Accent3" refType="h" fact="0.2629"/>
              <dgm:constr type="l" for="ch" forName="Accent4" refType="w" fact="0"/>
              <dgm:constr type="t" for="ch" forName="Accent4" refType="h" fact="0.4541"/>
              <dgm:constr type="w" for="ch" forName="Accent4" refType="w" fact="0.5331"/>
              <dgm:constr type="h" for="ch" forName="Accent4" refType="h" fact="0.2629"/>
              <dgm:constr type="l" for="ch" forName="Parent1" refType="w" fact="0.2658"/>
              <dgm:constr type="t" for="ch" forName="Parent1" refType="h" fact="0.0952"/>
              <dgm:constr type="w" for="ch" forName="Parent1" refType="w" fact="0.2975"/>
              <dgm:constr type="h" for="ch" forName="Parent1" refType="h" fact="0.0733"/>
              <dgm:constr type="l" for="ch" forName="Parent2" refType="w" fact="0.1171"/>
              <dgm:constr type="t" for="ch" forName="Parent2" refType="h" fact="0.2466"/>
              <dgm:constr type="w" for="ch" forName="Parent2" refType="w" fact="0.2975"/>
              <dgm:constr type="h" for="ch" forName="Parent2" refType="h" fact="0.0733"/>
              <dgm:constr type="l" for="ch" forName="Parent3" refType="w" fact="0.2658"/>
              <dgm:constr type="t" for="ch" forName="Parent3" refType="h" fact="0.3979"/>
              <dgm:constr type="w" for="ch" forName="Parent3" refType="w" fact="0.2975"/>
              <dgm:constr type="h" for="ch" forName="Parent3" refType="h" fact="0.0733"/>
              <dgm:constr type="l" for="ch" forName="Parent4" refType="w" fact="0.1171"/>
              <dgm:constr type="t" for="ch" forName="Parent4" refType="h" fact="0.5493"/>
              <dgm:constr type="w" for="ch" forName="Parent4" refType="w" fact="0.2975"/>
              <dgm:constr type="h" for="ch" forName="Parent4" refType="h" fact="0.0733"/>
              <dgm:constr type="l" for="ch" forName="Child1" refType="w" fact="0.6804"/>
              <dgm:constr type="t" for="ch" forName="Child1" refType="h" fact="0.078"/>
              <dgm:constr type="w" for="ch" forName="Child1" refType="w" fact="0.3196"/>
              <dgm:constr type="h" for="ch" forName="Child1" refType="h" fact="0.1046"/>
              <dgm:constr type="l" for="ch" forName="Child2" refType="w" fact="0.5348"/>
              <dgm:constr type="t" for="ch" forName="Child2" refType="h" fact="0.231"/>
              <dgm:constr type="w" for="ch" forName="Child2" refType="w" fact="0.3196"/>
              <dgm:constr type="h" for="ch" forName="Child2" refType="h" fact="0.1046"/>
              <dgm:constr type="l" for="ch" forName="Child3" refType="w" fact="0.6804"/>
              <dgm:constr type="t" for="ch" forName="Child3" refType="h" fact="0.3808"/>
              <dgm:constr type="w" for="ch" forName="Child3" refType="w" fact="0.3196"/>
              <dgm:constr type="h" for="ch" forName="Child3" refType="h" fact="0.1046"/>
              <dgm:constr type="l" for="ch" forName="Child4" refType="w" fact="0.5348"/>
              <dgm:constr type="t" for="ch" forName="Child4" refType="h" fact="0.5322"/>
              <dgm:constr type="w" for="ch" forName="Child4" refType="w" fact="0.3196"/>
              <dgm:constr type="h" for="ch" forName="Child4" refType="h" fact="0.1046"/>
              <dgm:constr type="l" for="ch" forName="Accent5" refType="w" fact="0.1481"/>
              <dgm:constr type="t" for="ch" forName="Accent5" refType="h" fact="0.6053"/>
              <dgm:constr type="w" for="ch" forName="Accent5" refType="w" fact="0.5331"/>
              <dgm:constr type="h" for="ch" forName="Accent5" refType="h" fact="0.2629"/>
              <dgm:constr type="l" for="ch" forName="Accent6" refType="w" fact="0.038"/>
              <dgm:constr type="t" for="ch" forName="Accent6" refType="h" fact="0.774"/>
              <dgm:constr type="w" for="ch" forName="Accent6" refType="w" fact="0.458"/>
              <dgm:constr type="h" for="ch" forName="Accent6" refType="h" fact="0.226"/>
              <dgm:constr type="l" for="ch" forName="Parent5" refType="w" fact="0.2658"/>
              <dgm:constr type="t" for="ch" forName="Parent5" refType="h" fact="0.7005"/>
              <dgm:constr type="w" for="ch" forName="Parent5" refType="w" fact="0.2975"/>
              <dgm:constr type="h" for="ch" forName="Parent5" refType="h" fact="0.0733"/>
              <dgm:constr type="l" for="ch" forName="Parent6" refType="w" fact="0.1171"/>
              <dgm:constr type="t" for="ch" forName="Parent6" refType="h" fact="0.8519"/>
              <dgm:constr type="w" for="ch" forName="Parent6" refType="w" fact="0.2975"/>
              <dgm:constr type="h" for="ch" forName="Parent6" refType="h" fact="0.0733"/>
              <dgm:constr type="l" for="ch" forName="Child5" refType="w" fact="0.6804"/>
              <dgm:constr type="t" for="ch" forName="Child5" refType="h" fact="0.6833"/>
              <dgm:constr type="w" for="ch" forName="Child5" refType="w" fact="0.3196"/>
              <dgm:constr type="h" for="ch" forName="Child5" refType="h" fact="0.1046"/>
              <dgm:constr type="l" for="ch" forName="Child6" refType="w" fact="0.5348"/>
              <dgm:constr type="t" for="ch" forName="Child6" refType="h" fact="0.8347"/>
              <dgm:constr type="w" for="ch" forName="Child6" refType="w" fact="0.3196"/>
              <dgm:constr type="h" for="ch" forName="Child6" refType="h" fact="0.1046"/>
            </dgm:constrLst>
          </dgm:if>
          <dgm:else name="Name10">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1481"/>
              <dgm:constr type="t" for="ch" forName="Accent1" refType="h" fact="0"/>
              <dgm:constr type="w" for="ch" forName="Accent1" refType="w" fact="0.5331"/>
              <dgm:constr type="h" for="ch" forName="Accent1" refType="h" fact="0.2284"/>
              <dgm:constr type="l" for="ch" forName="Accent2" refType="w" fact="0"/>
              <dgm:constr type="t" for="ch" forName="Accent2" refType="h" fact="0.1312"/>
              <dgm:constr type="w" for="ch" forName="Accent2" refType="w" fact="0.5331"/>
              <dgm:constr type="h" for="ch" forName="Accent2" refType="h" fact="0.2284"/>
              <dgm:constr type="l" for="ch" forName="Accent3" refType="w" fact="0.1481"/>
              <dgm:constr type="t" for="ch" forName="Accent3" refType="h" fact="0.263"/>
              <dgm:constr type="w" for="ch" forName="Accent3" refType="w" fact="0.5331"/>
              <dgm:constr type="h" for="ch" forName="Accent3" refType="h" fact="0.2284"/>
              <dgm:constr type="l" for="ch" forName="Accent4" refType="w" fact="0"/>
              <dgm:constr type="t" for="ch" forName="Accent4" refType="h" fact="0.3945"/>
              <dgm:constr type="w" for="ch" forName="Accent4" refType="w" fact="0.5331"/>
              <dgm:constr type="h" for="ch" forName="Accent4" refType="h" fact="0.2284"/>
              <dgm:constr type="l" for="ch" forName="Parent1" refType="w" fact="0.2658"/>
              <dgm:constr type="t" for="ch" forName="Parent1" refType="h" fact="0.0827"/>
              <dgm:constr type="w" for="ch" forName="Parent1" refType="w" fact="0.2975"/>
              <dgm:constr type="h" for="ch" forName="Parent1" refType="h" fact="0.0637"/>
              <dgm:constr type="l" for="ch" forName="Parent2" refType="w" fact="0.1171"/>
              <dgm:constr type="t" for="ch" forName="Parent2" refType="h" fact="0.2142"/>
              <dgm:constr type="w" for="ch" forName="Parent2" refType="w" fact="0.2975"/>
              <dgm:constr type="h" for="ch" forName="Parent2" refType="h" fact="0.0637"/>
              <dgm:constr type="l" for="ch" forName="Parent3" refType="w" fact="0.2658"/>
              <dgm:constr type="t" for="ch" forName="Parent3" refType="h" fact="0.3457"/>
              <dgm:constr type="w" for="ch" forName="Parent3" refType="w" fact="0.2975"/>
              <dgm:constr type="h" for="ch" forName="Parent3" refType="h" fact="0.0637"/>
              <dgm:constr type="l" for="ch" forName="Parent4" refType="w" fact="0.1171"/>
              <dgm:constr type="t" for="ch" forName="Parent4" refType="h" fact="0.4772"/>
              <dgm:constr type="w" for="ch" forName="Parent4" refType="w" fact="0.2975"/>
              <dgm:constr type="h" for="ch" forName="Parent4" refType="h" fact="0.0637"/>
              <dgm:constr type="l" for="ch" forName="Child1" refType="w" fact="0.6804"/>
              <dgm:constr type="t" for="ch" forName="Child1" refType="h" fact="0.0678"/>
              <dgm:constr type="w" for="ch" forName="Child1" refType="w" fact="0.3196"/>
              <dgm:constr type="h" for="ch" forName="Child1" refType="h" fact="0.0908"/>
              <dgm:constr type="l" for="ch" forName="Child2" refType="w" fact="0.5348"/>
              <dgm:constr type="t" for="ch" forName="Child2" refType="h" fact="0.2006"/>
              <dgm:constr type="w" for="ch" forName="Child2" refType="w" fact="0.3196"/>
              <dgm:constr type="h" for="ch" forName="Child2" refType="h" fact="0.0908"/>
              <dgm:constr type="l" for="ch" forName="Child3" refType="w" fact="0.6804"/>
              <dgm:constr type="t" for="ch" forName="Child3" refType="h" fact="0.3308"/>
              <dgm:constr type="w" for="ch" forName="Child3" refType="w" fact="0.3196"/>
              <dgm:constr type="h" for="ch" forName="Child3" refType="h" fact="0.0908"/>
              <dgm:constr type="l" for="ch" forName="Child4" refType="w" fact="0.5348"/>
              <dgm:constr type="t" for="ch" forName="Child4" refType="h" fact="0.4623"/>
              <dgm:constr type="w" for="ch" forName="Child4" refType="w" fact="0.3196"/>
              <dgm:constr type="h" for="ch" forName="Child4" refType="h" fact="0.0908"/>
              <dgm:constr type="l" for="ch" forName="Accent5" refType="w" fact="0.1481"/>
              <dgm:constr type="t" for="ch" forName="Accent5" refType="h" fact="0.5258"/>
              <dgm:constr type="w" for="ch" forName="Accent5" refType="w" fact="0.5331"/>
              <dgm:constr type="h" for="ch" forName="Accent5" refType="h" fact="0.2284"/>
              <dgm:constr type="l" for="ch" forName="Accent6" refType="w" fact="0"/>
              <dgm:constr type="t" for="ch" forName="Accent6" refType="h" fact="0.6573"/>
              <dgm:constr type="w" for="ch" forName="Accent6" refType="w" fact="0.5331"/>
              <dgm:constr type="h" for="ch" forName="Accent6" refType="h" fact="0.2284"/>
              <dgm:constr type="l" for="ch" forName="Accent7" refType="w" fact="0.186"/>
              <dgm:constr type="t" for="ch" forName="Accent7" refType="h" fact="0.8037"/>
              <dgm:constr type="w" for="ch" forName="Accent7" refType="w" fact="0.458"/>
              <dgm:constr type="h" for="ch" forName="Accent7" refType="h" fact="0.1963"/>
              <dgm:constr type="l" for="ch" forName="Parent5" refType="w" fact="0.2658"/>
              <dgm:constr type="t" for="ch" forName="Parent5" refType="h" fact="0.6085"/>
              <dgm:constr type="w" for="ch" forName="Parent5" refType="w" fact="0.2975"/>
              <dgm:constr type="h" for="ch" forName="Parent5" refType="h" fact="0.0637"/>
              <dgm:constr type="l" for="ch" forName="Parent6" refType="w" fact="0.1171"/>
              <dgm:constr type="t" for="ch" forName="Parent6" refType="h" fact="0.74"/>
              <dgm:constr type="w" for="ch" forName="Parent6" refType="w" fact="0.2975"/>
              <dgm:constr type="h" for="ch" forName="Parent6" refType="h" fact="0.0637"/>
              <dgm:constr type="l" for="ch" forName="Parent7" refType="w" fact="0.2658"/>
              <dgm:constr type="t" for="ch" forName="Parent7" refType="h" fact="0.8715"/>
              <dgm:constr type="w" for="ch" forName="Parent7" refType="w" fact="0.2975"/>
              <dgm:constr type="h" for="ch" forName="Parent7" refType="h" fact="0.0637"/>
              <dgm:constr type="l" for="ch" forName="Child5" refType="w" fact="0.6804"/>
              <dgm:constr type="t" for="ch" forName="Child5" refType="h" fact="0.5936"/>
              <dgm:constr type="w" for="ch" forName="Child5" refType="w" fact="0.3196"/>
              <dgm:constr type="h" for="ch" forName="Child5" refType="h" fact="0.0908"/>
              <dgm:constr type="l" for="ch" forName="Child6" refType="w" fact="0.5348"/>
              <dgm:constr type="t" for="ch" forName="Child6" refType="h" fact="0.7251"/>
              <dgm:constr type="w" for="ch" forName="Child6" refType="w" fact="0.3196"/>
              <dgm:constr type="h" for="ch" forName="Child6" refType="h" fact="0.0908"/>
              <dgm:constr type="l" for="ch" forName="Child7" refType="w" fact="0.6804"/>
              <dgm:constr type="t" for="ch" forName="Child7" refType="h" fact="0.8579"/>
              <dgm:constr type="w" for="ch" forName="Child7" refType="w" fact="0.3196"/>
              <dgm:constr type="h" for="ch" forName="Child7" refType="h" fact="0.0908"/>
            </dgm:constrLst>
          </dgm:else>
        </dgm:choose>
      </dgm:if>
      <dgm:else name="Name11">
        <dgm:choose name="Name12">
          <dgm:if name="Name13"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14"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0407"/>
              <dgm:constr type="t" for="ch" forName="Accent1" refType="h" fact="0"/>
              <dgm:constr type="w" for="ch" forName="Accent1" refType="w" fact="0.5542"/>
              <dgm:constr type="h" for="ch" forName="Accent1" refType="h" fact="0.6665"/>
              <dgm:constr type="l" for="ch" forName="Accent2" refType="w" fact="0.1533"/>
              <dgm:constr type="t" for="ch" forName="Accent2" refType="h" fact="0.4272"/>
              <dgm:constr type="w" for="ch" forName="Accent2" refType="w" fact="0.4761"/>
              <dgm:constr type="h" for="ch" forName="Accent2" refType="h" fact="0.5728"/>
              <dgm:constr type="l" for="ch" forName="Parent1" refType="w" fact="0.0822"/>
              <dgm:constr type="t" for="ch" forName="Parent1" refType="h" fact="0.2413"/>
              <dgm:constr type="w" for="ch" forName="Parent1" refType="w" fact="0.3092"/>
              <dgm:constr type="h" for="ch" forName="Parent1" refType="h" fact="0.1859"/>
              <dgm:constr type="l" for="ch" forName="Parent2" refType="w" fact="0.2368"/>
              <dgm:constr type="t" for="ch" forName="Parent2" refType="h" fact="0.625"/>
              <dgm:constr type="w" for="ch" forName="Parent2" refType="w" fact="0.3092"/>
              <dgm:constr type="h" for="ch" forName="Parent2" refType="h" fact="0.1859"/>
              <dgm:constr type="l" for="ch" forName="Child1" refType="w" fact="0.5164"/>
              <dgm:constr type="t" for="ch" forName="Child1" refType="h" fact="0.1978"/>
              <dgm:constr type="w" for="ch" forName="Child1" refType="w" fact="0.3322"/>
              <dgm:constr type="h" for="ch" forName="Child1" refType="h" fact="0.265"/>
              <dgm:constr type="l" for="ch" forName="Child2" refType="w" fact="0.6678"/>
              <dgm:constr type="t" for="ch" forName="Child2" refType="h" fact="0.5855"/>
              <dgm:constr type="w" for="ch" forName="Child2" refType="w" fact="0.3322"/>
              <dgm:constr type="h" for="ch" forName="Child2" refType="h" fact="0.265"/>
            </dgm:constrLst>
          </dgm:if>
          <dgm:if name="Name15"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
              <dgm:constr type="t" for="ch" forName="Accent1" refType="h" fact="0"/>
              <dgm:constr type="w" for="ch" forName="Accent1" refType="w" fact="0.5325"/>
              <dgm:constr type="h" for="ch" forName="Accent1" refType="h" fact="0.4814"/>
              <dgm:constr type="l" for="ch" forName="Accent2" refType="w" fact="0.1479"/>
              <dgm:constr type="t" for="ch" forName="Accent2" refType="h" fact="0.2766"/>
              <dgm:constr type="w" for="ch" forName="Accent2" refType="w" fact="0.5325"/>
              <dgm:constr type="h" for="ch" forName="Accent2" refType="h" fact="0.4814"/>
              <dgm:constr type="l" for="ch" forName="Accent3" refType="w" fact="0.0378"/>
              <dgm:constr type="t" for="ch" forName="Accent3" refType="h" fact="0.5863"/>
              <dgm:constr type="w" for="ch" forName="Accent3" refType="w" fact="0.4575"/>
              <dgm:constr type="h" for="ch" forName="Accent3" refType="h" fact="0.4137"/>
              <dgm:constr type="l" for="ch" forName="Parent1" refType="w" fact="0.1183"/>
              <dgm:constr type="t" for="ch" forName="Parent1" refType="h" fact="0.1738"/>
              <dgm:constr type="w" for="ch" forName="Parent1" refType="w" fact="0.2959"/>
              <dgm:constr type="h" for="ch" forName="Parent1" refType="h" fact="0.1337"/>
              <dgm:constr type="l" for="ch" forName="Parent2" refType="w" fact="0.2656"/>
              <dgm:constr type="t" for="ch" forName="Parent2" refType="h" fact="0.452"/>
              <dgm:constr type="w" for="ch" forName="Parent2" refType="w" fact="0.2959"/>
              <dgm:constr type="h" for="ch" forName="Parent2" refType="h" fact="0.1337"/>
              <dgm:constr type="l" for="ch" forName="Parent3" refType="w" fact="0.1183"/>
              <dgm:constr type="t" for="ch" forName="Parent3" refType="h" fact="0.7306"/>
              <dgm:constr type="w" for="ch" forName="Parent3" refType="w" fact="0.2959"/>
              <dgm:constr type="h" for="ch" forName="Parent3" refType="h" fact="0.1337"/>
              <dgm:constr type="l" for="ch" forName="Child1" refType="w" fact="0.5325"/>
              <dgm:constr type="t" for="ch" forName="Child1" refType="h" fact="0.1435"/>
              <dgm:constr type="w" for="ch" forName="Child1" refType="w" fact="0.3195"/>
              <dgm:constr type="h" for="ch" forName="Child1" refType="h" fact="0.1926"/>
              <dgm:constr type="l" for="ch" forName="Child2" refType="w" fact="0.6805"/>
              <dgm:constr type="t" for="ch" forName="Child2" refType="h" fact="0.4217"/>
              <dgm:constr type="w" for="ch" forName="Child2" refType="w" fact="0.3195"/>
              <dgm:constr type="h" for="ch" forName="Child2" refType="h" fact="0.1926"/>
              <dgm:constr type="l" for="ch" forName="Child3" refType="w" fact="0.5325"/>
              <dgm:constr type="t" for="ch" forName="Child3" refType="h" fact="0.6998"/>
              <dgm:constr type="w" for="ch" forName="Child3" refType="w" fact="0.3195"/>
              <dgm:constr type="h" for="ch" forName="Child3" refType="h" fact="0.1926"/>
            </dgm:constrLst>
          </dgm:if>
          <dgm:if name="Name16"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
              <dgm:constr type="t" for="ch" forName="Accent1" refType="h" fact="0"/>
              <dgm:constr type="w" for="ch" forName="Accent1" refType="w" fact="0.5331"/>
              <dgm:constr type="h" for="ch" forName="Accent1" refType="h" fact="0.3771"/>
              <dgm:constr type="l" for="ch" forName="Accent2" refType="w" fact="0.1481"/>
              <dgm:constr type="t" for="ch" forName="Accent2" refType="h" fact="0.2167"/>
              <dgm:constr type="w" for="ch" forName="Accent2" refType="w" fact="0.5331"/>
              <dgm:constr type="h" for="ch" forName="Accent2" refType="h" fact="0.3771"/>
              <dgm:constr type="l" for="ch" forName="Accent3" refType="w" fact="0"/>
              <dgm:constr type="t" for="ch" forName="Accent3" refType="h" fact="0.4342"/>
              <dgm:constr type="w" for="ch" forName="Accent3" refType="w" fact="0.5331"/>
              <dgm:constr type="h" for="ch" forName="Accent3" refType="h" fact="0.3771"/>
              <dgm:constr type="l" for="ch" forName="Accent4" refType="w" fact="0.186"/>
              <dgm:constr type="t" for="ch" forName="Accent4" refType="h" fact="0.6759"/>
              <dgm:constr type="w" for="ch" forName="Accent4" refType="w" fact="0.458"/>
              <dgm:constr type="h" for="ch" forName="Accent4" refType="h" fact="0.3241"/>
              <dgm:constr type="l" for="ch" forName="Parent1" refType="w" fact="0.1171"/>
              <dgm:constr type="t" for="ch" forName="Parent1" refType="h" fact="0.1365"/>
              <dgm:constr type="w" for="ch" forName="Parent1" refType="w" fact="0.2975"/>
              <dgm:constr type="h" for="ch" forName="Parent1" refType="h" fact="0.1052"/>
              <dgm:constr type="l" for="ch" forName="Parent2" refType="w" fact="0.2658"/>
              <dgm:constr type="t" for="ch" forName="Parent2" refType="h" fact="0.3536"/>
              <dgm:constr type="w" for="ch" forName="Parent2" refType="w" fact="0.2975"/>
              <dgm:constr type="h" for="ch" forName="Parent2" refType="h" fact="0.1052"/>
              <dgm:constr type="l" for="ch" forName="Parent3" refType="w" fact="0.1171"/>
              <dgm:constr type="t" for="ch" forName="Parent3" refType="h" fact="0.5707"/>
              <dgm:constr type="w" for="ch" forName="Parent3" refType="w" fact="0.2975"/>
              <dgm:constr type="h" for="ch" forName="Parent3" refType="h" fact="0.1052"/>
              <dgm:constr type="l" for="ch" forName="Parent4" refType="w" fact="0.2658"/>
              <dgm:constr type="t" for="ch" forName="Parent4" refType="h" fact="0.7878"/>
              <dgm:constr type="w" for="ch" forName="Parent4" refType="w" fact="0.2975"/>
              <dgm:constr type="h" for="ch" forName="Parent4" refType="h" fact="0.1052"/>
              <dgm:constr type="l" for="ch" forName="Child1" refType="w" fact="0.5348"/>
              <dgm:constr type="t" for="ch" forName="Child1" refType="h" fact="0.1119"/>
              <dgm:constr type="w" for="ch" forName="Child1" refType="w" fact="0.3196"/>
              <dgm:constr type="h" for="ch" forName="Child1" refType="h" fact="0.15"/>
              <dgm:constr type="l" for="ch" forName="Child2" refType="w" fact="0.6804"/>
              <dgm:constr type="t" for="ch" forName="Child2" refType="h" fact="0.3312"/>
              <dgm:constr type="w" for="ch" forName="Child2" refType="w" fact="0.3196"/>
              <dgm:constr type="h" for="ch" forName="Child2" refType="h" fact="0.15"/>
              <dgm:constr type="l" for="ch" forName="Child3" refType="w" fact="0.5348"/>
              <dgm:constr type="t" for="ch" forName="Child3" refType="h" fact="0.5461"/>
              <dgm:constr type="w" for="ch" forName="Child3" refType="w" fact="0.3196"/>
              <dgm:constr type="h" for="ch" forName="Child3" refType="h" fact="0.15"/>
              <dgm:constr type="l" for="ch" forName="Child4" refType="w" fact="0.6804"/>
              <dgm:constr type="t" for="ch" forName="Child4" refType="h" fact="0.7632"/>
              <dgm:constr type="w" for="ch" forName="Child4" refType="w" fact="0.3196"/>
              <dgm:constr type="h" for="ch" forName="Child4" refType="h" fact="0.15"/>
            </dgm:constrLst>
          </dgm:if>
          <dgm:if name="Name17"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
              <dgm:constr type="t" for="ch" forName="Accent1" refType="h" fact="0"/>
              <dgm:constr type="w" for="ch" forName="Accent1" refType="w" fact="0.5331"/>
              <dgm:constr type="h" for="ch" forName="Accent1" refType="h" fact="0.3098"/>
              <dgm:constr type="l" for="ch" forName="Accent2" refType="w" fact="0.1481"/>
              <dgm:constr type="t" for="ch" forName="Accent2" refType="h" fact="0.178"/>
              <dgm:constr type="w" for="ch" forName="Accent2" refType="w" fact="0.5331"/>
              <dgm:constr type="h" for="ch" forName="Accent2" refType="h" fact="0.3098"/>
              <dgm:constr type="l" for="ch" forName="Accent3" refType="w" fact="0"/>
              <dgm:constr type="t" for="ch" forName="Accent3" refType="h" fact="0.3568"/>
              <dgm:constr type="w" for="ch" forName="Accent3" refType="w" fact="0.5331"/>
              <dgm:constr type="h" for="ch" forName="Accent3" refType="h" fact="0.3098"/>
              <dgm:constr type="l" for="ch" forName="Accent4" refType="w" fact="0.1481"/>
              <dgm:constr type="t" for="ch" forName="Accent4" refType="h" fact="0.5351"/>
              <dgm:constr type="w" for="ch" forName="Accent4" refType="w" fact="0.5331"/>
              <dgm:constr type="h" for="ch" forName="Accent4" refType="h" fact="0.3098"/>
              <dgm:constr type="l" for="ch" forName="Accent5" refType="w" fact="0.0378"/>
              <dgm:constr type="t" for="ch" forName="Accent5" refType="h" fact="0.7337"/>
              <dgm:constr type="w" for="ch" forName="Accent5" refType="w" fact="0.458"/>
              <dgm:constr type="h" for="ch" forName="Accent5" refType="h" fact="0.2663"/>
              <dgm:constr type="l" for="ch" forName="Parent1" refType="w" fact="0.1171"/>
              <dgm:constr type="t" for="ch" forName="Parent1" refType="h" fact="0.1122"/>
              <dgm:constr type="w" for="ch" forName="Parent1" refType="w" fact="0.2975"/>
              <dgm:constr type="h" for="ch" forName="Parent1" refType="h" fact="0.0864"/>
              <dgm:constr type="l" for="ch" forName="Parent2" refType="w" fact="0.2658"/>
              <dgm:constr type="t" for="ch" forName="Parent2" refType="h" fact="0.2906"/>
              <dgm:constr type="w" for="ch" forName="Parent2" refType="w" fact="0.2975"/>
              <dgm:constr type="h" for="ch" forName="Parent2" refType="h" fact="0.0864"/>
              <dgm:constr type="l" for="ch" forName="Parent3" refType="w" fact="0.1171"/>
              <dgm:constr type="t" for="ch" forName="Parent3" refType="h" fact="0.4689"/>
              <dgm:constr type="w" for="ch" forName="Parent3" refType="w" fact="0.2975"/>
              <dgm:constr type="h" for="ch" forName="Parent3" refType="h" fact="0.0864"/>
              <dgm:constr type="l" for="ch" forName="Parent4" refType="w" fact="0.2658"/>
              <dgm:constr type="t" for="ch" forName="Parent4" refType="h" fact="0.6473"/>
              <dgm:constr type="w" for="ch" forName="Parent4" refType="w" fact="0.2975"/>
              <dgm:constr type="h" for="ch" forName="Parent4" refType="h" fact="0.0864"/>
              <dgm:constr type="l" for="ch" forName="Parent5" refType="w" fact="0.1171"/>
              <dgm:constr type="t" for="ch" forName="Parent5" refType="h" fact="0.8257"/>
              <dgm:constr type="w" for="ch" forName="Parent5" refType="w" fact="0.2975"/>
              <dgm:constr type="h" for="ch" forName="Parent5" refType="h" fact="0.0864"/>
              <dgm:constr type="l" for="ch" forName="Child1" refType="w" fact="0.5348"/>
              <dgm:constr type="t" for="ch" forName="Child1" refType="h" fact="0.0919"/>
              <dgm:constr type="w" for="ch" forName="Child1" refType="w" fact="0.3196"/>
              <dgm:constr type="h" for="ch" forName="Child1" refType="h" fact="0.1232"/>
              <dgm:constr type="l" for="ch" forName="Child2" refType="w" fact="0.6804"/>
              <dgm:constr type="t" for="ch" forName="Child2" refType="h" fact="0.2722"/>
              <dgm:constr type="w" for="ch" forName="Child2" refType="w" fact="0.3196"/>
              <dgm:constr type="h" for="ch" forName="Child2" refType="h" fact="0.1232"/>
              <dgm:constr type="l" for="ch" forName="Child3" refType="w" fact="0.5348"/>
              <dgm:constr type="t" for="ch" forName="Child3" refType="h" fact="0.4487"/>
              <dgm:constr type="w" for="ch" forName="Child3" refType="w" fact="0.3196"/>
              <dgm:constr type="h" for="ch" forName="Child3" refType="h" fact="0.1232"/>
              <dgm:constr type="l" for="ch" forName="Child4" refType="w" fact="0.6804"/>
              <dgm:constr type="t" for="ch" forName="Child4" refType="h" fact="0.6271"/>
              <dgm:constr type="w" for="ch" forName="Child4" refType="w" fact="0.3196"/>
              <dgm:constr type="h" for="ch" forName="Child4" refType="h" fact="0.1232"/>
              <dgm:constr type="l" for="ch" forName="Child5" refType="w" fact="0.5348"/>
              <dgm:constr type="t" for="ch" forName="Child5" refType="h" fact="0.8073"/>
              <dgm:constr type="w" for="ch" forName="Child5" refType="w" fact="0.3196"/>
              <dgm:constr type="h" for="ch" forName="Child5" refType="h" fact="0.1232"/>
            </dgm:constrLst>
          </dgm:if>
          <dgm:if name="Name18"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
              <dgm:constr type="t" for="ch" forName="Accent1" refType="h" fact="0"/>
              <dgm:constr type="w" for="ch" forName="Accent1" refType="w" fact="0.5331"/>
              <dgm:constr type="h" for="ch" forName="Accent1" refType="h" fact="0.2629"/>
              <dgm:constr type="l" for="ch" forName="Accent2" refType="w" fact="0.1481"/>
              <dgm:constr type="t" for="ch" forName="Accent2" refType="h" fact="0.1511"/>
              <dgm:constr type="w" for="ch" forName="Accent2" refType="w" fact="0.5331"/>
              <dgm:constr type="h" for="ch" forName="Accent2" refType="h" fact="0.2629"/>
              <dgm:constr type="l" for="ch" forName="Accent3" refType="w" fact="0"/>
              <dgm:constr type="t" for="ch" forName="Accent3" refType="h" fact="0.3027"/>
              <dgm:constr type="w" for="ch" forName="Accent3" refType="w" fact="0.5331"/>
              <dgm:constr type="h" for="ch" forName="Accent3" refType="h" fact="0.2629"/>
              <dgm:constr type="l" for="ch" forName="Accent4" refType="w" fact="0.1481"/>
              <dgm:constr type="t" for="ch" forName="Accent4" refType="h" fact="0.4541"/>
              <dgm:constr type="w" for="ch" forName="Accent4" refType="w" fact="0.5331"/>
              <dgm:constr type="h" for="ch" forName="Accent4" refType="h" fact="0.2629"/>
              <dgm:constr type="l" for="ch" forName="Accent5" refType="w" fact="0"/>
              <dgm:constr type="t" for="ch" forName="Accent5" refType="h" fact="0.6053"/>
              <dgm:constr type="w" for="ch" forName="Accent5" refType="w" fact="0.5331"/>
              <dgm:constr type="h" for="ch" forName="Accent5" refType="h" fact="0.2629"/>
              <dgm:constr type="l" for="ch" forName="Accent6" refType="w" fact="0.186"/>
              <dgm:constr type="t" for="ch" forName="Accent6" refType="h" fact="0.774"/>
              <dgm:constr type="w" for="ch" forName="Accent6" refType="w" fact="0.458"/>
              <dgm:constr type="h" for="ch" forName="Accent6" refType="h" fact="0.226"/>
              <dgm:constr type="l" for="ch" forName="Parent1" refType="w" fact="0.1171"/>
              <dgm:constr type="t" for="ch" forName="Parent1" refType="h" fact="0.0952"/>
              <dgm:constr type="w" for="ch" forName="Parent1" refType="w" fact="0.2975"/>
              <dgm:constr type="h" for="ch" forName="Parent1" refType="h" fact="0.0733"/>
              <dgm:constr type="l" for="ch" forName="Parent2" refType="w" fact="0.2658"/>
              <dgm:constr type="t" for="ch" forName="Parent2" refType="h" fact="0.2466"/>
              <dgm:constr type="w" for="ch" forName="Parent2" refType="w" fact="0.2975"/>
              <dgm:constr type="h" for="ch" forName="Parent2" refType="h" fact="0.0733"/>
              <dgm:constr type="l" for="ch" forName="Parent3" refType="w" fact="0.1171"/>
              <dgm:constr type="t" for="ch" forName="Parent3" refType="h" fact="0.3979"/>
              <dgm:constr type="w" for="ch" forName="Parent3" refType="w" fact="0.2975"/>
              <dgm:constr type="h" for="ch" forName="Parent3" refType="h" fact="0.0733"/>
              <dgm:constr type="l" for="ch" forName="Parent4" refType="w" fact="0.2658"/>
              <dgm:constr type="t" for="ch" forName="Parent4" refType="h" fact="0.5493"/>
              <dgm:constr type="w" for="ch" forName="Parent4" refType="w" fact="0.2975"/>
              <dgm:constr type="h" for="ch" forName="Parent4" refType="h" fact="0.0733"/>
              <dgm:constr type="l" for="ch" forName="Parent5" refType="w" fact="0.1171"/>
              <dgm:constr type="t" for="ch" forName="Parent5" refType="h" fact="0.7005"/>
              <dgm:constr type="w" for="ch" forName="Parent5" refType="w" fact="0.2975"/>
              <dgm:constr type="h" for="ch" forName="Parent5" refType="h" fact="0.0733"/>
              <dgm:constr type="l" for="ch" forName="Parent6" refType="w" fact="0.2658"/>
              <dgm:constr type="t" for="ch" forName="Parent6" refType="h" fact="0.8519"/>
              <dgm:constr type="w" for="ch" forName="Parent6" refType="w" fact="0.2975"/>
              <dgm:constr type="h" for="ch" forName="Parent6" refType="h" fact="0.0733"/>
              <dgm:constr type="l" for="ch" forName="Child1" refType="w" fact="0.5348"/>
              <dgm:constr type="t" for="ch" forName="Child1" refType="h" fact="0.078"/>
              <dgm:constr type="w" for="ch" forName="Child1" refType="w" fact="0.3196"/>
              <dgm:constr type="h" for="ch" forName="Child1" refType="h" fact="0.1046"/>
              <dgm:constr type="l" for="ch" forName="Child2" refType="w" fact="0.6804"/>
              <dgm:constr type="t" for="ch" forName="Child2" refType="h" fact="0.231"/>
              <dgm:constr type="w" for="ch" forName="Child2" refType="w" fact="0.3196"/>
              <dgm:constr type="h" for="ch" forName="Child2" refType="h" fact="0.1046"/>
              <dgm:constr type="l" for="ch" forName="Child3" refType="w" fact="0.5348"/>
              <dgm:constr type="t" for="ch" forName="Child3" refType="h" fact="0.3808"/>
              <dgm:constr type="w" for="ch" forName="Child3" refType="w" fact="0.3196"/>
              <dgm:constr type="h" for="ch" forName="Child3" refType="h" fact="0.1046"/>
              <dgm:constr type="l" for="ch" forName="Child4" refType="w" fact="0.6804"/>
              <dgm:constr type="t" for="ch" forName="Child4" refType="h" fact="0.5322"/>
              <dgm:constr type="w" for="ch" forName="Child4" refType="w" fact="0.3196"/>
              <dgm:constr type="h" for="ch" forName="Child4" refType="h" fact="0.1046"/>
              <dgm:constr type="l" for="ch" forName="Child5" refType="w" fact="0.5348"/>
              <dgm:constr type="t" for="ch" forName="Child5" refType="h" fact="0.6833"/>
              <dgm:constr type="w" for="ch" forName="Child5" refType="w" fact="0.3196"/>
              <dgm:constr type="h" for="ch" forName="Child5" refType="h" fact="0.1046"/>
              <dgm:constr type="l" for="ch" forName="Child6" refType="w" fact="0.6804"/>
              <dgm:constr type="t" for="ch" forName="Child6" refType="h" fact="0.8347"/>
              <dgm:constr type="w" for="ch" forName="Child6" refType="w" fact="0.3196"/>
              <dgm:constr type="h" for="ch" forName="Child6" refType="h" fact="0.1046"/>
            </dgm:constrLst>
          </dgm:if>
          <dgm:else name="Name19">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
              <dgm:constr type="t" for="ch" forName="Accent1" refType="h" fact="0"/>
              <dgm:constr type="w" for="ch" forName="Accent1" refType="w" fact="0.5331"/>
              <dgm:constr type="h" for="ch" forName="Accent1" refType="h" fact="0.2284"/>
              <dgm:constr type="l" for="ch" forName="Accent2" refType="w" fact="0.1481"/>
              <dgm:constr type="t" for="ch" forName="Accent2" refType="h" fact="0.1312"/>
              <dgm:constr type="w" for="ch" forName="Accent2" refType="w" fact="0.5331"/>
              <dgm:constr type="h" for="ch" forName="Accent2" refType="h" fact="0.2284"/>
              <dgm:constr type="l" for="ch" forName="Accent3" refType="w" fact="0"/>
              <dgm:constr type="t" for="ch" forName="Accent3" refType="h" fact="0.263"/>
              <dgm:constr type="w" for="ch" forName="Accent3" refType="w" fact="0.5331"/>
              <dgm:constr type="h" for="ch" forName="Accent3" refType="h" fact="0.2284"/>
              <dgm:constr type="l" for="ch" forName="Accent4" refType="w" fact="0.1481"/>
              <dgm:constr type="t" for="ch" forName="Accent4" refType="h" fact="0.3945"/>
              <dgm:constr type="w" for="ch" forName="Accent4" refType="w" fact="0.5331"/>
              <dgm:constr type="h" for="ch" forName="Accent4" refType="h" fact="0.2284"/>
              <dgm:constr type="l" for="ch" forName="Accent5" refType="w" fact="0"/>
              <dgm:constr type="t" for="ch" forName="Accent5" refType="h" fact="0.5258"/>
              <dgm:constr type="w" for="ch" forName="Accent5" refType="w" fact="0.5331"/>
              <dgm:constr type="h" for="ch" forName="Accent5" refType="h" fact="0.2284"/>
              <dgm:constr type="l" for="ch" forName="Accent6" refType="w" fact="0.1481"/>
              <dgm:constr type="t" for="ch" forName="Accent6" refType="h" fact="0.6573"/>
              <dgm:constr type="w" for="ch" forName="Accent6" refType="w" fact="0.5331"/>
              <dgm:constr type="h" for="ch" forName="Accent6" refType="h" fact="0.2284"/>
              <dgm:constr type="l" for="ch" forName="Accent7" refType="w" fact="0.0378"/>
              <dgm:constr type="t" for="ch" forName="Accent7" refType="h" fact="0.8037"/>
              <dgm:constr type="w" for="ch" forName="Accent7" refType="w" fact="0.458"/>
              <dgm:constr type="h" for="ch" forName="Accent7" refType="h" fact="0.1963"/>
              <dgm:constr type="l" for="ch" forName="Parent1" refType="w" fact="0.1171"/>
              <dgm:constr type="t" for="ch" forName="Parent1" refType="h" fact="0.0827"/>
              <dgm:constr type="w" for="ch" forName="Parent1" refType="w" fact="0.2975"/>
              <dgm:constr type="h" for="ch" forName="Parent1" refType="h" fact="0.0637"/>
              <dgm:constr type="l" for="ch" forName="Parent2" refType="w" fact="0.2658"/>
              <dgm:constr type="t" for="ch" forName="Parent2" refType="h" fact="0.2142"/>
              <dgm:constr type="w" for="ch" forName="Parent2" refType="w" fact="0.2975"/>
              <dgm:constr type="h" for="ch" forName="Parent2" refType="h" fact="0.0637"/>
              <dgm:constr type="l" for="ch" forName="Parent3" refType="w" fact="0.1171"/>
              <dgm:constr type="t" for="ch" forName="Parent3" refType="h" fact="0.3457"/>
              <dgm:constr type="w" for="ch" forName="Parent3" refType="w" fact="0.2975"/>
              <dgm:constr type="h" for="ch" forName="Parent3" refType="h" fact="0.0637"/>
              <dgm:constr type="l" for="ch" forName="Parent4" refType="w" fact="0.2658"/>
              <dgm:constr type="t" for="ch" forName="Parent4" refType="h" fact="0.4772"/>
              <dgm:constr type="w" for="ch" forName="Parent4" refType="w" fact="0.2975"/>
              <dgm:constr type="h" for="ch" forName="Parent4" refType="h" fact="0.0637"/>
              <dgm:constr type="l" for="ch" forName="Parent5" refType="w" fact="0.1171"/>
              <dgm:constr type="t" for="ch" forName="Parent5" refType="h" fact="0.6085"/>
              <dgm:constr type="w" for="ch" forName="Parent5" refType="w" fact="0.2975"/>
              <dgm:constr type="h" for="ch" forName="Parent5" refType="h" fact="0.0637"/>
              <dgm:constr type="l" for="ch" forName="Parent6" refType="w" fact="0.2658"/>
              <dgm:constr type="t" for="ch" forName="Parent6" refType="h" fact="0.74"/>
              <dgm:constr type="w" for="ch" forName="Parent6" refType="w" fact="0.2975"/>
              <dgm:constr type="h" for="ch" forName="Parent6" refType="h" fact="0.0637"/>
              <dgm:constr type="l" for="ch" forName="Parent7" refType="w" fact="0.1171"/>
              <dgm:constr type="t" for="ch" forName="Parent7" refType="h" fact="0.8715"/>
              <dgm:constr type="w" for="ch" forName="Parent7" refType="w" fact="0.2975"/>
              <dgm:constr type="h" for="ch" forName="Parent7" refType="h" fact="0.0637"/>
              <dgm:constr type="l" for="ch" forName="Child1" refType="w" fact="0.5348"/>
              <dgm:constr type="t" for="ch" forName="Child1" refType="h" fact="0.0678"/>
              <dgm:constr type="w" for="ch" forName="Child1" refType="w" fact="0.3196"/>
              <dgm:constr type="h" for="ch" forName="Child1" refType="h" fact="0.0908"/>
              <dgm:constr type="l" for="ch" forName="Child2" refType="w" fact="0.6804"/>
              <dgm:constr type="t" for="ch" forName="Child2" refType="h" fact="0.2006"/>
              <dgm:constr type="w" for="ch" forName="Child2" refType="w" fact="0.3196"/>
              <dgm:constr type="h" for="ch" forName="Child2" refType="h" fact="0.0908"/>
              <dgm:constr type="l" for="ch" forName="Child3" refType="w" fact="0.5348"/>
              <dgm:constr type="t" for="ch" forName="Child3" refType="h" fact="0.3308"/>
              <dgm:constr type="w" for="ch" forName="Child3" refType="w" fact="0.3196"/>
              <dgm:constr type="h" for="ch" forName="Child3" refType="h" fact="0.0908"/>
              <dgm:constr type="l" for="ch" forName="Child4" refType="w" fact="0.6804"/>
              <dgm:constr type="t" for="ch" forName="Child4" refType="h" fact="0.4623"/>
              <dgm:constr type="w" for="ch" forName="Child4" refType="w" fact="0.3196"/>
              <dgm:constr type="h" for="ch" forName="Child4" refType="h" fact="0.0908"/>
              <dgm:constr type="l" for="ch" forName="Child5" refType="w" fact="0.5348"/>
              <dgm:constr type="t" for="ch" forName="Child5" refType="h" fact="0.5936"/>
              <dgm:constr type="w" for="ch" forName="Child5" refType="w" fact="0.3196"/>
              <dgm:constr type="h" for="ch" forName="Child5" refType="h" fact="0.0908"/>
              <dgm:constr type="l" for="ch" forName="Child6" refType="w" fact="0.6804"/>
              <dgm:constr type="t" for="ch" forName="Child6" refType="h" fact="0.7251"/>
              <dgm:constr type="w" for="ch" forName="Child6" refType="w" fact="0.3196"/>
              <dgm:constr type="h" for="ch" forName="Child6" refType="h" fact="0.0908"/>
              <dgm:constr type="l" for="ch" forName="Child7" refType="w" fact="0.5348"/>
              <dgm:constr type="t" for="ch" forName="Child7" refType="h" fact="0.8579"/>
              <dgm:constr type="w" for="ch" forName="Child7" refType="w" fact="0.3196"/>
              <dgm:constr type="h" for="ch" forName="Child7" refType="h" fact="0.0908"/>
            </dgm:constrLst>
          </dgm:else>
        </dgm:choose>
      </dgm:else>
    </dgm:choose>
    <dgm:forEach name="wrapper" axis="self" ptType="parTrans">
      <dgm:forEach name="accentRepeat" axis="self">
        <dgm:layoutNode name="Accent" styleLbl="node1">
          <dgm:alg type="sp"/>
          <dgm:choose name="Name20">
            <dgm:if name="Name21" func="var" arg="dir" op="equ" val="norm">
              <dgm:choose name="Name22">
                <dgm:if name="Name23" axis="precedSib" ptType="node" func="cnt" op="equ" val="0">
                  <dgm:choose name="Name24">
                    <dgm:if name="Name25" axis="followSib" ptType="node" func="cnt" op="equ" val="0">
                      <dgm:shape xmlns:r="http://schemas.openxmlformats.org/officeDocument/2006/relationships" type="circularArrow" r:blip="">
                        <dgm:adjLst>
                          <dgm:adj idx="1" val="0.1098"/>
                          <dgm:adj idx="2" val="19.0387"/>
                          <dgm:adj idx="3" val="150"/>
                          <dgm:adj idx="4" val="180"/>
                          <dgm:adj idx="5" val="0.125"/>
                        </dgm:adjLst>
                      </dgm:shape>
                    </dgm:if>
                    <dgm:else name="Name26">
                      <dgm:shape xmlns:r="http://schemas.openxmlformats.org/officeDocument/2006/relationships" type="circularArrow" r:blip="">
                        <dgm:adjLst>
                          <dgm:adj idx="1" val="0.1098"/>
                          <dgm:adj idx="2" val="19.0387"/>
                          <dgm:adj idx="3" val="75"/>
                          <dgm:adj idx="4" val="180"/>
                          <dgm:adj idx="5" val="0.125"/>
                        </dgm:adjLst>
                      </dgm:shape>
                    </dgm:else>
                  </dgm:choose>
                </dgm:if>
                <dgm:else name="Name27">
                  <dgm:choose name="Name28">
                    <dgm:if name="Name29" axis="followSib" ptType="node" func="cnt" op="equ" val="0">
                      <dgm:choose name="Name30">
                        <dgm:if name="Name31" axis="precedSib" ptType="node" func="cnt" op="equ" val="1">
                          <dgm:shape xmlns:r="http://schemas.openxmlformats.org/officeDocument/2006/relationships" type="blockArc" r:blip="">
                            <dgm:adjLst>
                              <dgm:adj idx="1" val="0"/>
                              <dgm:adj idx="2" val="-45"/>
                              <dgm:adj idx="3" val="0.1274"/>
                            </dgm:adjLst>
                          </dgm:shape>
                        </dgm:if>
                        <dgm:if name="Name32" axis="precedSib" ptType="node" func="cnt" op="equ" val="2">
                          <dgm:shape xmlns:r="http://schemas.openxmlformats.org/officeDocument/2006/relationships" type="blockArc" r:blip="">
                            <dgm:adjLst>
                              <dgm:adj idx="1" val="-135"/>
                              <dgm:adj idx="2" val="180"/>
                              <dgm:adj idx="3" val="0.1274"/>
                            </dgm:adjLst>
                          </dgm:shape>
                        </dgm:if>
                        <dgm:if name="Name33" axis="precedSib" ptType="node" func="cnt" op="equ" val="3">
                          <dgm:shape xmlns:r="http://schemas.openxmlformats.org/officeDocument/2006/relationships" type="blockArc" r:blip="">
                            <dgm:adjLst>
                              <dgm:adj idx="1" val="0"/>
                              <dgm:adj idx="2" val="-45"/>
                              <dgm:adj idx="3" val="0.1274"/>
                            </dgm:adjLst>
                          </dgm:shape>
                        </dgm:if>
                        <dgm:if name="Name34" axis="precedSib" ptType="node" func="cnt" op="equ" val="4">
                          <dgm:shape xmlns:r="http://schemas.openxmlformats.org/officeDocument/2006/relationships" type="blockArc" r:blip="">
                            <dgm:adjLst>
                              <dgm:adj idx="1" val="-135"/>
                              <dgm:adj idx="2" val="180"/>
                              <dgm:adj idx="3" val="0.1274"/>
                            </dgm:adjLst>
                          </dgm:shape>
                        </dgm:if>
                        <dgm:if name="Name35" axis="precedSib" ptType="node" func="cnt" op="equ" val="5">
                          <dgm:shape xmlns:r="http://schemas.openxmlformats.org/officeDocument/2006/relationships" type="blockArc" r:blip="">
                            <dgm:adjLst>
                              <dgm:adj idx="1" val="0"/>
                              <dgm:adj idx="2" val="-45"/>
                              <dgm:adj idx="3" val="0.1274"/>
                            </dgm:adjLst>
                          </dgm:shape>
                        </dgm:if>
                        <dgm:if name="Name36" axis="precedSib" ptType="node" func="cnt" op="equ" val="6">
                          <dgm:shape xmlns:r="http://schemas.openxmlformats.org/officeDocument/2006/relationships" type="blockArc" r:blip="">
                            <dgm:adjLst>
                              <dgm:adj idx="1" val="-135"/>
                              <dgm:adj idx="2" val="180"/>
                              <dgm:adj idx="3" val="0.1274"/>
                            </dgm:adjLst>
                          </dgm:shape>
                        </dgm:if>
                        <dgm:else name="Name37"/>
                      </dgm:choose>
                    </dgm:if>
                    <dgm:else name="Name38">
                      <dgm:choose name="Name39">
                        <dgm:if name="Name40" axis="precedSib" ptType="node" func="cnt" op="equ" val="0">
                          <dgm:shape xmlns:r="http://schemas.openxmlformats.org/officeDocument/2006/relationships" type="blockArc" r:blip="">
                            <dgm:adjLst>
                              <dgm:adj idx="1" val="-133.1632"/>
                              <dgm:adj idx="2" val="65"/>
                              <dgm:adj idx="3" val="0.13"/>
                            </dgm:adjLst>
                          </dgm:shape>
                        </dgm:if>
                        <dgm:if name="Name41" axis="precedSib" ptType="node" func="cnt" op="equ" val="1">
                          <dgm:shape xmlns:r="http://schemas.openxmlformats.org/officeDocument/2006/relationships" type="leftCircularArrow" r:blip="">
                            <dgm:adjLst>
                              <dgm:adj idx="1" val="0.1098"/>
                              <dgm:adj idx="2" val="19.0387"/>
                              <dgm:adj idx="3" val="105"/>
                              <dgm:adj idx="4" val="-45"/>
                              <dgm:adj idx="5" val="0.125"/>
                            </dgm:adjLst>
                          </dgm:shape>
                        </dgm:if>
                        <dgm:if name="Name42" axis="precedSib" ptType="node" func="cnt" op="equ" val="2">
                          <dgm:shape xmlns:r="http://schemas.openxmlformats.org/officeDocument/2006/relationships" type="circularArrow" r:blip="">
                            <dgm:adjLst>
                              <dgm:adj idx="1" val="0.1098"/>
                              <dgm:adj idx="2" val="19.0387"/>
                              <dgm:adj idx="3" val="75"/>
                              <dgm:adj idx="4" val="-135"/>
                              <dgm:adj idx="5" val="0.125"/>
                            </dgm:adjLst>
                          </dgm:shape>
                        </dgm:if>
                        <dgm:if name="Name43" axis="precedSib" ptType="node" func="cnt" op="equ" val="3">
                          <dgm:shape xmlns:r="http://schemas.openxmlformats.org/officeDocument/2006/relationships" type="leftCircularArrow" r:blip="">
                            <dgm:adjLst>
                              <dgm:adj idx="1" val="0.1098"/>
                              <dgm:adj idx="2" val="19.0387"/>
                              <dgm:adj idx="3" val="105"/>
                              <dgm:adj idx="4" val="-45"/>
                              <dgm:adj idx="5" val="0.125"/>
                            </dgm:adjLst>
                          </dgm:shape>
                        </dgm:if>
                        <dgm:if name="Name44" axis="precedSib" ptType="node" func="cnt" op="equ" val="4">
                          <dgm:shape xmlns:r="http://schemas.openxmlformats.org/officeDocument/2006/relationships" type="circularArrow" r:blip="">
                            <dgm:adjLst>
                              <dgm:adj idx="1" val="0.1098"/>
                              <dgm:adj idx="2" val="19.0387"/>
                              <dgm:adj idx="3" val="75"/>
                              <dgm:adj idx="4" val="-135"/>
                              <dgm:adj idx="5" val="0.125"/>
                            </dgm:adjLst>
                          </dgm:shape>
                        </dgm:if>
                        <dgm:if name="Name45" axis="precedSib" ptType="node" func="cnt" op="equ" val="5">
                          <dgm:shape xmlns:r="http://schemas.openxmlformats.org/officeDocument/2006/relationships" type="leftCircularArrow" r:blip="">
                            <dgm:adjLst>
                              <dgm:adj idx="1" val="0.1098"/>
                              <dgm:adj idx="2" val="19.0387"/>
                              <dgm:adj idx="3" val="105"/>
                              <dgm:adj idx="4" val="-45"/>
                              <dgm:adj idx="5" val="0.125"/>
                            </dgm:adjLst>
                          </dgm:shape>
                        </dgm:if>
                        <dgm:if name="Name46" axis="precedSib" ptType="node" func="cnt" op="equ" val="6">
                          <dgm:shape xmlns:r="http://schemas.openxmlformats.org/officeDocument/2006/relationships" type="blockArc" r:blip="">
                            <dgm:adjLst>
                              <dgm:adj idx="1" val="-135"/>
                              <dgm:adj idx="2" val="180"/>
                              <dgm:adj idx="3" val="0.1274"/>
                            </dgm:adjLst>
                          </dgm:shape>
                        </dgm:if>
                        <dgm:else name="Name47"/>
                      </dgm:choose>
                    </dgm:else>
                  </dgm:choose>
                </dgm:else>
              </dgm:choose>
            </dgm:if>
            <dgm:else name="Name48">
              <dgm:choose name="Name49">
                <dgm:if name="Name50" axis="precedSib" ptType="node" func="cnt" op="equ" val="0">
                  <dgm:choose name="Name51">
                    <dgm:if name="Name52" axis="followSib" ptType="node" func="cnt" op="equ" val="0">
                      <dgm:shape xmlns:r="http://schemas.openxmlformats.org/officeDocument/2006/relationships" type="leftCircularArrow" r:blip="">
                        <dgm:adjLst>
                          <dgm:adj idx="1" val="0.1098"/>
                          <dgm:adj idx="2" val="19.0387"/>
                          <dgm:adj idx="3" val="30"/>
                          <dgm:adj idx="4" val="0"/>
                          <dgm:adj idx="5" val="0.125"/>
                        </dgm:adjLst>
                      </dgm:shape>
                    </dgm:if>
                    <dgm:else name="Name53">
                      <dgm:shape xmlns:r="http://schemas.openxmlformats.org/officeDocument/2006/relationships" type="leftCircularArrow" r:blip="">
                        <dgm:adjLst>
                          <dgm:adj idx="1" val="0.1098"/>
                          <dgm:adj idx="2" val="19.0387"/>
                          <dgm:adj idx="3" val="105"/>
                          <dgm:adj idx="4" val="0"/>
                          <dgm:adj idx="5" val="0.125"/>
                        </dgm:adjLst>
                      </dgm:shape>
                    </dgm:else>
                  </dgm:choose>
                </dgm:if>
                <dgm:else name="Name54">
                  <dgm:choose name="Name55">
                    <dgm:if name="Name56" axis="followSib" ptType="node" func="cnt" op="equ" val="0">
                      <dgm:choose name="Name57">
                        <dgm:if name="Name58" axis="precedSib" ptType="node" func="cnt" op="equ" val="1">
                          <dgm:shape xmlns:r="http://schemas.openxmlformats.org/officeDocument/2006/relationships" type="blockArc" r:blip="">
                            <dgm:adjLst>
                              <dgm:adj idx="1" val="-135"/>
                              <dgm:adj idx="2" val="180"/>
                              <dgm:adj idx="3" val="0.1274"/>
                            </dgm:adjLst>
                          </dgm:shape>
                        </dgm:if>
                        <dgm:if name="Name59" axis="precedSib" ptType="node" func="cnt" op="equ" val="2">
                          <dgm:shape xmlns:r="http://schemas.openxmlformats.org/officeDocument/2006/relationships" type="blockArc" r:blip="">
                            <dgm:adjLst>
                              <dgm:adj idx="1" val="0"/>
                              <dgm:adj idx="2" val="-45"/>
                              <dgm:adj idx="3" val="0.1274"/>
                            </dgm:adjLst>
                          </dgm:shape>
                        </dgm:if>
                        <dgm:if name="Name60" axis="precedSib" ptType="node" func="cnt" op="equ" val="3">
                          <dgm:shape xmlns:r="http://schemas.openxmlformats.org/officeDocument/2006/relationships" type="blockArc" r:blip="">
                            <dgm:adjLst>
                              <dgm:adj idx="1" val="-135"/>
                              <dgm:adj idx="2" val="180"/>
                              <dgm:adj idx="3" val="0.1274"/>
                            </dgm:adjLst>
                          </dgm:shape>
                        </dgm:if>
                        <dgm:if name="Name61" axis="precedSib" ptType="node" func="cnt" op="equ" val="4">
                          <dgm:shape xmlns:r="http://schemas.openxmlformats.org/officeDocument/2006/relationships" type="blockArc" r:blip="">
                            <dgm:adjLst>
                              <dgm:adj idx="1" val="0"/>
                              <dgm:adj idx="2" val="-45"/>
                              <dgm:adj idx="3" val="0.1274"/>
                            </dgm:adjLst>
                          </dgm:shape>
                        </dgm:if>
                        <dgm:if name="Name62" axis="precedSib" ptType="node" func="cnt" op="equ" val="5">
                          <dgm:shape xmlns:r="http://schemas.openxmlformats.org/officeDocument/2006/relationships" type="blockArc" r:blip="">
                            <dgm:adjLst>
                              <dgm:adj idx="1" val="-135"/>
                              <dgm:adj idx="2" val="180"/>
                              <dgm:adj idx="3" val="0.1274"/>
                            </dgm:adjLst>
                          </dgm:shape>
                        </dgm:if>
                        <dgm:if name="Name63" axis="precedSib" ptType="node" func="cnt" op="equ" val="6">
                          <dgm:shape xmlns:r="http://schemas.openxmlformats.org/officeDocument/2006/relationships" type="blockArc" r:blip="">
                            <dgm:adjLst>
                              <dgm:adj idx="1" val="0"/>
                              <dgm:adj idx="2" val="-45"/>
                              <dgm:adj idx="3" val="0.1274"/>
                            </dgm:adjLst>
                          </dgm:shape>
                        </dgm:if>
                        <dgm:else name="Name64"/>
                      </dgm:choose>
                    </dgm:if>
                    <dgm:else name="Name65">
                      <dgm:choose name="Name66">
                        <dgm:if name="Name67" axis="precedSib" ptType="node" func="cnt" op="equ" val="0">
                          <dgm:shape xmlns:r="http://schemas.openxmlformats.org/officeDocument/2006/relationships" type="blockArc" r:blip="">
                            <dgm:adjLst>
                              <dgm:adj idx="1" val="-133.1632"/>
                              <dgm:adj idx="2" val="65"/>
                              <dgm:adj idx="3" val="0.13"/>
                            </dgm:adjLst>
                          </dgm:shape>
                        </dgm:if>
                        <dgm:if name="Name68" axis="precedSib" ptType="node" func="cnt" op="equ" val="1">
                          <dgm:shape xmlns:r="http://schemas.openxmlformats.org/officeDocument/2006/relationships" type="circularArrow" r:blip="">
                            <dgm:adjLst>
                              <dgm:adj idx="1" val="0.1098"/>
                              <dgm:adj idx="2" val="19.0387"/>
                              <dgm:adj idx="3" val="75"/>
                              <dgm:adj idx="4" val="-135"/>
                              <dgm:adj idx="5" val="0.125"/>
                            </dgm:adjLst>
                          </dgm:shape>
                        </dgm:if>
                        <dgm:if name="Name69" axis="precedSib" ptType="node" func="cnt" op="equ" val="2">
                          <dgm:shape xmlns:r="http://schemas.openxmlformats.org/officeDocument/2006/relationships" type="leftCircularArrow" r:blip="">
                            <dgm:adjLst>
                              <dgm:adj idx="1" val="0.1098"/>
                              <dgm:adj idx="2" val="19.0387"/>
                              <dgm:adj idx="3" val="105"/>
                              <dgm:adj idx="4" val="-45"/>
                              <dgm:adj idx="5" val="0.125"/>
                            </dgm:adjLst>
                          </dgm:shape>
                        </dgm:if>
                        <dgm:if name="Name70" axis="precedSib" ptType="node" func="cnt" op="equ" val="3">
                          <dgm:shape xmlns:r="http://schemas.openxmlformats.org/officeDocument/2006/relationships" type="circularArrow" r:blip="">
                            <dgm:adjLst>
                              <dgm:adj idx="1" val="0.1098"/>
                              <dgm:adj idx="2" val="19.0387"/>
                              <dgm:adj idx="3" val="75"/>
                              <dgm:adj idx="4" val="-135"/>
                              <dgm:adj idx="5" val="0.125"/>
                            </dgm:adjLst>
                          </dgm:shape>
                        </dgm:if>
                        <dgm:if name="Name71" axis="precedSib" ptType="node" func="cnt" op="equ" val="4">
                          <dgm:shape xmlns:r="http://schemas.openxmlformats.org/officeDocument/2006/relationships" type="leftCircularArrow" r:blip="">
                            <dgm:adjLst>
                              <dgm:adj idx="1" val="0.1098"/>
                              <dgm:adj idx="2" val="19.0387"/>
                              <dgm:adj idx="3" val="105"/>
                              <dgm:adj idx="4" val="-45"/>
                              <dgm:adj idx="5" val="0.125"/>
                            </dgm:adjLst>
                          </dgm:shape>
                        </dgm:if>
                        <dgm:if name="Name72" axis="precedSib" ptType="node" func="cnt" op="equ" val="5">
                          <dgm:shape xmlns:r="http://schemas.openxmlformats.org/officeDocument/2006/relationships" type="circularArrow" r:blip="">
                            <dgm:adjLst>
                              <dgm:adj idx="1" val="0.1098"/>
                              <dgm:adj idx="2" val="19.0387"/>
                              <dgm:adj idx="3" val="75"/>
                              <dgm:adj idx="4" val="-135"/>
                              <dgm:adj idx="5" val="0.125"/>
                            </dgm:adjLst>
                          </dgm:shape>
                        </dgm:if>
                        <dgm:if name="Name73" axis="precedSib" ptType="node" func="cnt" op="equ" val="6">
                          <dgm:shape xmlns:r="http://schemas.openxmlformats.org/officeDocument/2006/relationships" type="blockArc" r:blip="">
                            <dgm:adjLst>
                              <dgm:adj idx="1" val="0"/>
                              <dgm:adj idx="2" val="-45"/>
                              <dgm:adj idx="3" val="0.1274"/>
                            </dgm:adjLst>
                          </dgm:shape>
                        </dgm:if>
                        <dgm:else name="Name74"/>
                      </dgm:choose>
                    </dgm:else>
                  </dgm:choose>
                </dgm:else>
              </dgm:choose>
            </dgm:else>
          </dgm:choose>
          <dgm:presOf/>
        </dgm:layoutNode>
      </dgm:forEach>
    </dgm:forEach>
    <dgm:forEach name="Name75" axis="ch" ptType="node" cnt="1">
      <dgm:layoutNode name="Accent1">
        <dgm:alg type="sp"/>
        <dgm:shape xmlns:r="http://schemas.openxmlformats.org/officeDocument/2006/relationships" r:blip="">
          <dgm:adjLst/>
        </dgm:shape>
        <dgm:presOf/>
        <dgm:constrLst/>
        <dgm:forEach name="Name76" ref="accentRepeat"/>
      </dgm:layoutNode>
      <dgm:choose name="Name77">
        <dgm:if name="Name78" axis="ch" ptType="node" func="cnt" op="gte" val="1">
          <dgm:layoutNode name="Child1"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79"/>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0" axis="ch" ptType="node" st="2" cnt="1">
      <dgm:layoutNode name="Accent2">
        <dgm:alg type="sp"/>
        <dgm:shape xmlns:r="http://schemas.openxmlformats.org/officeDocument/2006/relationships" r:blip="">
          <dgm:adjLst/>
        </dgm:shape>
        <dgm:presOf/>
        <dgm:constrLst/>
        <dgm:forEach name="Name81" ref="accentRepeat"/>
      </dgm:layoutNode>
      <dgm:choose name="Name82">
        <dgm:if name="Name83" axis="ch" ptType="node" func="cnt" op="gte" val="1">
          <dgm:layoutNode name="Child2"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4"/>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choose name="Name87">
        <dgm:if name="Name88" axis="ch" ptType="node" func="cnt" op="gte" val="1">
          <dgm:layoutNode name="Child3"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9"/>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0" axis="ch" ptType="node" st="4" cnt="1">
      <dgm:layoutNode name="Accent4">
        <dgm:alg type="sp"/>
        <dgm:shape xmlns:r="http://schemas.openxmlformats.org/officeDocument/2006/relationships" r:blip="">
          <dgm:adjLst/>
        </dgm:shape>
        <dgm:presOf/>
        <dgm:constrLst/>
        <dgm:forEach name="Name91" ref="accentRepeat"/>
      </dgm:layoutNode>
      <dgm:choose name="Name92">
        <dgm:if name="Name93" axis="ch" ptType="node" func="cnt" op="gte" val="1">
          <dgm:layoutNode name="Child4"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5" axis="ch" ptType="node" st="5" cnt="1">
      <dgm:layoutNode name="Accent5">
        <dgm:alg type="sp"/>
        <dgm:shape xmlns:r="http://schemas.openxmlformats.org/officeDocument/2006/relationships" r:blip="">
          <dgm:adjLst/>
        </dgm:shape>
        <dgm:presOf/>
        <dgm:constrLst/>
        <dgm:forEach name="Name96" ref="accentRepeat"/>
      </dgm:layoutNode>
      <dgm:choose name="Name97">
        <dgm:if name="Name98" axis="ch" ptType="node" func="cnt" op="gte" val="1">
          <dgm:layoutNode name="Child5"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9"/>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0" axis="ch" ptType="node" st="6" cnt="1">
      <dgm:layoutNode name="Accent6">
        <dgm:alg type="sp"/>
        <dgm:shape xmlns:r="http://schemas.openxmlformats.org/officeDocument/2006/relationships" r:blip="">
          <dgm:adjLst/>
        </dgm:shape>
        <dgm:presOf/>
        <dgm:constrLst/>
        <dgm:forEach name="Name101" ref="accentRepeat"/>
      </dgm:layoutNode>
      <dgm:choose name="Name102">
        <dgm:if name="Name103" axis="ch" ptType="node" func="cnt" op="gte" val="1">
          <dgm:layoutNode name="Child6"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4"/>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5" axis="ch" ptType="node" st="7" cnt="1">
      <dgm:layoutNode name="Accent7">
        <dgm:alg type="sp"/>
        <dgm:shape xmlns:r="http://schemas.openxmlformats.org/officeDocument/2006/relationships" r:blip="">
          <dgm:adjLst/>
        </dgm:shape>
        <dgm:presOf/>
        <dgm:constrLst/>
        <dgm:forEach name="Name106" ref="accentRepeat"/>
      </dgm:layoutNode>
      <dgm:choose name="Name107">
        <dgm:if name="Name108" axis="ch" ptType="node" func="cnt" op="gte" val="1">
          <dgm:layoutNode name="Child7"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9"/>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3.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2982119" cy="501879"/>
          </a:xfrm>
          <a:prstGeom prst="rect">
            <a:avLst/>
          </a:prstGeom>
        </p:spPr>
        <p:txBody>
          <a:bodyPr vert="horz" lIns="92446" tIns="46223" rIns="92446" bIns="46223" rtlCol="0"/>
          <a:lstStyle>
            <a:lvl1pPr algn="l">
              <a:defRPr sz="1200"/>
            </a:lvl1pPr>
          </a:lstStyle>
          <a:p>
            <a:endParaRPr lang="en-US" dirty="0"/>
          </a:p>
        </p:txBody>
      </p:sp>
      <p:sp>
        <p:nvSpPr>
          <p:cNvPr id="3" name="Date Placeholder 2"/>
          <p:cNvSpPr>
            <a:spLocks noGrp="1"/>
          </p:cNvSpPr>
          <p:nvPr>
            <p:ph type="dt" sz="quarter" idx="1"/>
          </p:nvPr>
        </p:nvSpPr>
        <p:spPr>
          <a:xfrm>
            <a:off x="3898103" y="0"/>
            <a:ext cx="2982119" cy="501879"/>
          </a:xfrm>
          <a:prstGeom prst="rect">
            <a:avLst/>
          </a:prstGeom>
        </p:spPr>
        <p:txBody>
          <a:bodyPr vert="horz" lIns="92446" tIns="46223" rIns="92446" bIns="46223" rtlCol="0"/>
          <a:lstStyle>
            <a:lvl1pPr algn="r">
              <a:defRPr sz="1200"/>
            </a:lvl1pPr>
          </a:lstStyle>
          <a:p>
            <a:fld id="{9AFB6747-2FB5-47DB-9EEC-28EBA2201597}" type="datetimeFigureOut">
              <a:rPr lang="en-US" smtClean="0"/>
              <a:t>4/2/2015</a:t>
            </a:fld>
            <a:endParaRPr lang="en-US" dirty="0"/>
          </a:p>
        </p:txBody>
      </p:sp>
      <p:sp>
        <p:nvSpPr>
          <p:cNvPr id="4" name="Footer Placeholder 3"/>
          <p:cNvSpPr>
            <a:spLocks noGrp="1"/>
          </p:cNvSpPr>
          <p:nvPr>
            <p:ph type="ftr" sz="quarter" idx="2"/>
          </p:nvPr>
        </p:nvSpPr>
        <p:spPr>
          <a:xfrm>
            <a:off x="1" y="9500961"/>
            <a:ext cx="2982119" cy="501877"/>
          </a:xfrm>
          <a:prstGeom prst="rect">
            <a:avLst/>
          </a:prstGeom>
        </p:spPr>
        <p:txBody>
          <a:bodyPr vert="horz" lIns="92446" tIns="46223" rIns="92446" bIns="46223"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98103" y="9500961"/>
            <a:ext cx="2982119" cy="501877"/>
          </a:xfrm>
          <a:prstGeom prst="rect">
            <a:avLst/>
          </a:prstGeom>
        </p:spPr>
        <p:txBody>
          <a:bodyPr vert="horz" lIns="92446" tIns="46223" rIns="92446" bIns="46223" rtlCol="0" anchor="b"/>
          <a:lstStyle>
            <a:lvl1pPr algn="r">
              <a:defRPr sz="1200"/>
            </a:lvl1pPr>
          </a:lstStyle>
          <a:p>
            <a:fld id="{51EE7D4A-4B58-4A50-B5BE-70094C9C5519}" type="slidenum">
              <a:rPr lang="en-US" smtClean="0"/>
              <a:t>‹#›</a:t>
            </a:fld>
            <a:endParaRPr lang="en-US" dirty="0"/>
          </a:p>
        </p:txBody>
      </p:sp>
    </p:spTree>
    <p:extLst>
      <p:ext uri="{BB962C8B-B14F-4D97-AF65-F5344CB8AC3E}">
        <p14:creationId xmlns:p14="http://schemas.microsoft.com/office/powerpoint/2010/main" val="202523142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2982119" cy="501879"/>
          </a:xfrm>
          <a:prstGeom prst="rect">
            <a:avLst/>
          </a:prstGeom>
        </p:spPr>
        <p:txBody>
          <a:bodyPr vert="horz" lIns="92446" tIns="46223" rIns="92446" bIns="46223" rtlCol="0"/>
          <a:lstStyle>
            <a:lvl1pPr algn="l">
              <a:defRPr sz="1200"/>
            </a:lvl1pPr>
          </a:lstStyle>
          <a:p>
            <a:endParaRPr lang="en-US" dirty="0"/>
          </a:p>
        </p:txBody>
      </p:sp>
      <p:sp>
        <p:nvSpPr>
          <p:cNvPr id="3" name="Date Placeholder 2"/>
          <p:cNvSpPr>
            <a:spLocks noGrp="1"/>
          </p:cNvSpPr>
          <p:nvPr>
            <p:ph type="dt" idx="1"/>
          </p:nvPr>
        </p:nvSpPr>
        <p:spPr>
          <a:xfrm>
            <a:off x="3898103" y="0"/>
            <a:ext cx="2982119" cy="501879"/>
          </a:xfrm>
          <a:prstGeom prst="rect">
            <a:avLst/>
          </a:prstGeom>
        </p:spPr>
        <p:txBody>
          <a:bodyPr vert="horz" lIns="92446" tIns="46223" rIns="92446" bIns="46223" rtlCol="0"/>
          <a:lstStyle>
            <a:lvl1pPr algn="r">
              <a:defRPr sz="1200"/>
            </a:lvl1pPr>
          </a:lstStyle>
          <a:p>
            <a:fld id="{BC675B70-18FF-40EA-A8F6-4ED70BF8E2C2}" type="datetimeFigureOut">
              <a:rPr lang="en-US" smtClean="0"/>
              <a:t>4/2/2015</a:t>
            </a:fld>
            <a:endParaRPr lang="en-US" dirty="0"/>
          </a:p>
        </p:txBody>
      </p:sp>
      <p:sp>
        <p:nvSpPr>
          <p:cNvPr id="4" name="Slide Image Placeholder 3"/>
          <p:cNvSpPr>
            <a:spLocks noGrp="1" noRot="1" noChangeAspect="1"/>
          </p:cNvSpPr>
          <p:nvPr>
            <p:ph type="sldImg" idx="2"/>
          </p:nvPr>
        </p:nvSpPr>
        <p:spPr>
          <a:xfrm>
            <a:off x="1192213" y="1250950"/>
            <a:ext cx="4498975" cy="3375025"/>
          </a:xfrm>
          <a:prstGeom prst="rect">
            <a:avLst/>
          </a:prstGeom>
          <a:noFill/>
          <a:ln w="12700">
            <a:solidFill>
              <a:prstClr val="black"/>
            </a:solidFill>
          </a:ln>
        </p:spPr>
        <p:txBody>
          <a:bodyPr vert="horz" lIns="92446" tIns="46223" rIns="92446" bIns="46223" rtlCol="0" anchor="ctr"/>
          <a:lstStyle/>
          <a:p>
            <a:endParaRPr lang="en-US" dirty="0"/>
          </a:p>
        </p:txBody>
      </p:sp>
      <p:sp>
        <p:nvSpPr>
          <p:cNvPr id="5" name="Notes Placeholder 4"/>
          <p:cNvSpPr>
            <a:spLocks noGrp="1"/>
          </p:cNvSpPr>
          <p:nvPr>
            <p:ph type="body" sz="quarter" idx="3"/>
          </p:nvPr>
        </p:nvSpPr>
        <p:spPr>
          <a:xfrm>
            <a:off x="688182" y="4813865"/>
            <a:ext cx="5505450" cy="3938618"/>
          </a:xfrm>
          <a:prstGeom prst="rect">
            <a:avLst/>
          </a:prstGeom>
        </p:spPr>
        <p:txBody>
          <a:bodyPr vert="horz" lIns="92446" tIns="46223" rIns="92446" bIns="46223"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1" y="9500961"/>
            <a:ext cx="2982119" cy="501877"/>
          </a:xfrm>
          <a:prstGeom prst="rect">
            <a:avLst/>
          </a:prstGeom>
        </p:spPr>
        <p:txBody>
          <a:bodyPr vert="horz" lIns="92446" tIns="46223" rIns="92446" bIns="46223"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98103" y="9500961"/>
            <a:ext cx="2982119" cy="501877"/>
          </a:xfrm>
          <a:prstGeom prst="rect">
            <a:avLst/>
          </a:prstGeom>
        </p:spPr>
        <p:txBody>
          <a:bodyPr vert="horz" lIns="92446" tIns="46223" rIns="92446" bIns="46223" rtlCol="0" anchor="b"/>
          <a:lstStyle>
            <a:lvl1pPr algn="r">
              <a:defRPr sz="1200"/>
            </a:lvl1pPr>
          </a:lstStyle>
          <a:p>
            <a:fld id="{F76A36E4-4FFE-4CC2-8661-4C45D250F332}" type="slidenum">
              <a:rPr lang="en-US" smtClean="0"/>
              <a:t>‹#›</a:t>
            </a:fld>
            <a:endParaRPr lang="en-US" dirty="0"/>
          </a:p>
        </p:txBody>
      </p:sp>
    </p:spTree>
    <p:extLst>
      <p:ext uri="{BB962C8B-B14F-4D97-AF65-F5344CB8AC3E}">
        <p14:creationId xmlns:p14="http://schemas.microsoft.com/office/powerpoint/2010/main" val="298433825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92213" y="1250950"/>
            <a:ext cx="4498975" cy="3375025"/>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AC37F9C5-DADA-40EF-BCE0-F0AA5007CB72}" type="slidenum">
              <a:rPr lang="en-US" smtClean="0">
                <a:solidFill>
                  <a:prstClr val="black"/>
                </a:solidFill>
              </a:rPr>
              <a:pPr/>
              <a:t>1</a:t>
            </a:fld>
            <a:endParaRPr lang="en-US" dirty="0">
              <a:solidFill>
                <a:prstClr val="black"/>
              </a:solidFill>
            </a:endParaRPr>
          </a:p>
        </p:txBody>
      </p:sp>
      <p:sp>
        <p:nvSpPr>
          <p:cNvPr id="5" name="Date Placeholder 4"/>
          <p:cNvSpPr>
            <a:spLocks noGrp="1"/>
          </p:cNvSpPr>
          <p:nvPr>
            <p:ph type="dt" idx="11"/>
          </p:nvPr>
        </p:nvSpPr>
        <p:spPr/>
        <p:txBody>
          <a:bodyPr/>
          <a:lstStyle/>
          <a:p>
            <a:endParaRPr lang="en-US" dirty="0">
              <a:solidFill>
                <a:prstClr val="black"/>
              </a:solidFill>
            </a:endParaRPr>
          </a:p>
        </p:txBody>
      </p:sp>
      <p:sp>
        <p:nvSpPr>
          <p:cNvPr id="6" name="Footer Placeholder 5"/>
          <p:cNvSpPr>
            <a:spLocks noGrp="1"/>
          </p:cNvSpPr>
          <p:nvPr>
            <p:ph type="ftr" sz="quarter" idx="12"/>
          </p:nvPr>
        </p:nvSpPr>
        <p:spPr/>
        <p:txBody>
          <a:bodyPr/>
          <a:lstStyle/>
          <a:p>
            <a:endParaRPr lang="en-US" dirty="0">
              <a:solidFill>
                <a:prstClr val="black"/>
              </a:solidFill>
            </a:endParaRPr>
          </a:p>
        </p:txBody>
      </p:sp>
      <p:sp>
        <p:nvSpPr>
          <p:cNvPr id="7" name="Header Placeholder 6"/>
          <p:cNvSpPr>
            <a:spLocks noGrp="1"/>
          </p:cNvSpPr>
          <p:nvPr>
            <p:ph type="hdr" sz="quarter" idx="13"/>
          </p:nvPr>
        </p:nvSpPr>
        <p:spPr/>
        <p:txBody>
          <a:bodyPr/>
          <a:lstStyle/>
          <a:p>
            <a:endParaRPr lang="en-US" dirty="0">
              <a:solidFill>
                <a:prstClr val="black"/>
              </a:solidFill>
            </a:endParaRPr>
          </a:p>
        </p:txBody>
      </p:sp>
    </p:spTree>
    <p:extLst>
      <p:ext uri="{BB962C8B-B14F-4D97-AF65-F5344CB8AC3E}">
        <p14:creationId xmlns:p14="http://schemas.microsoft.com/office/powerpoint/2010/main" val="103296729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defTabSz="923799">
              <a:buAutoNum type="arabicParenR"/>
              <a:defRPr/>
            </a:pPr>
            <a:r>
              <a:rPr lang="es-ES" b="0" dirty="0" smtClean="0"/>
              <a:t>Desarrollo y demostración de nuevas herramientas y enfoques económicos para la gestión racional de los productos químicos y los desechos nocivos.</a:t>
            </a:r>
            <a:endParaRPr lang="en-US" b="0" baseline="0" dirty="0" smtClean="0"/>
          </a:p>
          <a:p>
            <a:pPr marL="228600" indent="-228600" defTabSz="923799">
              <a:buAutoNum type="arabicParenR"/>
              <a:defRPr/>
            </a:pPr>
            <a:r>
              <a:rPr lang="es-ES" dirty="0"/>
              <a:t>Respaldo de actividades </a:t>
            </a:r>
            <a:r>
              <a:rPr lang="es-ES" dirty="0" smtClean="0"/>
              <a:t>habilitantes </a:t>
            </a:r>
            <a:r>
              <a:rPr lang="es-ES" dirty="0"/>
              <a:t>y promoción de su integración en los presupuestos y procesos de planificación nacionales, las políticas y medidas nacionales y sectoriales, y  el seguimiento </a:t>
            </a:r>
            <a:r>
              <a:rPr lang="es-ES" dirty="0" smtClean="0"/>
              <a:t>mundial.</a:t>
            </a:r>
            <a:endParaRPr lang="en-US" b="0" baseline="0" dirty="0" smtClean="0"/>
          </a:p>
          <a:p>
            <a:pPr marL="228600" indent="-228600" defTabSz="923799">
              <a:buAutoNum type="arabicParenR"/>
              <a:defRPr/>
            </a:pPr>
            <a:r>
              <a:rPr lang="es-ES" dirty="0"/>
              <a:t>Reducción y eliminación de COP.</a:t>
            </a:r>
            <a:endParaRPr lang="en-US" b="0" baseline="0" dirty="0" smtClean="0"/>
          </a:p>
          <a:p>
            <a:pPr marL="228600" indent="-228600" defTabSz="923799">
              <a:buAutoNum type="arabicParenR"/>
              <a:defRPr/>
            </a:pPr>
            <a:r>
              <a:rPr lang="es-ES" dirty="0"/>
              <a:t>Reducción </a:t>
            </a:r>
            <a:r>
              <a:rPr lang="es-ES" dirty="0" smtClean="0"/>
              <a:t>o </a:t>
            </a:r>
            <a:r>
              <a:rPr lang="es-ES" dirty="0"/>
              <a:t>eliminación de emisiones y liberaciones de mercurio antropogénicas al medio ambiente.</a:t>
            </a:r>
            <a:endParaRPr lang="en-US" b="0" baseline="0" dirty="0" smtClean="0"/>
          </a:p>
          <a:p>
            <a:pPr marL="228600" indent="-228600" defTabSz="923799">
              <a:buAutoNum type="arabicParenR"/>
              <a:defRPr/>
            </a:pPr>
            <a:r>
              <a:rPr lang="es-ES" dirty="0" smtClean="0"/>
              <a:t>Finalización </a:t>
            </a:r>
            <a:r>
              <a:rPr lang="es-ES" dirty="0"/>
              <a:t>de la eliminación progresiva de las sustancias que agotan la capa de ozono en los países con economías en transición y asistencia a los países que operan al amparo del artículo 5 del Protocolo de Montreal para lograr beneficios relativos a la mitigación del cambio </a:t>
            </a:r>
            <a:r>
              <a:rPr lang="es-ES" dirty="0" smtClean="0"/>
              <a:t>climático derivados de programas de eliminación gradual de hidroclorofluorocarbonos</a:t>
            </a:r>
            <a:r>
              <a:rPr lang="en-US" b="0" baseline="0" dirty="0" smtClean="0"/>
              <a:t>.</a:t>
            </a:r>
          </a:p>
          <a:p>
            <a:pPr marL="228600" indent="-228600" defTabSz="923799">
              <a:buAutoNum type="arabicParenR"/>
              <a:defRPr/>
            </a:pPr>
            <a:r>
              <a:rPr lang="es-ES" dirty="0"/>
              <a:t>Respaldo a los enfoques regionales para eliminar y reducir los productos químicos y desechos nocivos en los </a:t>
            </a:r>
            <a:r>
              <a:rPr lang="es-ES" dirty="0" smtClean="0"/>
              <a:t>países menos adelantados y </a:t>
            </a:r>
            <a:r>
              <a:rPr lang="es-ES" dirty="0"/>
              <a:t>los </a:t>
            </a:r>
            <a:r>
              <a:rPr lang="es-ES" dirty="0" smtClean="0"/>
              <a:t>pequeños Estados insulares en desarrollo.</a:t>
            </a:r>
            <a:endParaRPr lang="en-US" b="0" dirty="0" smtClean="0"/>
          </a:p>
        </p:txBody>
      </p:sp>
      <p:sp>
        <p:nvSpPr>
          <p:cNvPr id="4" name="Slide Number Placeholder 3"/>
          <p:cNvSpPr>
            <a:spLocks noGrp="1"/>
          </p:cNvSpPr>
          <p:nvPr>
            <p:ph type="sldNum" sz="quarter" idx="10"/>
          </p:nvPr>
        </p:nvSpPr>
        <p:spPr/>
        <p:txBody>
          <a:bodyPr/>
          <a:lstStyle/>
          <a:p>
            <a:fld id="{5CAADE94-C609-4103-AF43-614665D210E3}" type="slidenum">
              <a:rPr lang="en-US" smtClean="0">
                <a:solidFill>
                  <a:prstClr val="black"/>
                </a:solidFill>
              </a:rPr>
              <a:pPr/>
              <a:t>11</a:t>
            </a:fld>
            <a:endParaRPr lang="en-US" dirty="0">
              <a:solidFill>
                <a:prstClr val="black"/>
              </a:solidFill>
            </a:endParaRPr>
          </a:p>
        </p:txBody>
      </p:sp>
    </p:spTree>
    <p:extLst>
      <p:ext uri="{BB962C8B-B14F-4D97-AF65-F5344CB8AC3E}">
        <p14:creationId xmlns:p14="http://schemas.microsoft.com/office/powerpoint/2010/main" val="273877687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dirty="0"/>
          </a:p>
        </p:txBody>
      </p:sp>
      <p:sp>
        <p:nvSpPr>
          <p:cNvPr id="4" name="3 Marcador de número de diapositiva"/>
          <p:cNvSpPr>
            <a:spLocks noGrp="1"/>
          </p:cNvSpPr>
          <p:nvPr>
            <p:ph type="sldNum" sz="quarter" idx="10"/>
          </p:nvPr>
        </p:nvSpPr>
        <p:spPr/>
        <p:txBody>
          <a:bodyPr/>
          <a:lstStyle/>
          <a:p>
            <a:fld id="{0087241D-FC74-4E30-9F37-A81AA9063518}" type="slidenum">
              <a:rPr lang="en-US" smtClean="0"/>
              <a:t>12</a:t>
            </a:fld>
            <a:endParaRPr lang="en-US" dirty="0"/>
          </a:p>
        </p:txBody>
      </p:sp>
    </p:spTree>
    <p:extLst>
      <p:ext uri="{BB962C8B-B14F-4D97-AF65-F5344CB8AC3E}">
        <p14:creationId xmlns:p14="http://schemas.microsoft.com/office/powerpoint/2010/main" val="400280205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dirty="0"/>
          </a:p>
        </p:txBody>
      </p:sp>
      <p:sp>
        <p:nvSpPr>
          <p:cNvPr id="4" name="3 Marcador de número de diapositiva"/>
          <p:cNvSpPr>
            <a:spLocks noGrp="1"/>
          </p:cNvSpPr>
          <p:nvPr>
            <p:ph type="sldNum" sz="quarter" idx="10"/>
          </p:nvPr>
        </p:nvSpPr>
        <p:spPr/>
        <p:txBody>
          <a:bodyPr/>
          <a:lstStyle/>
          <a:p>
            <a:fld id="{0087241D-FC74-4E30-9F37-A81AA9063518}" type="slidenum">
              <a:rPr lang="en-US" smtClean="0"/>
              <a:t>13</a:t>
            </a:fld>
            <a:endParaRPr lang="en-US" dirty="0"/>
          </a:p>
        </p:txBody>
      </p:sp>
    </p:spTree>
    <p:extLst>
      <p:ext uri="{BB962C8B-B14F-4D97-AF65-F5344CB8AC3E}">
        <p14:creationId xmlns:p14="http://schemas.microsoft.com/office/powerpoint/2010/main" val="70350983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AC37F9C5-DADA-40EF-BCE0-F0AA5007CB72}" type="slidenum">
              <a:rPr lang="en-US" smtClean="0">
                <a:solidFill>
                  <a:prstClr val="black"/>
                </a:solidFill>
              </a:rPr>
              <a:pPr/>
              <a:t>3</a:t>
            </a:fld>
            <a:endParaRPr lang="en-US" dirty="0">
              <a:solidFill>
                <a:prstClr val="black"/>
              </a:solidFill>
            </a:endParaRPr>
          </a:p>
        </p:txBody>
      </p:sp>
      <p:sp>
        <p:nvSpPr>
          <p:cNvPr id="5" name="Date Placeholder 4"/>
          <p:cNvSpPr>
            <a:spLocks noGrp="1"/>
          </p:cNvSpPr>
          <p:nvPr>
            <p:ph type="dt" idx="11"/>
          </p:nvPr>
        </p:nvSpPr>
        <p:spPr/>
        <p:txBody>
          <a:bodyPr/>
          <a:lstStyle/>
          <a:p>
            <a:endParaRPr lang="en-US" dirty="0">
              <a:solidFill>
                <a:prstClr val="black"/>
              </a:solidFill>
            </a:endParaRPr>
          </a:p>
        </p:txBody>
      </p:sp>
      <p:sp>
        <p:nvSpPr>
          <p:cNvPr id="6" name="Footer Placeholder 5"/>
          <p:cNvSpPr>
            <a:spLocks noGrp="1"/>
          </p:cNvSpPr>
          <p:nvPr>
            <p:ph type="ftr" sz="quarter" idx="12"/>
          </p:nvPr>
        </p:nvSpPr>
        <p:spPr/>
        <p:txBody>
          <a:bodyPr/>
          <a:lstStyle/>
          <a:p>
            <a:endParaRPr lang="en-US" dirty="0">
              <a:solidFill>
                <a:prstClr val="black"/>
              </a:solidFill>
            </a:endParaRPr>
          </a:p>
        </p:txBody>
      </p:sp>
      <p:sp>
        <p:nvSpPr>
          <p:cNvPr id="7" name="Header Placeholder 6"/>
          <p:cNvSpPr>
            <a:spLocks noGrp="1"/>
          </p:cNvSpPr>
          <p:nvPr>
            <p:ph type="hdr" sz="quarter" idx="13"/>
          </p:nvPr>
        </p:nvSpPr>
        <p:spPr/>
        <p:txBody>
          <a:bodyPr/>
          <a:lstStyle/>
          <a:p>
            <a:endParaRPr lang="en-US" dirty="0">
              <a:solidFill>
                <a:prstClr val="black"/>
              </a:solidFill>
            </a:endParaRPr>
          </a:p>
        </p:txBody>
      </p:sp>
    </p:spTree>
    <p:extLst>
      <p:ext uri="{BB962C8B-B14F-4D97-AF65-F5344CB8AC3E}">
        <p14:creationId xmlns:p14="http://schemas.microsoft.com/office/powerpoint/2010/main" val="150658317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Image Placeholder 1"/>
          <p:cNvSpPr>
            <a:spLocks noGrp="1" noRot="1" noChangeAspect="1" noTextEdit="1"/>
          </p:cNvSpPr>
          <p:nvPr>
            <p:ph type="sldImg"/>
          </p:nvPr>
        </p:nvSpPr>
        <p:spPr>
          <a:xfrm>
            <a:off x="1192213" y="1271588"/>
            <a:ext cx="4498975" cy="3375025"/>
          </a:xfrm>
          <a:ln/>
        </p:spPr>
      </p:sp>
      <p:sp>
        <p:nvSpPr>
          <p:cNvPr id="1843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defTabSz="884043" eaLnBrk="0" fontAlgn="base" hangingPunct="0">
              <a:spcBef>
                <a:spcPct val="0"/>
              </a:spcBef>
              <a:spcAft>
                <a:spcPct val="0"/>
              </a:spcAft>
              <a:defRPr/>
            </a:pPr>
            <a:r>
              <a:rPr lang="es-ES_tradnl" sz="1100" dirty="0" smtClean="0"/>
              <a:t>Hace más de 20 años que el FMAM viene respaldando, primero proyectos de mitigación, y después de adaptación, sobre el terreno. Cada reposición de recursos es especial, pero esta reviste particular importancia para el área del cambio climático. Primero y primordialmente, se ha creado el Fondo Verde para el Clima, que se capitalizará muy pronto. Además, el acuerdo previsto de 2015 se produce a mitad del período del FMAM-6. El FMAM, en cuanto institución, también está cambiando en respuesta a las orientaciones de la Conferencia de las Partes, las enseñanzas aprendidas en el curso de sus actividades, los comentarios recibidos de sus asociados (países y organismos del FMAM) y en consonancia con las tendencias en la manera en que los países abordan los desafíos climáticos con financiamiento de la institución</a:t>
            </a:r>
            <a:r>
              <a:rPr lang="en-US" sz="1100" dirty="0" smtClean="0"/>
              <a:t>. </a:t>
            </a:r>
            <a:endParaRPr lang="en-US" sz="1100" dirty="0"/>
          </a:p>
          <a:p>
            <a:pPr marL="0" marR="0" indent="0" algn="l" defTabSz="884043" rtl="0" eaLnBrk="0" fontAlgn="base" latinLnBrk="0" hangingPunct="0">
              <a:lnSpc>
                <a:spcPct val="100000"/>
              </a:lnSpc>
              <a:spcBef>
                <a:spcPct val="0"/>
              </a:spcBef>
              <a:spcAft>
                <a:spcPct val="0"/>
              </a:spcAft>
              <a:buClrTx/>
              <a:buSzTx/>
              <a:buFontTx/>
              <a:buNone/>
              <a:tabLst/>
              <a:defRPr/>
            </a:pPr>
            <a:endParaRPr lang="en-US" sz="1100" b="0" dirty="0" smtClean="0"/>
          </a:p>
          <a:p>
            <a:pPr marL="0" marR="0" indent="0" algn="l" defTabSz="884043" rtl="0" eaLnBrk="0" fontAlgn="base" latinLnBrk="0" hangingPunct="0">
              <a:lnSpc>
                <a:spcPct val="100000"/>
              </a:lnSpc>
              <a:spcBef>
                <a:spcPct val="0"/>
              </a:spcBef>
              <a:spcAft>
                <a:spcPct val="0"/>
              </a:spcAft>
              <a:buClrTx/>
              <a:buSzTx/>
              <a:buFontTx/>
              <a:buNone/>
              <a:tabLst/>
              <a:defRPr/>
            </a:pPr>
            <a:r>
              <a:rPr lang="es-ES_tradnl" sz="1100" b="0" dirty="0" smtClean="0"/>
              <a:t>En forma congruente con la visión del FMAM 2020, nuestra estrategia abarca un enfoque múltiple para ayudar a los países a abordar las principales causas de la degradación del medio ambiente mundial que se derivan de las megatendencias mundiales subyacentes, principalmente la urbanización, el crecimiento demográfico y el aumento de la clase media, procurando al mismo tiempo aumentar las sinergias entre las áreas focales</a:t>
            </a:r>
            <a:r>
              <a:rPr lang="en-US" sz="1100" b="0" baseline="0" dirty="0" smtClean="0"/>
              <a:t>.</a:t>
            </a:r>
            <a:endParaRPr lang="en-US" sz="1100" dirty="0" smtClean="0">
              <a:latin typeface="Arial" charset="0"/>
              <a:ea typeface="Arial" charset="0"/>
              <a:cs typeface="Arial" charset="0"/>
            </a:endParaRPr>
          </a:p>
          <a:p>
            <a:pPr defTabSz="884043" eaLnBrk="0" fontAlgn="base" hangingPunct="0">
              <a:spcBef>
                <a:spcPct val="0"/>
              </a:spcBef>
              <a:spcAft>
                <a:spcPct val="0"/>
              </a:spcAft>
              <a:defRPr/>
            </a:pPr>
            <a:endParaRPr lang="en-US" sz="1100" dirty="0"/>
          </a:p>
          <a:p>
            <a:pPr defTabSz="884043" eaLnBrk="0" fontAlgn="base" hangingPunct="0">
              <a:spcBef>
                <a:spcPct val="0"/>
              </a:spcBef>
              <a:spcAft>
                <a:spcPct val="0"/>
              </a:spcAft>
              <a:defRPr/>
            </a:pPr>
            <a:r>
              <a:rPr lang="es-ES_tradnl" sz="1100" dirty="0" smtClean="0"/>
              <a:t>En este marco, nuestra propuesta en el FMAM-6 consiste en analizar oportunidades de complementariedad para maximizar las sinergias, y formular la estrategia del FMAM teniendo en cuenta los valores singulares de la institución.  Los siguientes tres elementos definen las propuestas del FMAM que revisten singular importancia en materia de financiamiento relacionado con el clima</a:t>
            </a:r>
            <a:r>
              <a:rPr lang="en-US" sz="1100" baseline="0" dirty="0" smtClean="0"/>
              <a:t>. </a:t>
            </a:r>
          </a:p>
          <a:p>
            <a:pPr marL="228600" indent="-228600" defTabSz="884043" eaLnBrk="0" fontAlgn="base" hangingPunct="0">
              <a:spcBef>
                <a:spcPct val="0"/>
              </a:spcBef>
              <a:spcAft>
                <a:spcPct val="0"/>
              </a:spcAft>
              <a:buAutoNum type="arabicParenR"/>
              <a:defRPr/>
            </a:pPr>
            <a:r>
              <a:rPr lang="es-ES_tradnl" sz="1100" dirty="0" smtClean="0"/>
              <a:t>Facilitación de la innovación y la transferencia de tecnología</a:t>
            </a:r>
            <a:endParaRPr lang="es-ES_tradnl" sz="1100" baseline="0" dirty="0" smtClean="0"/>
          </a:p>
          <a:p>
            <a:pPr marL="628650" lvl="1" indent="-171450" defTabSz="884043" eaLnBrk="0" fontAlgn="base" hangingPunct="0">
              <a:spcBef>
                <a:spcPct val="0"/>
              </a:spcBef>
              <a:spcAft>
                <a:spcPct val="0"/>
              </a:spcAft>
              <a:buFontTx/>
              <a:buChar char="-"/>
              <a:defRPr/>
            </a:pPr>
            <a:r>
              <a:rPr lang="es-ES_tradnl" sz="1100" dirty="0" smtClean="0"/>
              <a:t>Los recursos del FMAM cumplen una función fundamental en la puesta a prueba de las nuevas soluciones innovadoras, incluidas tecnologías, prácticas de gestión, políticas y estrategias de apoyo e instrumentos financieros</a:t>
            </a:r>
            <a:r>
              <a:rPr lang="es-ES" sz="1100" dirty="0" smtClean="0"/>
              <a:t>.</a:t>
            </a:r>
            <a:endParaRPr lang="en-US" sz="1100" baseline="0" dirty="0" smtClean="0"/>
          </a:p>
          <a:p>
            <a:pPr marL="628650" lvl="1" indent="-171450" defTabSz="884043" eaLnBrk="0" fontAlgn="base" hangingPunct="0">
              <a:spcBef>
                <a:spcPct val="0"/>
              </a:spcBef>
              <a:spcAft>
                <a:spcPct val="0"/>
              </a:spcAft>
              <a:buFontTx/>
              <a:buChar char="-"/>
              <a:defRPr/>
            </a:pPr>
            <a:r>
              <a:rPr lang="es-ES_tradnl" sz="1100" baseline="0" dirty="0" smtClean="0"/>
              <a:t>Al respaldar la aplicación experimental de soluciones nuevas, el FMAM puede</a:t>
            </a:r>
            <a:r>
              <a:rPr lang="en-US" sz="1100" baseline="0" dirty="0" smtClean="0"/>
              <a:t> </a:t>
            </a:r>
            <a:r>
              <a:rPr lang="es-ES_tradnl" sz="1100" dirty="0" smtClean="0"/>
              <a:t>mitigar los riesgos y ayudar a</a:t>
            </a:r>
            <a:r>
              <a:rPr lang="es-ES" sz="1100" dirty="0" smtClean="0"/>
              <a:t> </a:t>
            </a:r>
            <a:r>
              <a:rPr lang="es-ES_tradnl" sz="1100" dirty="0" smtClean="0"/>
              <a:t>iniciar o acelerar el ritmo de entrega de dichas soluciones</a:t>
            </a:r>
            <a:r>
              <a:rPr lang="es-ES" sz="1100" dirty="0" smtClean="0"/>
              <a:t>.</a:t>
            </a:r>
            <a:endParaRPr lang="en-US" sz="1100" baseline="0" dirty="0" smtClean="0"/>
          </a:p>
          <a:p>
            <a:pPr marL="628650" lvl="1" indent="-171450" defTabSz="884043" eaLnBrk="0" fontAlgn="base" hangingPunct="0">
              <a:spcBef>
                <a:spcPct val="0"/>
              </a:spcBef>
              <a:spcAft>
                <a:spcPct val="0"/>
              </a:spcAft>
              <a:buFontTx/>
              <a:buChar char="-"/>
              <a:defRPr/>
            </a:pPr>
            <a:r>
              <a:rPr lang="es-ES_tradnl" sz="1100" baseline="0" dirty="0" smtClean="0"/>
              <a:t>De esa manera, moviliza medidas de asociados para generar beneficios adicionales para el medio ambiente mundial además de las intervenciones del FMAM.</a:t>
            </a:r>
          </a:p>
          <a:p>
            <a:pPr marL="228600" indent="-228600" defTabSz="884043" eaLnBrk="0" fontAlgn="base" hangingPunct="0">
              <a:spcBef>
                <a:spcPct val="0"/>
              </a:spcBef>
              <a:spcAft>
                <a:spcPct val="0"/>
              </a:spcAft>
              <a:buAutoNum type="arabicParenR"/>
              <a:defRPr/>
            </a:pPr>
            <a:r>
              <a:rPr lang="es-ES_tradnl" sz="1100" dirty="0" smtClean="0"/>
              <a:t>Cataliz</a:t>
            </a:r>
            <a:r>
              <a:rPr lang="en-US" sz="1100" dirty="0" smtClean="0"/>
              <a:t>ación </a:t>
            </a:r>
            <a:r>
              <a:rPr lang="es-ES_tradnl" sz="1100" dirty="0" smtClean="0"/>
              <a:t>del impacto sistémico a través de las iniciativas sinérgicas que abarcan varias áreas focales</a:t>
            </a:r>
            <a:endParaRPr lang="es-ES_tradnl" sz="1100" baseline="0" dirty="0" smtClean="0"/>
          </a:p>
          <a:p>
            <a:pPr marL="628650" lvl="1" indent="-171450" defTabSz="884043" eaLnBrk="0" fontAlgn="base" hangingPunct="0">
              <a:spcBef>
                <a:spcPct val="0"/>
              </a:spcBef>
              <a:spcAft>
                <a:spcPct val="0"/>
              </a:spcAft>
              <a:buFontTx/>
              <a:buChar char="-"/>
              <a:defRPr/>
            </a:pPr>
            <a:r>
              <a:rPr lang="es-ES_tradnl" sz="1100" baseline="0" dirty="0" smtClean="0"/>
              <a:t>Existe una marcada correlación entre el</a:t>
            </a:r>
            <a:r>
              <a:rPr lang="es-ES_tradnl" sz="1100" dirty="0" smtClean="0"/>
              <a:t> área del cambio climático y las otras áreas focales del FMAM, así como una sinergia cada vez mayor entre sus respectivos objetivos</a:t>
            </a:r>
            <a:r>
              <a:rPr lang="es-ES_tradnl" sz="1100" baseline="0" dirty="0" smtClean="0"/>
              <a:t>.</a:t>
            </a:r>
          </a:p>
          <a:p>
            <a:pPr marL="628650" lvl="1" indent="-171450" defTabSz="884043" eaLnBrk="0" fontAlgn="base" hangingPunct="0">
              <a:spcBef>
                <a:spcPct val="0"/>
              </a:spcBef>
              <a:spcAft>
                <a:spcPct val="0"/>
              </a:spcAft>
              <a:buFontTx/>
              <a:buChar char="-"/>
              <a:defRPr/>
            </a:pPr>
            <a:r>
              <a:rPr lang="es-ES_tradnl" sz="1100" baseline="0" dirty="0" smtClean="0"/>
              <a:t>Por otra parte, el cambio climático puede afectar marcadamente los beneficios ambientales</a:t>
            </a:r>
            <a:r>
              <a:rPr lang="es-ES_tradnl" sz="1100" dirty="0" smtClean="0"/>
              <a:t> de alcance mundial en todas las áreas focales del FMAM.</a:t>
            </a:r>
            <a:endParaRPr lang="es-ES_tradnl" sz="1100" baseline="0" dirty="0" smtClean="0"/>
          </a:p>
          <a:p>
            <a:pPr marL="628650" lvl="1" indent="-171450" defTabSz="884043" eaLnBrk="0" fontAlgn="base" hangingPunct="0">
              <a:spcBef>
                <a:spcPct val="0"/>
              </a:spcBef>
              <a:spcAft>
                <a:spcPct val="0"/>
              </a:spcAft>
              <a:buFontTx/>
              <a:buChar char="-"/>
              <a:defRPr/>
            </a:pPr>
            <a:r>
              <a:rPr lang="es-ES_tradnl" sz="1100" baseline="0" dirty="0" smtClean="0"/>
              <a:t>Teniendo esto en cuenta, es importante aprovechar las opciones de mitigación para abordar los impactos del cambio climático e integrar las medidas</a:t>
            </a:r>
            <a:r>
              <a:rPr lang="en-US" sz="1100" baseline="0" dirty="0" smtClean="0"/>
              <a:t> </a:t>
            </a:r>
            <a:r>
              <a:rPr lang="es-ES_tradnl" sz="1100" dirty="0" smtClean="0"/>
              <a:t>que permiten la adaptación al cambio climático en todas las áreas del FMAM para hacer frente a los riesgos del cambio climático.</a:t>
            </a:r>
            <a:endParaRPr lang="es-ES_tradnl" sz="1100" baseline="0" dirty="0" smtClean="0"/>
          </a:p>
          <a:p>
            <a:pPr marL="628650" lvl="1" indent="-171450" defTabSz="884043" eaLnBrk="0" fontAlgn="base" hangingPunct="0">
              <a:spcBef>
                <a:spcPct val="0"/>
              </a:spcBef>
              <a:spcAft>
                <a:spcPct val="0"/>
              </a:spcAft>
              <a:buFontTx/>
              <a:buChar char="-"/>
              <a:defRPr/>
            </a:pPr>
            <a:r>
              <a:rPr lang="es-ES_tradnl" sz="1100" dirty="0" smtClean="0"/>
              <a:t>Los ejemplos de sinergias entre el área de mitigación del cambio climático y otras áreas focales incluyen lo siguiente</a:t>
            </a:r>
            <a:r>
              <a:rPr lang="en-US" sz="1100" baseline="0" dirty="0" smtClean="0"/>
              <a:t>:</a:t>
            </a:r>
          </a:p>
          <a:p>
            <a:pPr marL="1085850" lvl="2" indent="-171450" defTabSz="884043" eaLnBrk="0" fontAlgn="base" hangingPunct="0">
              <a:spcBef>
                <a:spcPct val="0"/>
              </a:spcBef>
              <a:spcAft>
                <a:spcPct val="0"/>
              </a:spcAft>
              <a:buFontTx/>
              <a:buChar char="-"/>
              <a:defRPr/>
            </a:pPr>
            <a:r>
              <a:rPr lang="es-ES_tradnl" sz="1100" baseline="0" dirty="0" smtClean="0"/>
              <a:t>Gestión urbana integrada e</a:t>
            </a:r>
            <a:r>
              <a:rPr lang="es-ES_tradnl" sz="1100" dirty="0" smtClean="0"/>
              <a:t> inversiones en infraestructura que abarcan el transporte sostenible, las soluciones de energía no contaminante, la biodiversidad urbana, la resiliencia estructural frente a los efectos del cambio climático y los fenómenos meteorológicos extremos, </a:t>
            </a:r>
            <a:r>
              <a:rPr lang="es-ES_tradnl" sz="1100" baseline="0" dirty="0" smtClean="0"/>
              <a:t>etc.</a:t>
            </a:r>
            <a:r>
              <a:rPr lang="en-US" sz="1100" baseline="0" dirty="0" smtClean="0"/>
              <a:t> </a:t>
            </a:r>
          </a:p>
          <a:p>
            <a:pPr marL="1085850" lvl="2" indent="-171450">
              <a:buFontTx/>
              <a:buChar char="-"/>
            </a:pPr>
            <a:r>
              <a:rPr lang="es-ES_tradnl" sz="1100" dirty="0" smtClean="0"/>
              <a:t>Sistemas urbanos que imponen menos presión en los servicios de los ecosistemas dentro y fuera de los límites de las ciudades</a:t>
            </a:r>
            <a:endParaRPr lang="es-ES_tradnl" sz="1100" baseline="0" dirty="0" smtClean="0"/>
          </a:p>
          <a:p>
            <a:pPr marL="1085850" lvl="2" indent="-171450">
              <a:buFontTx/>
              <a:buChar char="-"/>
            </a:pPr>
            <a:r>
              <a:rPr lang="es-ES_tradnl" sz="1100" dirty="0" smtClean="0"/>
              <a:t>Gestión forestal que incluye prioridades de biodiversidad, GFS y medidas de mitigación para aumentar las reservas de carbono, así como reportar otros beneficios sociales y ambientales que los bosques pueden producir en su calidad de ecosistema</a:t>
            </a:r>
            <a:r>
              <a:rPr lang="es-ES" sz="1100" dirty="0" smtClean="0"/>
              <a:t>.</a:t>
            </a:r>
            <a:endParaRPr lang="en-US" sz="1100" baseline="0" dirty="0" smtClean="0"/>
          </a:p>
          <a:p>
            <a:pPr marL="1085850" lvl="2" indent="-171450">
              <a:buFontTx/>
              <a:buChar char="-"/>
            </a:pPr>
            <a:r>
              <a:rPr lang="es-ES_tradnl" sz="1100" dirty="0" smtClean="0"/>
              <a:t>Prácticas agrícolas que abordan los problemas de la degradación de la tierra y mejoran la calidad del suelo al mismo tiempo que reducen las emisiones de GEI basadas en las actividades agrícolas</a:t>
            </a:r>
            <a:r>
              <a:rPr lang="en-US" sz="1100" baseline="0" dirty="0" smtClean="0"/>
              <a:t>.</a:t>
            </a:r>
          </a:p>
          <a:p>
            <a:pPr marL="1085850" lvl="2" indent="-171450">
              <a:buFontTx/>
              <a:buChar char="-"/>
            </a:pPr>
            <a:r>
              <a:rPr lang="es-ES_tradnl" sz="1100" baseline="0" dirty="0" smtClean="0"/>
              <a:t>El</a:t>
            </a:r>
            <a:r>
              <a:rPr lang="en-US" sz="1100" baseline="0" dirty="0" smtClean="0"/>
              <a:t> </a:t>
            </a:r>
            <a:r>
              <a:rPr lang="es-ES_tradnl" sz="1100" dirty="0" smtClean="0"/>
              <a:t>nexo entre el agua, los alimentos y la energía</a:t>
            </a:r>
            <a:r>
              <a:rPr lang="en-US" sz="1100" baseline="0" dirty="0" smtClean="0"/>
              <a:t>.</a:t>
            </a:r>
          </a:p>
          <a:p>
            <a:pPr marL="1085850" lvl="2" indent="-171450">
              <a:buFontTx/>
              <a:buChar char="-"/>
            </a:pPr>
            <a:r>
              <a:rPr lang="es-ES_tradnl" sz="1100" dirty="0" smtClean="0"/>
              <a:t>Reducción de emisiones de mercurio combinada con la mejora de la eficiencia energética en los sectores manufactureros</a:t>
            </a:r>
            <a:r>
              <a:rPr lang="es-ES" sz="1100" dirty="0" smtClean="0"/>
              <a:t>.</a:t>
            </a:r>
            <a:endParaRPr lang="en-US" sz="1100" baseline="0" dirty="0" smtClean="0"/>
          </a:p>
          <a:p>
            <a:pPr marL="1085850" lvl="2" indent="-171450">
              <a:buFontTx/>
              <a:buChar char="-"/>
            </a:pPr>
            <a:r>
              <a:rPr lang="es-ES_tradnl" sz="1100" dirty="0" smtClean="0"/>
              <a:t>Reducción de las emisiones de GEI provenientes de vertederos unida a la reducción de la liberación de contaminantes químicos y la contaminación</a:t>
            </a:r>
            <a:r>
              <a:rPr lang="es-ES" sz="1100" dirty="0" smtClean="0"/>
              <a:t>.</a:t>
            </a:r>
            <a:endParaRPr lang="en-US" sz="1100" baseline="0" dirty="0" smtClean="0"/>
          </a:p>
          <a:p>
            <a:pPr marL="1085850" lvl="2" indent="-171450">
              <a:buFontTx/>
              <a:buChar char="-"/>
            </a:pPr>
            <a:r>
              <a:rPr lang="es-ES_tradnl" sz="1100" dirty="0" smtClean="0"/>
              <a:t>Proyectos integrados de mitigación y adaptación que promueven el crecimiento de bajo nivel de emisiones y la identificación sistémica de vulnerabilidades frente al clima, en ámbitos como los sistemas costeros, el transporte urbano y la vivienda</a:t>
            </a:r>
            <a:r>
              <a:rPr lang="en-US" sz="1100" baseline="0" dirty="0" smtClean="0"/>
              <a:t>.</a:t>
            </a:r>
            <a:endParaRPr lang="en-US" sz="1100" dirty="0" smtClean="0"/>
          </a:p>
          <a:p>
            <a:pPr marL="228600" indent="-228600" defTabSz="884043" eaLnBrk="0" fontAlgn="base" hangingPunct="0">
              <a:spcBef>
                <a:spcPct val="0"/>
              </a:spcBef>
              <a:spcAft>
                <a:spcPct val="0"/>
              </a:spcAft>
              <a:buAutoNum type="arabicParenR"/>
              <a:defRPr/>
            </a:pPr>
            <a:r>
              <a:rPr lang="es-ES_tradnl" sz="1100" dirty="0" smtClean="0"/>
              <a:t>Sobre la base de las obligaciones de los convenios en materia de presentación de informes y evaluaciones para promover la incorporación</a:t>
            </a:r>
            <a:r>
              <a:rPr lang="es-ES" sz="1100" dirty="0" smtClean="0"/>
              <a:t>.</a:t>
            </a:r>
            <a:endParaRPr lang="en-US" sz="1100" baseline="0" dirty="0" smtClean="0"/>
          </a:p>
          <a:p>
            <a:pPr marL="628650" lvl="1" indent="-171450" defTabSz="884043" eaLnBrk="0" fontAlgn="base" hangingPunct="0">
              <a:spcBef>
                <a:spcPct val="0"/>
              </a:spcBef>
              <a:spcAft>
                <a:spcPct val="0"/>
              </a:spcAft>
              <a:buFontTx/>
              <a:buChar char="-"/>
              <a:defRPr/>
            </a:pPr>
            <a:r>
              <a:rPr lang="es-ES_tradnl" sz="1100" dirty="0" smtClean="0"/>
              <a:t>El FMAM es actualmente la única institución con el mandato de financiar las comunicaciones nacionales y los informes bienales de actualización</a:t>
            </a:r>
            <a:r>
              <a:rPr lang="es-ES" sz="1100" dirty="0" smtClean="0"/>
              <a:t>.</a:t>
            </a:r>
            <a:endParaRPr lang="en-US" sz="1100" baseline="0" dirty="0" smtClean="0"/>
          </a:p>
          <a:p>
            <a:pPr marL="628650" lvl="1" indent="-171450" defTabSz="884043" eaLnBrk="0" fontAlgn="base" hangingPunct="0">
              <a:spcBef>
                <a:spcPct val="0"/>
              </a:spcBef>
              <a:spcAft>
                <a:spcPct val="0"/>
              </a:spcAft>
              <a:buFontTx/>
              <a:buChar char="-"/>
              <a:defRPr/>
            </a:pPr>
            <a:r>
              <a:rPr lang="es-ES_tradnl" sz="1100" baseline="0" dirty="0" smtClean="0"/>
              <a:t>El FMAM también respalda </a:t>
            </a:r>
            <a:r>
              <a:rPr lang="es-ES_tradnl" sz="1100" dirty="0" smtClean="0"/>
              <a:t>medidas de mitigación apropiadas para cada país, evaluaciones de las necesidades de tecnologías, programas nacionales de acción para la adaptación y otras evaluaciones</a:t>
            </a:r>
            <a:r>
              <a:rPr lang="en-US" sz="1100" baseline="0" dirty="0" smtClean="0"/>
              <a:t>.</a:t>
            </a:r>
          </a:p>
          <a:p>
            <a:pPr marL="628650" lvl="1" indent="-171450" defTabSz="884043" eaLnBrk="0" fontAlgn="base" hangingPunct="0">
              <a:spcBef>
                <a:spcPct val="0"/>
              </a:spcBef>
              <a:spcAft>
                <a:spcPct val="0"/>
              </a:spcAft>
              <a:buFontTx/>
              <a:buChar char="-"/>
              <a:defRPr/>
            </a:pPr>
            <a:r>
              <a:rPr lang="es-ES_tradnl" sz="1100" baseline="0" dirty="0" smtClean="0"/>
              <a:t>Se ha solicitado al FMAM</a:t>
            </a:r>
            <a:r>
              <a:rPr lang="es-ES_tradnl" sz="1100" dirty="0" smtClean="0"/>
              <a:t> que proporcione apoyo a los países para poner en marcha o intensificar la preparación interna de sus pretendidas contribuciones fijadas a nivel nacional para la COP-21 que tendrá lugar en París</a:t>
            </a:r>
            <a:r>
              <a:rPr lang="en-US" sz="1100" baseline="0" dirty="0" smtClean="0"/>
              <a:t>.</a:t>
            </a:r>
          </a:p>
          <a:p>
            <a:pPr marL="628650" lvl="1" indent="-171450" defTabSz="884043" eaLnBrk="0" fontAlgn="base" hangingPunct="0">
              <a:spcBef>
                <a:spcPct val="0"/>
              </a:spcBef>
              <a:spcAft>
                <a:spcPct val="0"/>
              </a:spcAft>
              <a:buFontTx/>
              <a:buChar char="-"/>
              <a:defRPr/>
            </a:pPr>
            <a:r>
              <a:rPr lang="es-ES_tradnl" sz="1100" baseline="0" dirty="0" smtClean="0"/>
              <a:t>A través de este</a:t>
            </a:r>
            <a:r>
              <a:rPr lang="es-ES_tradnl" sz="1100" dirty="0" smtClean="0"/>
              <a:t> apoyo del FMAM se podría generar información para respaldar la formulación de otras metas internacionales, como los objetivos de desarrollo sostenible</a:t>
            </a:r>
            <a:r>
              <a:rPr lang="es-ES_tradnl" sz="1100" baseline="0" dirty="0" smtClean="0"/>
              <a:t>.</a:t>
            </a:r>
          </a:p>
          <a:p>
            <a:pPr marL="628650" lvl="1" indent="-171450" defTabSz="884043" eaLnBrk="0" fontAlgn="base" hangingPunct="0">
              <a:spcBef>
                <a:spcPct val="0"/>
              </a:spcBef>
              <a:spcAft>
                <a:spcPct val="0"/>
              </a:spcAft>
              <a:buFontTx/>
              <a:buChar char="-"/>
              <a:defRPr/>
            </a:pPr>
            <a:endParaRPr lang="es-ES_tradnl" sz="1100" dirty="0" smtClean="0"/>
          </a:p>
          <a:p>
            <a:pPr>
              <a:spcBef>
                <a:spcPct val="0"/>
              </a:spcBef>
            </a:pPr>
            <a:endParaRPr lang="en-US" baseline="0" dirty="0" smtClean="0"/>
          </a:p>
          <a:p>
            <a:pPr>
              <a:spcBef>
                <a:spcPct val="0"/>
              </a:spcBef>
            </a:pPr>
            <a:endParaRPr lang="en-US" baseline="0" dirty="0" smtClean="0"/>
          </a:p>
          <a:p>
            <a:pPr>
              <a:spcBef>
                <a:spcPct val="0"/>
              </a:spcBef>
            </a:pPr>
            <a:endParaRPr lang="en-US" baseline="0" dirty="0" smtClean="0"/>
          </a:p>
        </p:txBody>
      </p:sp>
      <p:sp>
        <p:nvSpPr>
          <p:cNvPr id="18436" name="Header Placeholder 3"/>
          <p:cNvSpPr>
            <a:spLocks noGrp="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4691" eaLnBrk="0" hangingPunct="0">
              <a:defRPr>
                <a:solidFill>
                  <a:schemeClr val="tx1"/>
                </a:solidFill>
                <a:latin typeface="Arial" charset="0"/>
                <a:cs typeface="Arial" charset="0"/>
              </a:defRPr>
            </a:lvl1pPr>
            <a:lvl2pPr marL="718284" indent="-276263" defTabSz="934691" eaLnBrk="0" hangingPunct="0">
              <a:defRPr>
                <a:solidFill>
                  <a:schemeClr val="tx1"/>
                </a:solidFill>
                <a:latin typeface="Arial" charset="0"/>
                <a:cs typeface="Arial" charset="0"/>
              </a:defRPr>
            </a:lvl2pPr>
            <a:lvl3pPr marL="1105053" indent="-221010" defTabSz="934691" eaLnBrk="0" hangingPunct="0">
              <a:defRPr>
                <a:solidFill>
                  <a:schemeClr val="tx1"/>
                </a:solidFill>
                <a:latin typeface="Arial" charset="0"/>
                <a:cs typeface="Arial" charset="0"/>
              </a:defRPr>
            </a:lvl3pPr>
            <a:lvl4pPr marL="1547074" indent="-221010" defTabSz="934691" eaLnBrk="0" hangingPunct="0">
              <a:defRPr>
                <a:solidFill>
                  <a:schemeClr val="tx1"/>
                </a:solidFill>
                <a:latin typeface="Arial" charset="0"/>
                <a:cs typeface="Arial" charset="0"/>
              </a:defRPr>
            </a:lvl4pPr>
            <a:lvl5pPr marL="1989095" indent="-221010" defTabSz="934691" eaLnBrk="0" hangingPunct="0">
              <a:defRPr>
                <a:solidFill>
                  <a:schemeClr val="tx1"/>
                </a:solidFill>
                <a:latin typeface="Arial" charset="0"/>
                <a:cs typeface="Arial" charset="0"/>
              </a:defRPr>
            </a:lvl5pPr>
            <a:lvl6pPr marL="2431116" indent="-221010" defTabSz="934691" eaLnBrk="0" fontAlgn="base" hangingPunct="0">
              <a:spcBef>
                <a:spcPct val="0"/>
              </a:spcBef>
              <a:spcAft>
                <a:spcPct val="0"/>
              </a:spcAft>
              <a:defRPr>
                <a:solidFill>
                  <a:schemeClr val="tx1"/>
                </a:solidFill>
                <a:latin typeface="Arial" charset="0"/>
                <a:cs typeface="Arial" charset="0"/>
              </a:defRPr>
            </a:lvl6pPr>
            <a:lvl7pPr marL="2873137" indent="-221010" defTabSz="934691" eaLnBrk="0" fontAlgn="base" hangingPunct="0">
              <a:spcBef>
                <a:spcPct val="0"/>
              </a:spcBef>
              <a:spcAft>
                <a:spcPct val="0"/>
              </a:spcAft>
              <a:defRPr>
                <a:solidFill>
                  <a:schemeClr val="tx1"/>
                </a:solidFill>
                <a:latin typeface="Arial" charset="0"/>
                <a:cs typeface="Arial" charset="0"/>
              </a:defRPr>
            </a:lvl7pPr>
            <a:lvl8pPr marL="3315158" indent="-221010" defTabSz="934691" eaLnBrk="0" fontAlgn="base" hangingPunct="0">
              <a:spcBef>
                <a:spcPct val="0"/>
              </a:spcBef>
              <a:spcAft>
                <a:spcPct val="0"/>
              </a:spcAft>
              <a:defRPr>
                <a:solidFill>
                  <a:schemeClr val="tx1"/>
                </a:solidFill>
                <a:latin typeface="Arial" charset="0"/>
                <a:cs typeface="Arial" charset="0"/>
              </a:defRPr>
            </a:lvl8pPr>
            <a:lvl9pPr marL="3757179" indent="-221010" defTabSz="934691" eaLnBrk="0" fontAlgn="base" hangingPunct="0">
              <a:spcBef>
                <a:spcPct val="0"/>
              </a:spcBef>
              <a:spcAft>
                <a:spcPct val="0"/>
              </a:spcAft>
              <a:defRPr>
                <a:solidFill>
                  <a:schemeClr val="tx1"/>
                </a:solidFill>
                <a:latin typeface="Arial" charset="0"/>
                <a:cs typeface="Arial" charset="0"/>
              </a:defRPr>
            </a:lvl9pPr>
          </a:lstStyle>
          <a:p>
            <a:pPr eaLnBrk="1" hangingPunct="1"/>
            <a:endParaRPr lang="ru-RU" smtClean="0">
              <a:solidFill>
                <a:srgbClr val="000000"/>
              </a:solidFill>
            </a:endParaRPr>
          </a:p>
        </p:txBody>
      </p:sp>
      <p:sp>
        <p:nvSpPr>
          <p:cNvPr id="18437" name="Date Placeholder 4"/>
          <p:cNvSpPr>
            <a:spLocks noGrp="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4691" eaLnBrk="0" hangingPunct="0">
              <a:defRPr>
                <a:solidFill>
                  <a:schemeClr val="tx1"/>
                </a:solidFill>
                <a:latin typeface="Arial" charset="0"/>
                <a:cs typeface="Arial" charset="0"/>
              </a:defRPr>
            </a:lvl1pPr>
            <a:lvl2pPr marL="718284" indent="-276263" defTabSz="934691" eaLnBrk="0" hangingPunct="0">
              <a:defRPr>
                <a:solidFill>
                  <a:schemeClr val="tx1"/>
                </a:solidFill>
                <a:latin typeface="Arial" charset="0"/>
                <a:cs typeface="Arial" charset="0"/>
              </a:defRPr>
            </a:lvl2pPr>
            <a:lvl3pPr marL="1105053" indent="-221010" defTabSz="934691" eaLnBrk="0" hangingPunct="0">
              <a:defRPr>
                <a:solidFill>
                  <a:schemeClr val="tx1"/>
                </a:solidFill>
                <a:latin typeface="Arial" charset="0"/>
                <a:cs typeface="Arial" charset="0"/>
              </a:defRPr>
            </a:lvl3pPr>
            <a:lvl4pPr marL="1547074" indent="-221010" defTabSz="934691" eaLnBrk="0" hangingPunct="0">
              <a:defRPr>
                <a:solidFill>
                  <a:schemeClr val="tx1"/>
                </a:solidFill>
                <a:latin typeface="Arial" charset="0"/>
                <a:cs typeface="Arial" charset="0"/>
              </a:defRPr>
            </a:lvl4pPr>
            <a:lvl5pPr marL="1989095" indent="-221010" defTabSz="934691" eaLnBrk="0" hangingPunct="0">
              <a:defRPr>
                <a:solidFill>
                  <a:schemeClr val="tx1"/>
                </a:solidFill>
                <a:latin typeface="Arial" charset="0"/>
                <a:cs typeface="Arial" charset="0"/>
              </a:defRPr>
            </a:lvl5pPr>
            <a:lvl6pPr marL="2431116" indent="-221010" defTabSz="934691" eaLnBrk="0" fontAlgn="base" hangingPunct="0">
              <a:spcBef>
                <a:spcPct val="0"/>
              </a:spcBef>
              <a:spcAft>
                <a:spcPct val="0"/>
              </a:spcAft>
              <a:defRPr>
                <a:solidFill>
                  <a:schemeClr val="tx1"/>
                </a:solidFill>
                <a:latin typeface="Arial" charset="0"/>
                <a:cs typeface="Arial" charset="0"/>
              </a:defRPr>
            </a:lvl6pPr>
            <a:lvl7pPr marL="2873137" indent="-221010" defTabSz="934691" eaLnBrk="0" fontAlgn="base" hangingPunct="0">
              <a:spcBef>
                <a:spcPct val="0"/>
              </a:spcBef>
              <a:spcAft>
                <a:spcPct val="0"/>
              </a:spcAft>
              <a:defRPr>
                <a:solidFill>
                  <a:schemeClr val="tx1"/>
                </a:solidFill>
                <a:latin typeface="Arial" charset="0"/>
                <a:cs typeface="Arial" charset="0"/>
              </a:defRPr>
            </a:lvl7pPr>
            <a:lvl8pPr marL="3315158" indent="-221010" defTabSz="934691" eaLnBrk="0" fontAlgn="base" hangingPunct="0">
              <a:spcBef>
                <a:spcPct val="0"/>
              </a:spcBef>
              <a:spcAft>
                <a:spcPct val="0"/>
              </a:spcAft>
              <a:defRPr>
                <a:solidFill>
                  <a:schemeClr val="tx1"/>
                </a:solidFill>
                <a:latin typeface="Arial" charset="0"/>
                <a:cs typeface="Arial" charset="0"/>
              </a:defRPr>
            </a:lvl8pPr>
            <a:lvl9pPr marL="3757179" indent="-221010" defTabSz="934691" eaLnBrk="0" fontAlgn="base" hangingPunct="0">
              <a:spcBef>
                <a:spcPct val="0"/>
              </a:spcBef>
              <a:spcAft>
                <a:spcPct val="0"/>
              </a:spcAft>
              <a:defRPr>
                <a:solidFill>
                  <a:schemeClr val="tx1"/>
                </a:solidFill>
                <a:latin typeface="Arial" charset="0"/>
                <a:cs typeface="Arial" charset="0"/>
              </a:defRPr>
            </a:lvl9pPr>
          </a:lstStyle>
          <a:p>
            <a:pPr eaLnBrk="1" hangingPunct="1"/>
            <a:endParaRPr lang="ru-RU" smtClean="0">
              <a:solidFill>
                <a:srgbClr val="000000"/>
              </a:solidFill>
            </a:endParaRPr>
          </a:p>
        </p:txBody>
      </p:sp>
      <p:sp>
        <p:nvSpPr>
          <p:cNvPr id="18438" name="Footer Placeholder 5"/>
          <p:cNvSpPr>
            <a:spLocks noGrp="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4691" eaLnBrk="0" hangingPunct="0">
              <a:defRPr>
                <a:solidFill>
                  <a:schemeClr val="tx1"/>
                </a:solidFill>
                <a:latin typeface="Arial" charset="0"/>
                <a:cs typeface="Arial" charset="0"/>
              </a:defRPr>
            </a:lvl1pPr>
            <a:lvl2pPr marL="718284" indent="-276263" defTabSz="934691" eaLnBrk="0" hangingPunct="0">
              <a:defRPr>
                <a:solidFill>
                  <a:schemeClr val="tx1"/>
                </a:solidFill>
                <a:latin typeface="Arial" charset="0"/>
                <a:cs typeface="Arial" charset="0"/>
              </a:defRPr>
            </a:lvl2pPr>
            <a:lvl3pPr marL="1105053" indent="-221010" defTabSz="934691" eaLnBrk="0" hangingPunct="0">
              <a:defRPr>
                <a:solidFill>
                  <a:schemeClr val="tx1"/>
                </a:solidFill>
                <a:latin typeface="Arial" charset="0"/>
                <a:cs typeface="Arial" charset="0"/>
              </a:defRPr>
            </a:lvl3pPr>
            <a:lvl4pPr marL="1547074" indent="-221010" defTabSz="934691" eaLnBrk="0" hangingPunct="0">
              <a:defRPr>
                <a:solidFill>
                  <a:schemeClr val="tx1"/>
                </a:solidFill>
                <a:latin typeface="Arial" charset="0"/>
                <a:cs typeface="Arial" charset="0"/>
              </a:defRPr>
            </a:lvl4pPr>
            <a:lvl5pPr marL="1989095" indent="-221010" defTabSz="934691" eaLnBrk="0" hangingPunct="0">
              <a:defRPr>
                <a:solidFill>
                  <a:schemeClr val="tx1"/>
                </a:solidFill>
                <a:latin typeface="Arial" charset="0"/>
                <a:cs typeface="Arial" charset="0"/>
              </a:defRPr>
            </a:lvl5pPr>
            <a:lvl6pPr marL="2431116" indent="-221010" defTabSz="934691" eaLnBrk="0" fontAlgn="base" hangingPunct="0">
              <a:spcBef>
                <a:spcPct val="0"/>
              </a:spcBef>
              <a:spcAft>
                <a:spcPct val="0"/>
              </a:spcAft>
              <a:defRPr>
                <a:solidFill>
                  <a:schemeClr val="tx1"/>
                </a:solidFill>
                <a:latin typeface="Arial" charset="0"/>
                <a:cs typeface="Arial" charset="0"/>
              </a:defRPr>
            </a:lvl6pPr>
            <a:lvl7pPr marL="2873137" indent="-221010" defTabSz="934691" eaLnBrk="0" fontAlgn="base" hangingPunct="0">
              <a:spcBef>
                <a:spcPct val="0"/>
              </a:spcBef>
              <a:spcAft>
                <a:spcPct val="0"/>
              </a:spcAft>
              <a:defRPr>
                <a:solidFill>
                  <a:schemeClr val="tx1"/>
                </a:solidFill>
                <a:latin typeface="Arial" charset="0"/>
                <a:cs typeface="Arial" charset="0"/>
              </a:defRPr>
            </a:lvl7pPr>
            <a:lvl8pPr marL="3315158" indent="-221010" defTabSz="934691" eaLnBrk="0" fontAlgn="base" hangingPunct="0">
              <a:spcBef>
                <a:spcPct val="0"/>
              </a:spcBef>
              <a:spcAft>
                <a:spcPct val="0"/>
              </a:spcAft>
              <a:defRPr>
                <a:solidFill>
                  <a:schemeClr val="tx1"/>
                </a:solidFill>
                <a:latin typeface="Arial" charset="0"/>
                <a:cs typeface="Arial" charset="0"/>
              </a:defRPr>
            </a:lvl8pPr>
            <a:lvl9pPr marL="3757179" indent="-221010" defTabSz="934691" eaLnBrk="0" fontAlgn="base" hangingPunct="0">
              <a:spcBef>
                <a:spcPct val="0"/>
              </a:spcBef>
              <a:spcAft>
                <a:spcPct val="0"/>
              </a:spcAft>
              <a:defRPr>
                <a:solidFill>
                  <a:schemeClr val="tx1"/>
                </a:solidFill>
                <a:latin typeface="Arial" charset="0"/>
                <a:cs typeface="Arial" charset="0"/>
              </a:defRPr>
            </a:lvl9pPr>
          </a:lstStyle>
          <a:p>
            <a:pPr eaLnBrk="1" hangingPunct="1"/>
            <a:endParaRPr lang="ru-RU" b="1" smtClean="0">
              <a:solidFill>
                <a:srgbClr val="000000"/>
              </a:solidFill>
            </a:endParaRPr>
          </a:p>
        </p:txBody>
      </p:sp>
      <p:sp>
        <p:nvSpPr>
          <p:cNvPr id="18439" name="Slide Number Placeholder 6"/>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4691" eaLnBrk="0" hangingPunct="0">
              <a:defRPr>
                <a:solidFill>
                  <a:schemeClr val="tx1"/>
                </a:solidFill>
                <a:latin typeface="Arial" charset="0"/>
                <a:cs typeface="Arial" charset="0"/>
              </a:defRPr>
            </a:lvl1pPr>
            <a:lvl2pPr marL="718284" indent="-276263" defTabSz="934691" eaLnBrk="0" hangingPunct="0">
              <a:defRPr>
                <a:solidFill>
                  <a:schemeClr val="tx1"/>
                </a:solidFill>
                <a:latin typeface="Arial" charset="0"/>
                <a:cs typeface="Arial" charset="0"/>
              </a:defRPr>
            </a:lvl2pPr>
            <a:lvl3pPr marL="1105053" indent="-221010" defTabSz="934691" eaLnBrk="0" hangingPunct="0">
              <a:defRPr>
                <a:solidFill>
                  <a:schemeClr val="tx1"/>
                </a:solidFill>
                <a:latin typeface="Arial" charset="0"/>
                <a:cs typeface="Arial" charset="0"/>
              </a:defRPr>
            </a:lvl3pPr>
            <a:lvl4pPr marL="1547074" indent="-221010" defTabSz="934691" eaLnBrk="0" hangingPunct="0">
              <a:defRPr>
                <a:solidFill>
                  <a:schemeClr val="tx1"/>
                </a:solidFill>
                <a:latin typeface="Arial" charset="0"/>
                <a:cs typeface="Arial" charset="0"/>
              </a:defRPr>
            </a:lvl4pPr>
            <a:lvl5pPr marL="1989095" indent="-221010" defTabSz="934691" eaLnBrk="0" hangingPunct="0">
              <a:defRPr>
                <a:solidFill>
                  <a:schemeClr val="tx1"/>
                </a:solidFill>
                <a:latin typeface="Arial" charset="0"/>
                <a:cs typeface="Arial" charset="0"/>
              </a:defRPr>
            </a:lvl5pPr>
            <a:lvl6pPr marL="2431116" indent="-221010" defTabSz="934691" eaLnBrk="0" fontAlgn="base" hangingPunct="0">
              <a:spcBef>
                <a:spcPct val="0"/>
              </a:spcBef>
              <a:spcAft>
                <a:spcPct val="0"/>
              </a:spcAft>
              <a:defRPr>
                <a:solidFill>
                  <a:schemeClr val="tx1"/>
                </a:solidFill>
                <a:latin typeface="Arial" charset="0"/>
                <a:cs typeface="Arial" charset="0"/>
              </a:defRPr>
            </a:lvl6pPr>
            <a:lvl7pPr marL="2873137" indent="-221010" defTabSz="934691" eaLnBrk="0" fontAlgn="base" hangingPunct="0">
              <a:spcBef>
                <a:spcPct val="0"/>
              </a:spcBef>
              <a:spcAft>
                <a:spcPct val="0"/>
              </a:spcAft>
              <a:defRPr>
                <a:solidFill>
                  <a:schemeClr val="tx1"/>
                </a:solidFill>
                <a:latin typeface="Arial" charset="0"/>
                <a:cs typeface="Arial" charset="0"/>
              </a:defRPr>
            </a:lvl7pPr>
            <a:lvl8pPr marL="3315158" indent="-221010" defTabSz="934691" eaLnBrk="0" fontAlgn="base" hangingPunct="0">
              <a:spcBef>
                <a:spcPct val="0"/>
              </a:spcBef>
              <a:spcAft>
                <a:spcPct val="0"/>
              </a:spcAft>
              <a:defRPr>
                <a:solidFill>
                  <a:schemeClr val="tx1"/>
                </a:solidFill>
                <a:latin typeface="Arial" charset="0"/>
                <a:cs typeface="Arial" charset="0"/>
              </a:defRPr>
            </a:lvl8pPr>
            <a:lvl9pPr marL="3757179" indent="-221010" defTabSz="934691" eaLnBrk="0" fontAlgn="base" hangingPunct="0">
              <a:spcBef>
                <a:spcPct val="0"/>
              </a:spcBef>
              <a:spcAft>
                <a:spcPct val="0"/>
              </a:spcAft>
              <a:defRPr>
                <a:solidFill>
                  <a:schemeClr val="tx1"/>
                </a:solidFill>
                <a:latin typeface="Arial" charset="0"/>
                <a:cs typeface="Arial" charset="0"/>
              </a:defRPr>
            </a:lvl9pPr>
          </a:lstStyle>
          <a:p>
            <a:pPr eaLnBrk="1" hangingPunct="1"/>
            <a:fld id="{329280B8-3D1B-4E1A-8834-990BA9746967}" type="slidenum">
              <a:rPr lang="en-US" smtClean="0">
                <a:solidFill>
                  <a:srgbClr val="000000"/>
                </a:solidFill>
              </a:rPr>
              <a:pPr eaLnBrk="1" hangingPunct="1"/>
              <a:t>4</a:t>
            </a:fld>
            <a:endParaRPr lang="en-US" dirty="0" smtClean="0">
              <a:solidFill>
                <a:srgbClr val="000000"/>
              </a:solidFill>
            </a:endParaRPr>
          </a:p>
        </p:txBody>
      </p:sp>
    </p:spTree>
    <p:extLst>
      <p:ext uri="{BB962C8B-B14F-4D97-AF65-F5344CB8AC3E}">
        <p14:creationId xmlns:p14="http://schemas.microsoft.com/office/powerpoint/2010/main" val="225026150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92213" y="1250950"/>
            <a:ext cx="4498975" cy="3375025"/>
          </a:xfrm>
        </p:spPr>
      </p:sp>
      <p:sp>
        <p:nvSpPr>
          <p:cNvPr id="3" name="Notes Placeholder 2"/>
          <p:cNvSpPr>
            <a:spLocks noGrp="1"/>
          </p:cNvSpPr>
          <p:nvPr>
            <p:ph type="body" idx="1"/>
          </p:nvPr>
        </p:nvSpPr>
        <p:spPr/>
        <p:txBody>
          <a:bodyPr/>
          <a:lstStyle/>
          <a:p>
            <a:pPr>
              <a:defRPr/>
            </a:pPr>
            <a:r>
              <a:rPr lang="es-ES_tradnl" sz="1200" dirty="0" smtClean="0">
                <a:latin typeface="Arial" charset="0"/>
                <a:ea typeface="Arial" charset="0"/>
                <a:cs typeface="Arial" charset="0"/>
              </a:rPr>
              <a:t>El</a:t>
            </a:r>
            <a:r>
              <a:rPr lang="en-US" sz="1200" dirty="0" smtClean="0">
                <a:latin typeface="Arial" charset="0"/>
                <a:ea typeface="Arial" charset="0"/>
                <a:cs typeface="Arial" charset="0"/>
              </a:rPr>
              <a:t> </a:t>
            </a:r>
            <a:r>
              <a:rPr lang="es-ES_tradnl" dirty="0" smtClean="0">
                <a:latin typeface="Arial" charset="0"/>
                <a:ea typeface="Arial" charset="0"/>
                <a:cs typeface="Arial" charset="0"/>
              </a:rPr>
              <a:t>objetivo del Programa de Mitigación del Cambio Climático </a:t>
            </a:r>
            <a:r>
              <a:rPr lang="es-ES_tradnl" dirty="0">
                <a:latin typeface="Arial" charset="0"/>
                <a:ea typeface="Arial" charset="0"/>
                <a:cs typeface="Arial" charset="0"/>
              </a:rPr>
              <a:t>del FMAM-6 es </a:t>
            </a:r>
            <a:r>
              <a:rPr lang="es-ES_tradnl" dirty="0" smtClean="0">
                <a:latin typeface="Arial" charset="0"/>
                <a:ea typeface="Arial" charset="0"/>
                <a:cs typeface="Arial" charset="0"/>
              </a:rPr>
              <a:t>prestar apoyo a los países en desarrollo y las economías en transición para introducir cambios transformadores encaminados a un rumbo de desarrollo de bajo nivel de emisiones. El apoyo del FMAM también tiene por objeto habilitar a los países receptores a fin de prepararse para el nuevo instrumento en virtud de la CMNUCC aplicable a todas las Partes</a:t>
            </a:r>
            <a:r>
              <a:rPr lang="en-US" sz="1200" dirty="0" smtClean="0">
                <a:latin typeface="Arial" charset="0"/>
                <a:ea typeface="Arial" charset="0"/>
                <a:cs typeface="Arial" charset="0"/>
              </a:rPr>
              <a:t>.</a:t>
            </a:r>
            <a:r>
              <a:rPr lang="en-US" b="0" dirty="0" smtClean="0"/>
              <a:t> </a:t>
            </a:r>
          </a:p>
          <a:p>
            <a:endParaRPr lang="en-US" sz="1200" dirty="0" smtClean="0">
              <a:latin typeface="Arial" charset="0"/>
              <a:ea typeface="Arial" charset="0"/>
              <a:cs typeface="Arial" charset="0"/>
            </a:endParaRPr>
          </a:p>
          <a:p>
            <a:r>
              <a:rPr lang="es-ES_tradnl" sz="1200" dirty="0" smtClean="0">
                <a:latin typeface="Arial" charset="0"/>
                <a:ea typeface="Arial" charset="0"/>
                <a:cs typeface="Arial" charset="0"/>
              </a:rPr>
              <a:t>El FMAM tiene tres objetivos que respaldan esta meta</a:t>
            </a:r>
            <a:r>
              <a:rPr lang="en-US" sz="1200" dirty="0" smtClean="0">
                <a:latin typeface="Arial" charset="0"/>
                <a:ea typeface="Arial" charset="0"/>
                <a:cs typeface="Arial" charset="0"/>
              </a:rPr>
              <a:t>:</a:t>
            </a:r>
          </a:p>
          <a:p>
            <a:pPr marL="228600" indent="-228600">
              <a:buAutoNum type="arabicParenR"/>
            </a:pPr>
            <a:r>
              <a:rPr lang="es-ES_tradnl" dirty="0" smtClean="0">
                <a:latin typeface="Arial" charset="0"/>
                <a:ea typeface="Arial" charset="0"/>
                <a:cs typeface="Arial" charset="0"/>
              </a:rPr>
              <a:t>Facilitar la innovación, la transferencia de tecnología, y las políticas y estrategias de apoyo</a:t>
            </a:r>
            <a:r>
              <a:rPr lang="en-US" sz="1200" baseline="0" dirty="0" smtClean="0">
                <a:latin typeface="Arial" charset="0"/>
                <a:ea typeface="Arial" charset="0"/>
                <a:cs typeface="Arial" charset="0"/>
              </a:rPr>
              <a:t>.</a:t>
            </a:r>
          </a:p>
          <a:p>
            <a:pPr marL="228600" indent="-228600">
              <a:buAutoNum type="arabicParenR"/>
            </a:pPr>
            <a:r>
              <a:rPr lang="es-ES_tradnl" dirty="0" smtClean="0">
                <a:latin typeface="Arial" charset="0"/>
                <a:ea typeface="Arial" charset="0"/>
                <a:cs typeface="Arial" charset="0"/>
              </a:rPr>
              <a:t>Demostrar opciones de mitigación con impactos sistémicos</a:t>
            </a:r>
            <a:r>
              <a:rPr lang="es-ES" dirty="0" smtClean="0">
                <a:latin typeface="Arial" charset="0"/>
                <a:ea typeface="Arial" charset="0"/>
                <a:cs typeface="Arial" charset="0"/>
              </a:rPr>
              <a:t>.</a:t>
            </a:r>
            <a:endParaRPr lang="en-US" sz="1200" baseline="0" dirty="0" smtClean="0">
              <a:latin typeface="Arial" charset="0"/>
              <a:ea typeface="Arial" charset="0"/>
              <a:cs typeface="Arial" charset="0"/>
            </a:endParaRPr>
          </a:p>
          <a:p>
            <a:pPr marL="228600" indent="-228600">
              <a:buAutoNum type="arabicParenR"/>
            </a:pPr>
            <a:r>
              <a:rPr lang="es-ES_tradnl" dirty="0" smtClean="0">
                <a:latin typeface="Arial" charset="0"/>
                <a:ea typeface="Arial" charset="0"/>
                <a:cs typeface="Arial" charset="0"/>
              </a:rPr>
              <a:t>Promover condiciones propicias para integrar las cuestiones relativas a la mitigación en las estrategias de desarrollo sostenible</a:t>
            </a:r>
            <a:r>
              <a:rPr lang="es-ES" dirty="0" smtClean="0">
                <a:latin typeface="Arial" charset="0"/>
                <a:ea typeface="Arial" charset="0"/>
                <a:cs typeface="Arial" charset="0"/>
              </a:rPr>
              <a:t>.</a:t>
            </a:r>
            <a:endParaRPr lang="en-US" sz="1200" dirty="0" smtClean="0">
              <a:latin typeface="Arial" charset="0"/>
              <a:ea typeface="Arial" charset="0"/>
              <a:cs typeface="Arial" charset="0"/>
            </a:endParaRPr>
          </a:p>
          <a:p>
            <a:pPr defTabSz="933961">
              <a:defRPr/>
            </a:pPr>
            <a:endParaRPr lang="en-US" b="0" baseline="0" dirty="0" smtClean="0"/>
          </a:p>
          <a:p>
            <a:pPr defTabSz="933961">
              <a:defRPr/>
            </a:pPr>
            <a:r>
              <a:rPr lang="es-ES_tradnl" dirty="0" smtClean="0">
                <a:latin typeface="Arial" pitchFamily="34" charset="0"/>
                <a:cs typeface="Arial" pitchFamily="34" charset="0"/>
              </a:rPr>
              <a:t>Estos objetivos se asientan en cinco programas principales que representan un conjunto de medidas para evaluar y abordar los riesgos y obstáculos que persisten para la transformación encaminada a un desarrollo de bajo nivel de emisiones de carbono</a:t>
            </a:r>
            <a:r>
              <a:rPr lang="en-US" sz="1200" dirty="0" smtClean="0">
                <a:latin typeface="Arial" charset="0"/>
                <a:ea typeface="Arial" charset="0"/>
                <a:cs typeface="Arial" charset="0"/>
              </a:rPr>
              <a:t>.</a:t>
            </a:r>
            <a:r>
              <a:rPr lang="en-US" sz="1200" baseline="0" dirty="0" smtClean="0">
                <a:latin typeface="Arial" charset="0"/>
                <a:ea typeface="Arial" charset="0"/>
                <a:cs typeface="Arial" charset="0"/>
              </a:rPr>
              <a:t> </a:t>
            </a:r>
          </a:p>
          <a:p>
            <a:pPr marL="228600" indent="-228600" defTabSz="933961">
              <a:buAutoNum type="arabicParenR"/>
              <a:defRPr/>
            </a:pPr>
            <a:r>
              <a:rPr lang="es-ES_tradnl" dirty="0" smtClean="0">
                <a:latin typeface="Arial" charset="0"/>
                <a:cs typeface="Arial" charset="0"/>
              </a:rPr>
              <a:t>Promover el desarrollo, la demostración y el financiamiento oportunos de tecnologías con bajo nivel de emisiones de carbono y opciones de mitigación</a:t>
            </a:r>
            <a:r>
              <a:rPr lang="es-ES" dirty="0" smtClean="0">
                <a:latin typeface="Arial" charset="0"/>
                <a:cs typeface="Arial" charset="0"/>
              </a:rPr>
              <a:t>.</a:t>
            </a:r>
            <a:endParaRPr lang="en-US" sz="1200" baseline="0" dirty="0" smtClean="0">
              <a:latin typeface="Arial" charset="0"/>
              <a:cs typeface="Arial" charset="0"/>
            </a:endParaRPr>
          </a:p>
          <a:p>
            <a:pPr marL="228600" indent="-228600" defTabSz="933961">
              <a:buAutoNum type="arabicParenR"/>
              <a:defRPr/>
            </a:pPr>
            <a:r>
              <a:rPr lang="es-ES_tradnl" dirty="0" smtClean="0">
                <a:latin typeface="Arial" charset="0"/>
                <a:cs typeface="Arial" charset="0"/>
              </a:rPr>
              <a:t>Desarrollar y demostrar paquetes novedosos de políticas e iniciativas de mercado para propiciar una nueva serie de medidas de mitigación</a:t>
            </a:r>
            <a:r>
              <a:rPr lang="es-ES" dirty="0" smtClean="0">
                <a:latin typeface="Arial" charset="0"/>
                <a:cs typeface="Arial" charset="0"/>
              </a:rPr>
              <a:t>.</a:t>
            </a:r>
            <a:endParaRPr lang="en-US" sz="1200" baseline="0" dirty="0" smtClean="0">
              <a:latin typeface="Arial" charset="0"/>
              <a:cs typeface="Arial" charset="0"/>
            </a:endParaRPr>
          </a:p>
          <a:p>
            <a:pPr marL="228600" indent="-228600" defTabSz="933961">
              <a:buAutoNum type="arabicParenR"/>
              <a:defRPr/>
            </a:pPr>
            <a:r>
              <a:rPr lang="es-ES_tradnl" dirty="0" smtClean="0">
                <a:latin typeface="Arial" charset="0"/>
                <a:cs typeface="Arial" charset="0"/>
              </a:rPr>
              <a:t>Promover sistemas urbanos integrados de bajo nivel de emisiones</a:t>
            </a:r>
            <a:r>
              <a:rPr lang="es-ES" dirty="0" smtClean="0">
                <a:latin typeface="Arial" charset="0"/>
                <a:cs typeface="Arial" charset="0"/>
              </a:rPr>
              <a:t>.</a:t>
            </a:r>
            <a:endParaRPr lang="en-US" sz="1200" baseline="0" dirty="0" smtClean="0">
              <a:latin typeface="Arial" charset="0"/>
              <a:cs typeface="Arial" charset="0"/>
            </a:endParaRPr>
          </a:p>
          <a:p>
            <a:pPr marL="228600" indent="-228600" defTabSz="933961">
              <a:buAutoNum type="arabicParenR"/>
              <a:defRPr/>
            </a:pPr>
            <a:r>
              <a:rPr lang="es-ES_tradnl" dirty="0" smtClean="0">
                <a:latin typeface="Arial" charset="0"/>
                <a:cs typeface="Arial" charset="0"/>
              </a:rPr>
              <a:t>Promover la conservación y el aumento de las reservas de carbono en los bosques, y otros usos de la tierra, y apoyar prácticas agrícolas inteligentes respecto del clima</a:t>
            </a:r>
            <a:r>
              <a:rPr lang="es-ES" dirty="0" smtClean="0">
                <a:latin typeface="Arial" charset="0"/>
                <a:cs typeface="Arial" charset="0"/>
              </a:rPr>
              <a:t>.</a:t>
            </a:r>
            <a:endParaRPr lang="en-US" sz="1200" baseline="0" dirty="0" smtClean="0">
              <a:latin typeface="Arial" charset="0"/>
              <a:cs typeface="Arial" charset="0"/>
            </a:endParaRPr>
          </a:p>
          <a:p>
            <a:pPr marL="228600" indent="-228600" defTabSz="933961">
              <a:buAutoNum type="arabicParenR"/>
              <a:defRPr/>
            </a:pPr>
            <a:r>
              <a:rPr lang="es-ES_tradnl" dirty="0" smtClean="0">
                <a:latin typeface="Arial" charset="0"/>
                <a:cs typeface="Arial" charset="0"/>
              </a:rPr>
              <a:t>Integrar las conclusiones de las actividades habilitantes y de las obligaciones emanadas de la Convención en los procesos de planificación nacionales y los aportes del país a la mitigación</a:t>
            </a:r>
            <a:r>
              <a:rPr lang="es-ES" dirty="0" smtClean="0">
                <a:latin typeface="Arial" charset="0"/>
                <a:cs typeface="Arial" charset="0"/>
              </a:rPr>
              <a:t>.</a:t>
            </a:r>
            <a:endParaRPr lang="en-US" sz="1200" baseline="0" dirty="0" smtClean="0">
              <a:latin typeface="Arial" charset="0"/>
              <a:cs typeface="Arial" charset="0"/>
            </a:endParaRPr>
          </a:p>
          <a:p>
            <a:pPr defTabSz="933961">
              <a:defRPr/>
            </a:pPr>
            <a:endParaRPr lang="en-US" sz="1200" baseline="0" dirty="0" smtClean="0">
              <a:latin typeface="Arial" charset="0"/>
              <a:cs typeface="Arial" charset="0"/>
            </a:endParaRPr>
          </a:p>
          <a:p>
            <a:pPr defTabSz="933961">
              <a:defRPr/>
            </a:pPr>
            <a:r>
              <a:rPr lang="es-ES_tradnl" sz="1200" baseline="0" dirty="0" smtClean="0">
                <a:latin typeface="Arial" charset="0"/>
                <a:cs typeface="Arial" charset="0"/>
              </a:rPr>
              <a:t>Estos </a:t>
            </a:r>
            <a:r>
              <a:rPr lang="es-ES_tradnl" dirty="0" smtClean="0">
                <a:latin typeface="Arial" charset="0"/>
                <a:cs typeface="Arial" charset="0"/>
              </a:rPr>
              <a:t>programas tienen por objetivo lograr los siguientes tres resultados</a:t>
            </a:r>
            <a:r>
              <a:rPr lang="en-US" sz="1200" baseline="0" dirty="0" smtClean="0">
                <a:latin typeface="Arial" charset="0"/>
                <a:cs typeface="Arial" charset="0"/>
              </a:rPr>
              <a:t>: </a:t>
            </a:r>
          </a:p>
          <a:p>
            <a:pPr marL="228600" indent="-228600" defTabSz="933961">
              <a:buAutoNum type="arabicParenR"/>
              <a:defRPr/>
            </a:pPr>
            <a:r>
              <a:rPr lang="es-ES_tradnl" dirty="0" smtClean="0">
                <a:latin typeface="Arial" charset="0"/>
                <a:cs typeface="Arial" charset="0"/>
              </a:rPr>
              <a:t>adopción acelerada de tecnologías novedosas y prácticas de gestión para la reducción de las emisiones de GEI y el secuestro de carbono</a:t>
            </a:r>
            <a:r>
              <a:rPr lang="en-US" sz="1200" baseline="0" dirty="0" smtClean="0">
                <a:latin typeface="Arial" charset="0"/>
                <a:cs typeface="Arial" charset="0"/>
              </a:rPr>
              <a:t>; </a:t>
            </a:r>
          </a:p>
          <a:p>
            <a:pPr marL="228600" indent="-228600" defTabSz="933961">
              <a:buAutoNum type="arabicParenR"/>
              <a:defRPr/>
            </a:pPr>
            <a:r>
              <a:rPr lang="es-ES_tradnl" dirty="0" smtClean="0">
                <a:latin typeface="Arial" charset="0"/>
                <a:cs typeface="Arial" charset="0"/>
              </a:rPr>
              <a:t>marcos regulatorios, </a:t>
            </a:r>
            <a:r>
              <a:rPr lang="es-ES_tradnl" dirty="0">
                <a:latin typeface="Arial" charset="0"/>
                <a:cs typeface="Arial" charset="0"/>
              </a:rPr>
              <a:t>de </a:t>
            </a:r>
            <a:r>
              <a:rPr lang="es-ES_tradnl" dirty="0" smtClean="0">
                <a:latin typeface="Arial" charset="0"/>
                <a:cs typeface="Arial" charset="0"/>
              </a:rPr>
              <a:t>políticas y de planificación para promover el desarrollo acelerado de bajo nivel de emisiones de GEI y la mitigación de las emisiones</a:t>
            </a:r>
            <a:r>
              <a:rPr lang="en-US" sz="1200" baseline="0" dirty="0" smtClean="0">
                <a:latin typeface="Arial" charset="0"/>
                <a:cs typeface="Arial" charset="0"/>
              </a:rPr>
              <a:t>;</a:t>
            </a:r>
          </a:p>
          <a:p>
            <a:pPr marL="228600" indent="-228600" defTabSz="933961">
              <a:buAutoNum type="arabicParenR"/>
              <a:defRPr/>
            </a:pPr>
            <a:r>
              <a:rPr lang="es-ES_tradnl" dirty="0" smtClean="0">
                <a:latin typeface="Arial" charset="0"/>
                <a:cs typeface="Arial" charset="0"/>
              </a:rPr>
              <a:t>demostración e instrumentación de mecanismos financieros de apoyo a las reducciones de GEI</a:t>
            </a:r>
            <a:r>
              <a:rPr lang="es-ES" dirty="0" smtClean="0">
                <a:latin typeface="Arial" charset="0"/>
                <a:cs typeface="Arial" charset="0"/>
              </a:rPr>
              <a:t>.</a:t>
            </a:r>
            <a:endParaRPr lang="en-US" sz="1200" dirty="0" smtClean="0">
              <a:latin typeface="Arial" charset="0"/>
              <a:cs typeface="Arial" charset="0"/>
            </a:endParaRPr>
          </a:p>
        </p:txBody>
      </p:sp>
      <p:sp>
        <p:nvSpPr>
          <p:cNvPr id="4" name="Slide Number Placeholder 3"/>
          <p:cNvSpPr>
            <a:spLocks noGrp="1"/>
          </p:cNvSpPr>
          <p:nvPr>
            <p:ph type="sldNum" sz="quarter" idx="10"/>
          </p:nvPr>
        </p:nvSpPr>
        <p:spPr/>
        <p:txBody>
          <a:bodyPr/>
          <a:lstStyle/>
          <a:p>
            <a:fld id="{5CAADE94-C609-4103-AF43-614665D210E3}" type="slidenum">
              <a:rPr lang="en-US" smtClean="0">
                <a:solidFill>
                  <a:prstClr val="black"/>
                </a:solidFill>
              </a:rPr>
              <a:pPr/>
              <a:t>5</a:t>
            </a:fld>
            <a:endParaRPr lang="en-US" dirty="0">
              <a:solidFill>
                <a:prstClr val="black"/>
              </a:solidFill>
            </a:endParaRPr>
          </a:p>
        </p:txBody>
      </p:sp>
    </p:spTree>
    <p:extLst>
      <p:ext uri="{BB962C8B-B14F-4D97-AF65-F5344CB8AC3E}">
        <p14:creationId xmlns:p14="http://schemas.microsoft.com/office/powerpoint/2010/main" val="142694787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AC37F9C5-DADA-40EF-BCE0-F0AA5007CB72}" type="slidenum">
              <a:rPr lang="en-US" smtClean="0">
                <a:solidFill>
                  <a:prstClr val="black"/>
                </a:solidFill>
              </a:rPr>
              <a:pPr/>
              <a:t>6</a:t>
            </a:fld>
            <a:endParaRPr lang="en-US" dirty="0">
              <a:solidFill>
                <a:prstClr val="black"/>
              </a:solidFill>
            </a:endParaRPr>
          </a:p>
        </p:txBody>
      </p:sp>
      <p:sp>
        <p:nvSpPr>
          <p:cNvPr id="5" name="Date Placeholder 4"/>
          <p:cNvSpPr>
            <a:spLocks noGrp="1"/>
          </p:cNvSpPr>
          <p:nvPr>
            <p:ph type="dt" idx="11"/>
          </p:nvPr>
        </p:nvSpPr>
        <p:spPr/>
        <p:txBody>
          <a:bodyPr/>
          <a:lstStyle/>
          <a:p>
            <a:endParaRPr lang="en-US" dirty="0">
              <a:solidFill>
                <a:prstClr val="black"/>
              </a:solidFill>
            </a:endParaRPr>
          </a:p>
        </p:txBody>
      </p:sp>
      <p:sp>
        <p:nvSpPr>
          <p:cNvPr id="6" name="Footer Placeholder 5"/>
          <p:cNvSpPr>
            <a:spLocks noGrp="1"/>
          </p:cNvSpPr>
          <p:nvPr>
            <p:ph type="ftr" sz="quarter" idx="12"/>
          </p:nvPr>
        </p:nvSpPr>
        <p:spPr/>
        <p:txBody>
          <a:bodyPr/>
          <a:lstStyle/>
          <a:p>
            <a:endParaRPr lang="en-US" dirty="0">
              <a:solidFill>
                <a:prstClr val="black"/>
              </a:solidFill>
            </a:endParaRPr>
          </a:p>
        </p:txBody>
      </p:sp>
      <p:sp>
        <p:nvSpPr>
          <p:cNvPr id="7" name="Header Placeholder 6"/>
          <p:cNvSpPr>
            <a:spLocks noGrp="1"/>
          </p:cNvSpPr>
          <p:nvPr>
            <p:ph type="hdr" sz="quarter" idx="13"/>
          </p:nvPr>
        </p:nvSpPr>
        <p:spPr/>
        <p:txBody>
          <a:bodyPr/>
          <a:lstStyle/>
          <a:p>
            <a:endParaRPr lang="en-US" dirty="0">
              <a:solidFill>
                <a:prstClr val="black"/>
              </a:solidFill>
            </a:endParaRPr>
          </a:p>
        </p:txBody>
      </p:sp>
    </p:spTree>
    <p:extLst>
      <p:ext uri="{BB962C8B-B14F-4D97-AF65-F5344CB8AC3E}">
        <p14:creationId xmlns:p14="http://schemas.microsoft.com/office/powerpoint/2010/main" val="385234668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23799">
              <a:defRPr/>
            </a:pPr>
            <a:r>
              <a:rPr lang="es-ES_tradnl" b="1" baseline="0" noProof="0" dirty="0" smtClean="0"/>
              <a:t>SATR: Sistema para la Asignación Transparente de Recursos</a:t>
            </a:r>
          </a:p>
          <a:p>
            <a:pPr defTabSz="923799">
              <a:defRPr/>
            </a:pPr>
            <a:r>
              <a:rPr lang="es-ES_tradnl" b="1" baseline="0" noProof="0" dirty="0" smtClean="0"/>
              <a:t>FPMA: Fondo para los Países Menos Adelantados</a:t>
            </a:r>
          </a:p>
          <a:p>
            <a:pPr defTabSz="923799">
              <a:defRPr/>
            </a:pPr>
            <a:r>
              <a:rPr lang="es-ES_tradnl" b="1" baseline="0" noProof="0" dirty="0" smtClean="0"/>
              <a:t>FECC: Fondo Especial para el Cambio Climático</a:t>
            </a:r>
            <a:endParaRPr lang="es-ES_tradnl" b="1" noProof="0" dirty="0" smtClean="0"/>
          </a:p>
          <a:p>
            <a:endParaRPr lang="es-ES_tradnl" noProof="0" dirty="0" smtClean="0"/>
          </a:p>
          <a:p>
            <a:r>
              <a:rPr lang="es-ES_tradnl" noProof="0" dirty="0" smtClean="0"/>
              <a:t>La meta del programa de adaptación del FMAM es aumentar la resiliencia a los impactos negativos del cambio climático en los países en desarrollo vulnerables, a través de medidas de adaptación tanto a corto como a largo plazo en los sectores, las zonas y las comunidades afectadas,</a:t>
            </a:r>
            <a:r>
              <a:rPr lang="es-ES_tradnl" baseline="0" noProof="0" dirty="0" smtClean="0"/>
              <a:t> con el objeto de reducir las pérdidas socioeconómicas previstas relacionadas con el cambio climático y la variabilidad del clima.</a:t>
            </a:r>
          </a:p>
          <a:p>
            <a:endParaRPr lang="en-US" baseline="0" dirty="0" smtClean="0"/>
          </a:p>
          <a:p>
            <a:r>
              <a:rPr lang="es-ES_tradnl" baseline="0" noProof="0" dirty="0" smtClean="0"/>
              <a:t>La meta se respalda a través de tres objetivos estratégicos</a:t>
            </a:r>
            <a:r>
              <a:rPr lang="en-US" baseline="0" dirty="0" smtClean="0"/>
              <a:t>:</a:t>
            </a:r>
          </a:p>
          <a:p>
            <a:pPr marL="228600" indent="-228600">
              <a:buAutoNum type="arabicParenR"/>
            </a:pPr>
            <a:r>
              <a:rPr lang="es-ES_tradnl" baseline="0" noProof="0" dirty="0" smtClean="0"/>
              <a:t>Reducción de la vulnerabilidad de las personas, los medios de subsistencia, los activos físicos y los sistemas naturales a los efectos adversos del cambio climático</a:t>
            </a:r>
            <a:r>
              <a:rPr lang="en-US" baseline="0" dirty="0" smtClean="0"/>
              <a:t>.</a:t>
            </a:r>
          </a:p>
          <a:p>
            <a:pPr marL="228600" indent="-228600">
              <a:buAutoNum type="arabicParenR"/>
            </a:pPr>
            <a:r>
              <a:rPr lang="es-ES_tradnl" baseline="0" noProof="0" dirty="0" smtClean="0"/>
              <a:t>Fortalecimiento de las capacidades institucionales y técnicas para una adaptación eficaz al cambio climático</a:t>
            </a:r>
            <a:r>
              <a:rPr lang="es-ES" baseline="0" dirty="0" smtClean="0"/>
              <a:t>.</a:t>
            </a:r>
            <a:endParaRPr lang="en-US" baseline="0" dirty="0" smtClean="0"/>
          </a:p>
          <a:p>
            <a:pPr marL="228600" indent="-228600">
              <a:buAutoNum type="arabicParenR"/>
            </a:pPr>
            <a:r>
              <a:rPr lang="es-ES_tradnl" baseline="0" noProof="0" dirty="0" smtClean="0"/>
              <a:t>Integración de la adaptación al cambio climático en políticas, planes y procesos conexos que sean pertinentes</a:t>
            </a:r>
            <a:r>
              <a:rPr lang="es-ES" baseline="0" dirty="0" smtClean="0"/>
              <a:t>.</a:t>
            </a:r>
            <a:endParaRPr lang="en-US" dirty="0" smtClean="0"/>
          </a:p>
          <a:p>
            <a:endParaRPr lang="en-US" dirty="0" smtClean="0"/>
          </a:p>
        </p:txBody>
      </p:sp>
      <p:sp>
        <p:nvSpPr>
          <p:cNvPr id="4" name="Slide Number Placeholder 3"/>
          <p:cNvSpPr>
            <a:spLocks noGrp="1"/>
          </p:cNvSpPr>
          <p:nvPr>
            <p:ph type="sldNum" sz="quarter" idx="10"/>
          </p:nvPr>
        </p:nvSpPr>
        <p:spPr/>
        <p:txBody>
          <a:bodyPr/>
          <a:lstStyle/>
          <a:p>
            <a:fld id="{0087241D-FC74-4E30-9F37-A81AA9063518}" type="slidenum">
              <a:rPr lang="en-US" smtClean="0"/>
              <a:t>7</a:t>
            </a:fld>
            <a:endParaRPr lang="en-US" dirty="0"/>
          </a:p>
        </p:txBody>
      </p:sp>
    </p:spTree>
    <p:extLst>
      <p:ext uri="{BB962C8B-B14F-4D97-AF65-F5344CB8AC3E}">
        <p14:creationId xmlns:p14="http://schemas.microsoft.com/office/powerpoint/2010/main" val="412534808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_tradnl" noProof="0" dirty="0" smtClean="0">
                <a:latin typeface="Times New Roman" pitchFamily="18" charset="0"/>
                <a:cs typeface="Times New Roman" pitchFamily="18" charset="0"/>
              </a:rPr>
              <a:t>Con ese fin, se pone empeño en un enfoque integrado a través de dos pilares estratégicos</a:t>
            </a:r>
            <a:r>
              <a:rPr lang="en-US" dirty="0" smtClean="0">
                <a:latin typeface="Times New Roman" pitchFamily="18" charset="0"/>
                <a:cs typeface="Times New Roman" pitchFamily="18" charset="0"/>
              </a:rPr>
              <a:t>:</a:t>
            </a:r>
          </a:p>
          <a:p>
            <a:endParaRPr lang="en-US" dirty="0" smtClean="0">
              <a:latin typeface="Times New Roman" pitchFamily="18" charset="0"/>
              <a:cs typeface="Times New Roman" pitchFamily="18" charset="0"/>
            </a:endParaRPr>
          </a:p>
          <a:p>
            <a:pPr marL="228600" indent="-228600">
              <a:buAutoNum type="arabicParenR"/>
            </a:pPr>
            <a:r>
              <a:rPr lang="es-ES_tradnl" noProof="0" dirty="0" smtClean="0">
                <a:latin typeface="Times New Roman" pitchFamily="18" charset="0"/>
                <a:cs typeface="Times New Roman" pitchFamily="18" charset="0"/>
              </a:rPr>
              <a:t>Integración de la ACC en políticas, planes, programas y procesos decisorios que sean pertinentes</a:t>
            </a:r>
            <a:r>
              <a:rPr lang="es-ES" dirty="0" smtClean="0">
                <a:latin typeface="Times New Roman" pitchFamily="18" charset="0"/>
                <a:cs typeface="Times New Roman" pitchFamily="18" charset="0"/>
              </a:rPr>
              <a:t>.</a:t>
            </a:r>
            <a:r>
              <a:rPr lang="en-US" baseline="0" dirty="0" smtClean="0">
                <a:latin typeface="Times New Roman" pitchFamily="18" charset="0"/>
                <a:cs typeface="Times New Roman" pitchFamily="18" charset="0"/>
              </a:rPr>
              <a:t> </a:t>
            </a:r>
          </a:p>
          <a:p>
            <a:pPr marL="0" marR="0" lvl="1" indent="0" algn="l" defTabSz="914400" rtl="0" eaLnBrk="1" fontAlgn="auto" latinLnBrk="0" hangingPunct="1">
              <a:lnSpc>
                <a:spcPct val="100000"/>
              </a:lnSpc>
              <a:spcBef>
                <a:spcPts val="0"/>
              </a:spcBef>
              <a:spcAft>
                <a:spcPts val="0"/>
              </a:spcAft>
              <a:buClrTx/>
              <a:buSzTx/>
              <a:buFontTx/>
              <a:buNone/>
              <a:tabLst/>
              <a:defRPr/>
            </a:pPr>
            <a:r>
              <a:rPr lang="en-US" dirty="0" smtClean="0">
                <a:latin typeface="Times New Roman" pitchFamily="18" charset="0"/>
                <a:cs typeface="Times New Roman" pitchFamily="18" charset="0"/>
              </a:rPr>
              <a:t>- </a:t>
            </a:r>
            <a:r>
              <a:rPr lang="es-ES_tradnl" noProof="0" dirty="0" smtClean="0">
                <a:latin typeface="Times New Roman" pitchFamily="18" charset="0"/>
                <a:cs typeface="Times New Roman" pitchFamily="18" charset="0"/>
              </a:rPr>
              <a:t>Se abordan las necesidades urgentes, las lagunas en la información sobre el clima, la capacidad de seguimiento y evaluación y las necesidades a mediano y largo plazo</a:t>
            </a:r>
            <a:r>
              <a:rPr lang="en-US" dirty="0" smtClean="0">
                <a:latin typeface="Times New Roman" pitchFamily="18" charset="0"/>
                <a:cs typeface="Times New Roman" pitchFamily="18" charset="0"/>
              </a:rPr>
              <a:t>.</a:t>
            </a:r>
            <a:endParaRPr lang="en-US" baseline="0" dirty="0" smtClean="0">
              <a:latin typeface="Times New Roman" pitchFamily="18" charset="0"/>
              <a:cs typeface="Times New Roman" pitchFamily="18" charset="0"/>
            </a:endParaRPr>
          </a:p>
          <a:p>
            <a:endParaRPr lang="en-US" baseline="0" dirty="0" smtClean="0">
              <a:latin typeface="Times New Roman" pitchFamily="18" charset="0"/>
              <a:cs typeface="Times New Roman" pitchFamily="18" charset="0"/>
            </a:endParaRPr>
          </a:p>
          <a:p>
            <a:r>
              <a:rPr lang="en-US" baseline="0" dirty="0" smtClean="0">
                <a:latin typeface="Times New Roman" pitchFamily="18" charset="0"/>
                <a:cs typeface="Times New Roman" pitchFamily="18" charset="0"/>
              </a:rPr>
              <a:t>2) </a:t>
            </a:r>
            <a:r>
              <a:rPr lang="es-ES_tradnl" noProof="0" dirty="0" smtClean="0">
                <a:latin typeface="Times New Roman" pitchFamily="18" charset="0"/>
                <a:cs typeface="Times New Roman" pitchFamily="18" charset="0"/>
              </a:rPr>
              <a:t>Aplicación de iniciativas que abarcan la adaptación y otras áreas focales del FMAM</a:t>
            </a:r>
            <a:r>
              <a:rPr lang="en-US" baseline="0" dirty="0" smtClean="0">
                <a:latin typeface="Times New Roman" pitchFamily="18" charset="0"/>
                <a:cs typeface="Times New Roman" pitchFamily="18" charset="0"/>
              </a:rPr>
              <a:t>.</a:t>
            </a:r>
          </a:p>
          <a:p>
            <a:r>
              <a:rPr lang="es-ES_tradnl" noProof="0" dirty="0" smtClean="0">
                <a:latin typeface="Times New Roman" pitchFamily="18" charset="0"/>
                <a:cs typeface="Times New Roman" pitchFamily="18" charset="0"/>
              </a:rPr>
              <a:t>El FMAM es el mecanismo financiero de varios acuerdos multilaterales</a:t>
            </a:r>
            <a:r>
              <a:rPr lang="es-ES_tradnl" baseline="0" noProof="0" dirty="0" smtClean="0">
                <a:latin typeface="Times New Roman" pitchFamily="18" charset="0"/>
                <a:cs typeface="Times New Roman" pitchFamily="18" charset="0"/>
              </a:rPr>
              <a:t> sobre el medio ambiente y, por lo tanto, está en una posición singular para aprovechar las sinergias entre la ACC y los beneficios ambientales de alcance mundial y para gestionar las potenciales soluciones de compromiso entre ellos</a:t>
            </a:r>
            <a:r>
              <a:rPr lang="en-US" dirty="0" smtClean="0">
                <a:latin typeface="Times New Roman" pitchFamily="18" charset="0"/>
                <a:cs typeface="Times New Roman" pitchFamily="18" charset="0"/>
              </a:rPr>
              <a:t>.</a:t>
            </a:r>
          </a:p>
          <a:p>
            <a:r>
              <a:rPr lang="es-ES_tradnl" noProof="0" dirty="0" smtClean="0">
                <a:latin typeface="Times New Roman" pitchFamily="18" charset="0"/>
                <a:cs typeface="Times New Roman" pitchFamily="18" charset="0"/>
              </a:rPr>
              <a:t>En consecuencia, las actividades que abarcan varias áreas focales brinda algunas oportunidades clave:</a:t>
            </a:r>
          </a:p>
          <a:p>
            <a:pPr marL="171450" indent="-171450">
              <a:buFontTx/>
              <a:buChar char="-"/>
            </a:pPr>
            <a:r>
              <a:rPr lang="es-ES_tradnl" noProof="0" dirty="0" smtClean="0">
                <a:latin typeface="Times New Roman" pitchFamily="18" charset="0"/>
                <a:cs typeface="Times New Roman" pitchFamily="18" charset="0"/>
              </a:rPr>
              <a:t>Promoción de asociaciones de base amplia y de una mayor coherencia en términos de desarrollo. Mejor integración con las estrategias nacionales y mayor número de partes interesadas.</a:t>
            </a:r>
          </a:p>
          <a:p>
            <a:pPr marL="171450" indent="-171450">
              <a:buFontTx/>
              <a:buChar char="-"/>
            </a:pPr>
            <a:r>
              <a:rPr lang="es-ES_tradnl" noProof="0" dirty="0" smtClean="0">
                <a:latin typeface="Times New Roman" pitchFamily="18" charset="0"/>
                <a:cs typeface="Times New Roman" pitchFamily="18" charset="0"/>
              </a:rPr>
              <a:t>Posibilidad de generar mayores beneficios humanos, por ejemplo a través del trabajo con iniciativas en materia hídrica para aumentar el acceso al agua, o relativas</a:t>
            </a:r>
            <a:r>
              <a:rPr lang="es-ES_tradnl" baseline="0" noProof="0" dirty="0" smtClean="0">
                <a:latin typeface="Times New Roman" pitchFamily="18" charset="0"/>
                <a:cs typeface="Times New Roman" pitchFamily="18" charset="0"/>
              </a:rPr>
              <a:t> a la gestión sostenible de los manglares frente al aumento del nivel del mar y la erosión costera.</a:t>
            </a:r>
          </a:p>
          <a:p>
            <a:pPr marL="171450" indent="-171450">
              <a:buFontTx/>
              <a:buChar char="-"/>
            </a:pPr>
            <a:r>
              <a:rPr lang="es-ES_tradnl" baseline="0" noProof="0" dirty="0" smtClean="0">
                <a:latin typeface="Times New Roman" pitchFamily="18" charset="0"/>
                <a:cs typeface="Times New Roman" pitchFamily="18" charset="0"/>
              </a:rPr>
              <a:t>Reducción de los costos de transacción y aumento de la eficacia en función de los costos.</a:t>
            </a:r>
          </a:p>
          <a:p>
            <a:pPr marL="171450" indent="-171450">
              <a:buFontTx/>
              <a:buChar char="-"/>
            </a:pPr>
            <a:r>
              <a:rPr lang="es-ES_tradnl" baseline="0" noProof="0" dirty="0" smtClean="0">
                <a:latin typeface="Times New Roman" pitchFamily="18" charset="0"/>
                <a:cs typeface="Times New Roman" pitchFamily="18" charset="0"/>
              </a:rPr>
              <a:t>Economías de escala.</a:t>
            </a:r>
          </a:p>
          <a:p>
            <a:pPr marL="171450" indent="-171450">
              <a:buFontTx/>
              <a:buChar char="-"/>
            </a:pPr>
            <a:endParaRPr lang="es-ES_tradnl" noProof="0" dirty="0" smtClean="0">
              <a:latin typeface="Times New Roman" pitchFamily="18" charset="0"/>
              <a:cs typeface="Times New Roman" pitchFamily="18" charset="0"/>
            </a:endParaRPr>
          </a:p>
          <a:p>
            <a:pPr marL="0" marR="0" indent="0" algn="l" defTabSz="923799" rtl="0" eaLnBrk="1" fontAlgn="auto" latinLnBrk="0" hangingPunct="1">
              <a:lnSpc>
                <a:spcPct val="100000"/>
              </a:lnSpc>
              <a:spcBef>
                <a:spcPts val="0"/>
              </a:spcBef>
              <a:spcAft>
                <a:spcPts val="0"/>
              </a:spcAft>
              <a:buClrTx/>
              <a:buSzTx/>
              <a:buFontTx/>
              <a:buNone/>
              <a:tabLst/>
              <a:defRPr/>
            </a:pPr>
            <a:r>
              <a:rPr lang="es-ES_tradnl" baseline="0" noProof="0" dirty="0" smtClean="0">
                <a:latin typeface="Times New Roman" pitchFamily="18" charset="0"/>
                <a:cs typeface="Times New Roman" pitchFamily="18" charset="0"/>
              </a:rPr>
              <a:t>A nivel operacional, el FMAM seguirá programando recursos en sectores económicos clave, pero analizará nuevos mecanismos de innovación a través de una mayor colaboración con el sector privado, en particular en lo referente a la transferencia de riesgos y los seguros, y en materia de adaptación basada en los ecosistemas.  Se ha incrementado la focalización en zonas de elevada vulnerabilidad, como los pequeños Estados insulares en desarrollo y los centros urbanos.</a:t>
            </a:r>
          </a:p>
          <a:p>
            <a:pPr marL="0" marR="0" indent="0" algn="l" defTabSz="923799" rtl="0" eaLnBrk="1" fontAlgn="auto" latinLnBrk="0" hangingPunct="1">
              <a:lnSpc>
                <a:spcPct val="100000"/>
              </a:lnSpc>
              <a:spcBef>
                <a:spcPts val="0"/>
              </a:spcBef>
              <a:spcAft>
                <a:spcPts val="0"/>
              </a:spcAft>
              <a:buClrTx/>
              <a:buSzTx/>
              <a:buFontTx/>
              <a:buNone/>
              <a:tabLst/>
              <a:defRPr/>
            </a:pPr>
            <a:r>
              <a:rPr lang="es-ES_tradnl" baseline="0" noProof="0" dirty="0" smtClean="0">
                <a:latin typeface="Times New Roman" pitchFamily="18" charset="0"/>
                <a:cs typeface="Times New Roman" pitchFamily="18" charset="0"/>
              </a:rPr>
              <a:t>- La participación del sector privado reviste cada vez más prioridad en todo el FMAM, inclusive en materia de ACC.</a:t>
            </a:r>
            <a:endParaRPr lang="es-ES_tradnl" sz="1200" b="1" baseline="0" noProof="0" dirty="0" smtClean="0">
              <a:solidFill>
                <a:srgbClr val="002060"/>
              </a:solidFill>
              <a:latin typeface="Times New Roman" pitchFamily="18" charset="0"/>
              <a:cs typeface="Times New Roman" pitchFamily="18" charset="0"/>
            </a:endParaRPr>
          </a:p>
          <a:p>
            <a:pPr marL="0" marR="0" indent="0" algn="l" defTabSz="923799" rtl="0" eaLnBrk="1" fontAlgn="auto" latinLnBrk="0" hangingPunct="1">
              <a:lnSpc>
                <a:spcPct val="100000"/>
              </a:lnSpc>
              <a:spcBef>
                <a:spcPts val="0"/>
              </a:spcBef>
              <a:spcAft>
                <a:spcPts val="0"/>
              </a:spcAft>
              <a:buClrTx/>
              <a:buSzTx/>
              <a:buFontTx/>
              <a:buNone/>
              <a:tabLst/>
              <a:defRPr/>
            </a:pPr>
            <a:r>
              <a:rPr lang="es-ES_tradnl" sz="1200" b="0" baseline="0" noProof="0" dirty="0" smtClean="0">
                <a:solidFill>
                  <a:srgbClr val="002060"/>
                </a:solidFill>
                <a:latin typeface="Times New Roman" pitchFamily="18" charset="0"/>
                <a:cs typeface="Times New Roman" pitchFamily="18" charset="0"/>
              </a:rPr>
              <a:t>- Sobre la base de la experiencia adquirida en el pasado, el FMAM buscará oportunidades para ampliar la participación del sector privado a través de lo siguiente:</a:t>
            </a:r>
          </a:p>
          <a:p>
            <a:pPr marL="571500" lvl="1" indent="-171450">
              <a:spcBef>
                <a:spcPct val="0"/>
              </a:spcBef>
              <a:buFont typeface="Arial" panose="020B0604020202020204" pitchFamily="34" charset="0"/>
              <a:buChar char="•"/>
            </a:pPr>
            <a:r>
              <a:rPr lang="es-ES_tradnl" sz="2100" noProof="0" dirty="0" smtClean="0">
                <a:latin typeface="Times New Roman" pitchFamily="18" charset="0"/>
                <a:cs typeface="Times New Roman" pitchFamily="18" charset="0"/>
              </a:rPr>
              <a:t>Actividades de sensibilización, inclusive sobre los riesgos potenciales y las medidas de respuesta</a:t>
            </a:r>
          </a:p>
          <a:p>
            <a:pPr marL="571500" lvl="1" indent="-171450">
              <a:spcBef>
                <a:spcPct val="0"/>
              </a:spcBef>
              <a:buFont typeface="Arial" panose="020B0604020202020204" pitchFamily="34" charset="0"/>
              <a:buChar char="•"/>
            </a:pPr>
            <a:r>
              <a:rPr lang="es-ES_tradnl" sz="2100" noProof="0" dirty="0" smtClean="0">
                <a:latin typeface="Times New Roman" pitchFamily="18" charset="0"/>
                <a:cs typeface="Times New Roman" pitchFamily="18" charset="0"/>
              </a:rPr>
              <a:t>Actividades de fortalecimiento de la capacidad para ayudar a las entidades privadas a gestionar los riesgos relacionados con el cambio climático</a:t>
            </a:r>
          </a:p>
          <a:p>
            <a:pPr marL="571500" lvl="1" indent="-171450">
              <a:spcBef>
                <a:spcPct val="0"/>
              </a:spcBef>
              <a:buFont typeface="Arial" panose="020B0604020202020204" pitchFamily="34" charset="0"/>
              <a:buChar char="•"/>
            </a:pPr>
            <a:r>
              <a:rPr lang="es-ES_tradnl" sz="2100" noProof="0" dirty="0" smtClean="0">
                <a:latin typeface="Times New Roman" pitchFamily="18" charset="0"/>
                <a:cs typeface="Times New Roman" pitchFamily="18" charset="0"/>
              </a:rPr>
              <a:t>Medidas para mejorar los entornos normativos y regulatorios y la infraestructura institucional</a:t>
            </a:r>
          </a:p>
          <a:p>
            <a:pPr marL="571500" lvl="1" indent="-171450">
              <a:spcBef>
                <a:spcPct val="0"/>
              </a:spcBef>
              <a:buFont typeface="Arial" panose="020B0604020202020204" pitchFamily="34" charset="0"/>
              <a:buChar char="•"/>
            </a:pPr>
            <a:r>
              <a:rPr lang="es-ES_tradnl" sz="2100" noProof="0" dirty="0" smtClean="0">
                <a:latin typeface="Times New Roman" pitchFamily="18" charset="0"/>
                <a:cs typeface="Times New Roman" pitchFamily="18" charset="0"/>
              </a:rPr>
              <a:t>Asociaciones público-privadas</a:t>
            </a:r>
            <a:r>
              <a:rPr lang="es-ES_tradnl" sz="2100" baseline="0" noProof="0" dirty="0" smtClean="0">
                <a:latin typeface="Times New Roman" pitchFamily="18" charset="0"/>
                <a:cs typeface="Times New Roman" pitchFamily="18" charset="0"/>
              </a:rPr>
              <a:t> que promuevan respuestas al cambio climático por parte del sector privado</a:t>
            </a:r>
            <a:endParaRPr lang="es-ES_tradnl" sz="2100" noProof="0" dirty="0" smtClean="0">
              <a:latin typeface="Times New Roman" pitchFamily="18" charset="0"/>
              <a:cs typeface="Times New Roman" pitchFamily="18" charset="0"/>
            </a:endParaRPr>
          </a:p>
          <a:p>
            <a:pPr marL="571500" lvl="1" indent="-171450">
              <a:spcBef>
                <a:spcPct val="0"/>
              </a:spcBef>
              <a:buFont typeface="Arial" panose="020B0604020202020204" pitchFamily="34" charset="0"/>
              <a:buChar char="•"/>
            </a:pPr>
            <a:r>
              <a:rPr lang="es-ES_tradnl" sz="2100" noProof="0" dirty="0" smtClean="0">
                <a:latin typeface="Times New Roman" pitchFamily="18" charset="0"/>
                <a:cs typeface="Times New Roman" pitchFamily="18" charset="0"/>
              </a:rPr>
              <a:t>Desarrollo de la capacidad empresarial para crear y aprovechar nuevas oportunidades en el sector privado con</a:t>
            </a:r>
            <a:r>
              <a:rPr lang="es-ES_tradnl" sz="2100" baseline="0" noProof="0" dirty="0" smtClean="0">
                <a:latin typeface="Times New Roman" pitchFamily="18" charset="0"/>
                <a:cs typeface="Times New Roman" pitchFamily="18" charset="0"/>
              </a:rPr>
              <a:t> el objeto de reducir las vulnerabilidades al cambio climático</a:t>
            </a:r>
            <a:endParaRPr lang="es-ES_tradnl" sz="2100" noProof="0" dirty="0" smtClean="0">
              <a:latin typeface="Times New Roman" pitchFamily="18" charset="0"/>
              <a:cs typeface="Times New Roman" pitchFamily="18" charset="0"/>
            </a:endParaRPr>
          </a:p>
          <a:p>
            <a:pPr marL="400050" lvl="1" indent="0">
              <a:spcBef>
                <a:spcPct val="0"/>
              </a:spcBef>
              <a:buFont typeface="Arial" panose="020B0604020202020204" pitchFamily="34" charset="0"/>
              <a:buNone/>
            </a:pPr>
            <a:endParaRPr lang="en-US" sz="2100" dirty="0" smtClean="0">
              <a:latin typeface="Times New Roman" pitchFamily="18" charset="0"/>
              <a:cs typeface="Times New Roman" pitchFamily="18" charset="0"/>
            </a:endParaRPr>
          </a:p>
          <a:p>
            <a:pPr marL="400050" lvl="1" indent="0">
              <a:spcBef>
                <a:spcPct val="0"/>
              </a:spcBef>
              <a:buFont typeface="Arial" panose="020B0604020202020204" pitchFamily="34" charset="0"/>
              <a:buNone/>
            </a:pPr>
            <a:r>
              <a:rPr lang="en-US" sz="2100" dirty="0" smtClean="0">
                <a:latin typeface="Times New Roman" pitchFamily="18" charset="0"/>
                <a:cs typeface="Times New Roman" pitchFamily="18" charset="0"/>
              </a:rPr>
              <a:t>- </a:t>
            </a:r>
            <a:r>
              <a:rPr lang="es-ES_tradnl" sz="2100" noProof="0" dirty="0" smtClean="0">
                <a:latin typeface="Times New Roman" pitchFamily="18" charset="0"/>
                <a:cs typeface="Times New Roman" pitchFamily="18" charset="0"/>
              </a:rPr>
              <a:t>Los proyectos</a:t>
            </a:r>
            <a:r>
              <a:rPr lang="es-ES_tradnl" sz="2100" baseline="0" noProof="0" dirty="0" smtClean="0">
                <a:latin typeface="Times New Roman" pitchFamily="18" charset="0"/>
                <a:cs typeface="Times New Roman" pitchFamily="18" charset="0"/>
              </a:rPr>
              <a:t> que proponen el uso de instrumentos para propiciar la participación del sector privado pueden incluir a diversos actores privados, como proveedores de capital, intermediarios financieros y</a:t>
            </a:r>
            <a:r>
              <a:rPr lang="en-US" sz="2100" baseline="0" dirty="0" smtClean="0">
                <a:latin typeface="Times New Roman" pitchFamily="18" charset="0"/>
                <a:cs typeface="Times New Roman" pitchFamily="18" charset="0"/>
              </a:rPr>
              <a:t> </a:t>
            </a:r>
            <a:r>
              <a:rPr lang="es-ES_tradnl" sz="2100" baseline="0" noProof="0" dirty="0" smtClean="0">
                <a:latin typeface="Times New Roman" pitchFamily="18" charset="0"/>
                <a:cs typeface="Times New Roman" pitchFamily="18" charset="0"/>
              </a:rPr>
              <a:t>socios sectoriales (grandes corporaciones, pymes y empresas innovadoras). Por ejemplo, proyectos que involucren a las compañías de seguros en actividades para comprender los riesgos relacionados con el cambio climático y responder a ellos.</a:t>
            </a:r>
          </a:p>
          <a:p>
            <a:pPr marL="571500" lvl="1" indent="-171450">
              <a:spcBef>
                <a:spcPct val="0"/>
              </a:spcBef>
              <a:buFont typeface="Arial" panose="020B0604020202020204" pitchFamily="34" charset="0"/>
              <a:buChar char="•"/>
            </a:pPr>
            <a:r>
              <a:rPr lang="es-ES_tradnl" sz="1200" b="0" noProof="0" dirty="0" smtClean="0">
                <a:solidFill>
                  <a:srgbClr val="002060"/>
                </a:solidFill>
                <a:latin typeface="Times New Roman" pitchFamily="18" charset="0"/>
                <a:cs typeface="Times New Roman" pitchFamily="18" charset="0"/>
              </a:rPr>
              <a:t>Transferencia de riesgos y seguros: En el marco de la participación del sector</a:t>
            </a:r>
            <a:r>
              <a:rPr lang="es-ES_tradnl" sz="1200" b="0" baseline="0" noProof="0" dirty="0" smtClean="0">
                <a:solidFill>
                  <a:srgbClr val="002060"/>
                </a:solidFill>
                <a:latin typeface="Times New Roman" pitchFamily="18" charset="0"/>
                <a:cs typeface="Times New Roman" pitchFamily="18" charset="0"/>
              </a:rPr>
              <a:t> privado, la industria de los seguros (US$4600 millones) ofrece grandes posibilidades en lo que respecta a la adaptación debido a que desempeña un papel fundamental en la determinación de los incentivos financieros para cualquier decisión relativa a la exposición a riesgo de los activos públicos, de las empresas o de los individuos y la protección frente a esos riesgos. Los proyectos, por ejemplo, pueden respaldar asistencia en materia regulatoria, modelos y productos de riesgos climáticos y actividades de sensibilización pública. </a:t>
            </a:r>
            <a:endParaRPr lang="es-ES_tradnl" b="1" noProof="0" dirty="0" smtClean="0">
              <a:latin typeface="Times New Roman" pitchFamily="18" charset="0"/>
              <a:cs typeface="Times New Roman" pitchFamily="18" charset="0"/>
            </a:endParaRPr>
          </a:p>
          <a:p>
            <a:pPr marL="0" indent="0">
              <a:buFontTx/>
              <a:buNone/>
            </a:pPr>
            <a:endParaRPr lang="en-US" dirty="0">
              <a:latin typeface="Times New Roman" pitchFamily="18" charset="0"/>
              <a:cs typeface="Times New Roman" pitchFamily="18" charset="0"/>
            </a:endParaRPr>
          </a:p>
        </p:txBody>
      </p:sp>
      <p:sp>
        <p:nvSpPr>
          <p:cNvPr id="4" name="Slide Number Placeholder 3"/>
          <p:cNvSpPr>
            <a:spLocks noGrp="1"/>
          </p:cNvSpPr>
          <p:nvPr>
            <p:ph type="sldNum" sz="quarter" idx="10"/>
          </p:nvPr>
        </p:nvSpPr>
        <p:spPr/>
        <p:txBody>
          <a:bodyPr/>
          <a:lstStyle/>
          <a:p>
            <a:fld id="{0087241D-FC74-4E30-9F37-A81AA9063518}" type="slidenum">
              <a:rPr lang="en-US" smtClean="0"/>
              <a:t>8</a:t>
            </a:fld>
            <a:endParaRPr lang="en-US" dirty="0"/>
          </a:p>
        </p:txBody>
      </p:sp>
    </p:spTree>
    <p:extLst>
      <p:ext uri="{BB962C8B-B14F-4D97-AF65-F5344CB8AC3E}">
        <p14:creationId xmlns:p14="http://schemas.microsoft.com/office/powerpoint/2010/main" val="165144693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23799">
              <a:defRPr/>
            </a:pPr>
            <a:r>
              <a:rPr lang="es-ES_tradnl" b="0" noProof="0" dirty="0" smtClean="0"/>
              <a:t>Sobre la base de los dos pilares y el interés por la participación del sector privado y la gestión</a:t>
            </a:r>
            <a:r>
              <a:rPr lang="es-ES_tradnl" b="0" baseline="0" noProof="0" dirty="0" smtClean="0"/>
              <a:t> basada en los ecosistemas, la estrategia relativa a la programación para la adaptación se centrará en 10 áreas prioritarias. Las primeras siete corresponden a los sectores básicos. El área de servicios de información sobre el clima es una prioridad intersectorial, y las dos restantes tienen carácter prioritario en todas las áreas focales del FMAM</a:t>
            </a:r>
            <a:r>
              <a:rPr lang="es-ES_tradnl" b="0" noProof="0" dirty="0" smtClean="0"/>
              <a:t>.</a:t>
            </a:r>
            <a:endParaRPr lang="es-ES_tradnl" b="0" baseline="0" noProof="0" dirty="0" smtClean="0"/>
          </a:p>
          <a:p>
            <a:pPr defTabSz="923799">
              <a:defRPr/>
            </a:pPr>
            <a:endParaRPr lang="es-ES_tradnl" b="0" baseline="0" noProof="0" dirty="0" smtClean="0"/>
          </a:p>
          <a:p>
            <a:pPr defTabSz="923799">
              <a:defRPr/>
            </a:pPr>
            <a:endParaRPr lang="es-ES_tradnl" b="0" baseline="0" noProof="0" dirty="0" smtClean="0"/>
          </a:p>
          <a:p>
            <a:pPr marL="171450" indent="-171450" defTabSz="923799">
              <a:buFontTx/>
              <a:buChar char="-"/>
              <a:defRPr/>
            </a:pPr>
            <a:r>
              <a:rPr lang="es-ES_tradnl" b="0" baseline="0" noProof="0" dirty="0" smtClean="0"/>
              <a:t>Aproximadamente el 29 % de las inversiones del FPMA y el 26 % de las correspondientes al FECC promueven la adaptación en la esfera de la agricultura y la seguridad alimentaria e incluyen la demostración y el despliegue de tecnología innovadora con resiliencia al cambio climático para la producción agrícola y el procesamiento de productos agrícolas. Los proyectos incluidos en este tema abarcan 1) la integración de instrumentos y medidas con resiliencia al cambio climático en las políticas agrícolas; el entorno normativo y regulatorio así como la reforma de las estructuras de incentivos y los subsidios y la ampliación del acceso a los mercados, riesgo crediticio y transferencia del riesgo crediticio y otros servicios financieros, incluido el acceso a servicios de extensión, información agrometeorológica y tecnología con resiliencia al cambio climático. Existen numerosas oportunidades para establecer vinculaciones con todas las otras áreas focales del FMAM y enormes posibilidades de ampliar la participación del sector privado mediante intervenciones en toda la cadena de suministro de productos agrícolas y a través de un mayor acceso a los servicios de seguros y de microfinanzas.</a:t>
            </a:r>
          </a:p>
          <a:p>
            <a:pPr marL="171450" indent="-171450" defTabSz="923799">
              <a:buFontTx/>
              <a:buChar char="-"/>
              <a:defRPr/>
            </a:pPr>
            <a:r>
              <a:rPr lang="es-ES_tradnl" b="0" baseline="0" noProof="0" dirty="0" smtClean="0"/>
              <a:t>La gestión de los recursos hídricos es otro tema importante que ha captado el 14 % de los fondos del FPMA y casi del 25 % de los correspondientes al FECC para proyectos que proporcionan apoyo a la gestión hídrica con resiliencia al cambio climático, la gestión de cuencas hidrográficas y la transferencia y adopción de tecnologías de recolección de agua en forma eficiente. Hay varias áreas nuevas que deben tenerse en cuenta para el futuro, entre ellas: 1) adopción de tecnologías comprobadas; 2) mejora de la base de conocimientos para la gestión con resiliencia al cambio climático y fortalecimiento de los marcos regulatorios y las estructuras de incentivos económicos.</a:t>
            </a:r>
          </a:p>
          <a:p>
            <a:pPr marL="171450" indent="-171450" defTabSz="923799">
              <a:buFontTx/>
              <a:buChar char="-"/>
              <a:defRPr/>
            </a:pPr>
            <a:r>
              <a:rPr lang="es-ES_tradnl" b="0" baseline="0" noProof="0" dirty="0" smtClean="0"/>
              <a:t>Las zonas costeras están situadas en el punto de intersección entre los impactos del cambio climático en la tierra y en el mar, y por lo tanto son muy vulnerables. El 13 % de los recursos del FPMA y el 11 % de los correspondientes al FECC se destinan a proyectos para reducir la vulnerabilidad de las comunidades costeras a los impactos del cambio climático (por ejemplo, aumento del nivel del mar, inundaciones, erosión) a través de la planificación mejorada del uso de la tierra, infraestructura costera resiliente al cambio climático y gestión sostenible de infraestructuras naturales. Se está analizando la posibilidad de fortalecer los sistemas de alerta temprana, promover medios de subsistencia diversificados y con resiliencia al cambio climático, integrar medidas de adaptación en la planificación de asentamientos costeros y en las inversiones en infraestructura, y ampliar la participación del sector privado (por ejemplo, puertos adaptados al cambio climático, caminos costeros, turismo).</a:t>
            </a:r>
          </a:p>
          <a:p>
            <a:pPr marL="171450" indent="-171450" defTabSz="923799">
              <a:buFontTx/>
              <a:buChar char="-"/>
              <a:defRPr/>
            </a:pPr>
            <a:r>
              <a:rPr lang="es-ES_tradnl" b="0" baseline="0" noProof="0" dirty="0" smtClean="0"/>
              <a:t>La infraestructura está incluida en los sectores anteriores e incluye, además de la gestión de zonas costeras y la gestión mejorada del riesgo de inundaciones, las áreas de transporte, asentamientos urbanos, abastecimiento de agua y saneamiento y energía. A través del financiamiento del FMAM se procura fortalecer los códigos y normas estructurales y su aplicación, incorporar instrumentos de adaptación en la planificación y el desarrollo de infraestructura y movilizar inversiones del sector privado en la planificación de la infraestructura y los asentamientos. </a:t>
            </a:r>
          </a:p>
          <a:p>
            <a:pPr marL="171450" indent="-171450" defTabSz="923799">
              <a:buFontTx/>
              <a:buChar char="-"/>
              <a:defRPr/>
            </a:pPr>
            <a:r>
              <a:rPr lang="es-ES_tradnl" b="0" noProof="0" dirty="0" smtClean="0"/>
              <a:t>Gestión del riesgo de desastres: Por medio del programa de adaptación se han financiado medidas para reducir el riesgo de desastres inducidos por el cambio climático en todos los sectores,</a:t>
            </a:r>
            <a:r>
              <a:rPr lang="es-ES_tradnl" b="0" baseline="0" noProof="0" dirty="0" smtClean="0"/>
              <a:t> a través de servicios de información, fortalecimiento de la capacidad y obras públicas. En particular, es necesario integrar en mayor medida la información sobre el riesgo de desastres, instrumentos de evaluación y medidas de mitigación adecuadas en las políticas pertinentes, los marcos de desarrollo y los planes de inversión, reforzar la preparación para casos de desastres a fin de dar una respuesta eficaz en todos los niveles y fortalecer la planificación para desastres imprevistos, aumentar el acceso a la información de alerta temprana, brindar instrucción y generar conciencia respecto de los peligros inducidos por el cambio climático en todos los niveles y promover la creación de un acceso a instrumentos financieros para la gestión del riesgo de desastres, incluida la transferencia del riesgo.</a:t>
            </a:r>
          </a:p>
          <a:p>
            <a:pPr marL="171450" indent="-171450" defTabSz="923799">
              <a:buFontTx/>
              <a:buChar char="-"/>
              <a:defRPr/>
            </a:pPr>
            <a:r>
              <a:rPr lang="es-ES_tradnl" b="0" baseline="0" noProof="0" dirty="0" smtClean="0"/>
              <a:t>La gestión de los recursos naturales se ha utilizado como un medio para mejorar los activos naturales y también las condiciones de vida y los medios de subsistencia de los habitantes y para reducir la vulnerabilidad de los ecosistemas frágiles. Esto incluye, entre otras cosas, el fortalecimiento de la gestión ambiental en zonas vulnerables; la protección de los recursos naturales y de los ecosistemas que protegen a las comunidades de los peligros costeros y del riesgo de inundación (es decir los arrecifes y los manglares) y la promoción de medios de subsistencia sostenibles, diversificados y con resiliencia al cambio climáticos.</a:t>
            </a:r>
            <a:endParaRPr lang="es-ES_tradnl" b="1" noProof="0" dirty="0" smtClean="0"/>
          </a:p>
          <a:p>
            <a:pPr marL="171450" indent="-171450" defTabSz="923799">
              <a:buFontTx/>
              <a:buChar char="-"/>
              <a:defRPr/>
            </a:pPr>
            <a:r>
              <a:rPr lang="es-ES_tradnl" b="0" noProof="0" dirty="0" smtClean="0"/>
              <a:t>Salud: hasta la fecha, se destinó solo el </a:t>
            </a:r>
            <a:r>
              <a:rPr lang="es-ES_tradnl" b="0" baseline="0" noProof="0" dirty="0" smtClean="0"/>
              <a:t>3 % de los recursos del FECC. Es muy necesario reforzar las pruebas para integrar la ACC en el sector de salud pública. La Organización Mundial de la Salud ha sido un asociado especialmente importante en los esfuerzos para respaldar el proceso del plan nacional de adaptación en los países menos adelantados.</a:t>
            </a:r>
          </a:p>
          <a:p>
            <a:pPr marL="171450" indent="-171450" defTabSz="923799">
              <a:buFontTx/>
              <a:buChar char="-"/>
              <a:defRPr/>
            </a:pPr>
            <a:endParaRPr lang="es-ES_tradnl" b="0" noProof="0" dirty="0" smtClean="0"/>
          </a:p>
          <a:p>
            <a:pPr defTabSz="923799">
              <a:defRPr/>
            </a:pPr>
            <a:endParaRPr lang="es-ES_tradnl" b="1" noProof="0" dirty="0" smtClean="0"/>
          </a:p>
        </p:txBody>
      </p:sp>
      <p:sp>
        <p:nvSpPr>
          <p:cNvPr id="4" name="Slide Number Placeholder 3"/>
          <p:cNvSpPr>
            <a:spLocks noGrp="1"/>
          </p:cNvSpPr>
          <p:nvPr>
            <p:ph type="sldNum" sz="quarter" idx="10"/>
          </p:nvPr>
        </p:nvSpPr>
        <p:spPr/>
        <p:txBody>
          <a:bodyPr/>
          <a:lstStyle/>
          <a:p>
            <a:fld id="{0087241D-FC74-4E30-9F37-A81AA9063518}" type="slidenum">
              <a:rPr lang="en-US" smtClean="0"/>
              <a:t>9</a:t>
            </a:fld>
            <a:endParaRPr lang="en-US" dirty="0"/>
          </a:p>
        </p:txBody>
      </p:sp>
    </p:spTree>
    <p:extLst>
      <p:ext uri="{BB962C8B-B14F-4D97-AF65-F5344CB8AC3E}">
        <p14:creationId xmlns:p14="http://schemas.microsoft.com/office/powerpoint/2010/main" val="167718741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AC37F9C5-DADA-40EF-BCE0-F0AA5007CB72}" type="slidenum">
              <a:rPr lang="en-US" smtClean="0">
                <a:solidFill>
                  <a:prstClr val="black"/>
                </a:solidFill>
              </a:rPr>
              <a:pPr/>
              <a:t>10</a:t>
            </a:fld>
            <a:endParaRPr lang="en-US" dirty="0">
              <a:solidFill>
                <a:prstClr val="black"/>
              </a:solidFill>
            </a:endParaRPr>
          </a:p>
        </p:txBody>
      </p:sp>
      <p:sp>
        <p:nvSpPr>
          <p:cNvPr id="5" name="Date Placeholder 4"/>
          <p:cNvSpPr>
            <a:spLocks noGrp="1"/>
          </p:cNvSpPr>
          <p:nvPr>
            <p:ph type="dt" idx="11"/>
          </p:nvPr>
        </p:nvSpPr>
        <p:spPr/>
        <p:txBody>
          <a:bodyPr/>
          <a:lstStyle/>
          <a:p>
            <a:endParaRPr lang="en-US" dirty="0">
              <a:solidFill>
                <a:prstClr val="black"/>
              </a:solidFill>
            </a:endParaRPr>
          </a:p>
        </p:txBody>
      </p:sp>
      <p:sp>
        <p:nvSpPr>
          <p:cNvPr id="6" name="Footer Placeholder 5"/>
          <p:cNvSpPr>
            <a:spLocks noGrp="1"/>
          </p:cNvSpPr>
          <p:nvPr>
            <p:ph type="ftr" sz="quarter" idx="12"/>
          </p:nvPr>
        </p:nvSpPr>
        <p:spPr/>
        <p:txBody>
          <a:bodyPr/>
          <a:lstStyle/>
          <a:p>
            <a:endParaRPr lang="en-US" dirty="0">
              <a:solidFill>
                <a:prstClr val="black"/>
              </a:solidFill>
            </a:endParaRPr>
          </a:p>
        </p:txBody>
      </p:sp>
      <p:sp>
        <p:nvSpPr>
          <p:cNvPr id="7" name="Header Placeholder 6"/>
          <p:cNvSpPr>
            <a:spLocks noGrp="1"/>
          </p:cNvSpPr>
          <p:nvPr>
            <p:ph type="hdr" sz="quarter" idx="13"/>
          </p:nvPr>
        </p:nvSpPr>
        <p:spPr/>
        <p:txBody>
          <a:bodyPr/>
          <a:lstStyle/>
          <a:p>
            <a:endParaRPr lang="en-US" dirty="0">
              <a:solidFill>
                <a:prstClr val="black"/>
              </a:solidFill>
            </a:endParaRPr>
          </a:p>
        </p:txBody>
      </p:sp>
    </p:spTree>
    <p:extLst>
      <p:ext uri="{BB962C8B-B14F-4D97-AF65-F5344CB8AC3E}">
        <p14:creationId xmlns:p14="http://schemas.microsoft.com/office/powerpoint/2010/main" val="96055588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grpSp>
        <p:nvGrpSpPr>
          <p:cNvPr id="4" name="Group 9"/>
          <p:cNvGrpSpPr>
            <a:grpSpLocks/>
          </p:cNvGrpSpPr>
          <p:nvPr userDrawn="1"/>
        </p:nvGrpSpPr>
        <p:grpSpPr bwMode="auto">
          <a:xfrm>
            <a:off x="0" y="76204"/>
            <a:ext cx="9144000" cy="1247775"/>
            <a:chOff x="0" y="152400"/>
            <a:chExt cx="9144000" cy="1248156"/>
          </a:xfrm>
        </p:grpSpPr>
        <p:pic>
          <p:nvPicPr>
            <p:cNvPr id="5" name="Picture 5" descr="GEF-20-PPT-BG-blank.png"/>
            <p:cNvPicPr>
              <a:picLocks noChangeAspect="1"/>
            </p:cNvPicPr>
            <p:nvPr userDrawn="1"/>
          </p:nvPicPr>
          <p:blipFill>
            <a:blip r:embed="rId2" cstate="print"/>
            <a:stretch>
              <a:fillRect/>
            </a:stretch>
          </p:blipFill>
          <p:spPr>
            <a:xfrm>
              <a:off x="0" y="152400"/>
              <a:ext cx="9144000" cy="1246632"/>
            </a:xfrm>
            <a:prstGeom prst="rect">
              <a:avLst/>
            </a:prstGeom>
            <a:effectLst>
              <a:reflection blurRad="6350" stA="50000" endA="300" endPos="38500" dist="50800" dir="5400000" sy="-100000" algn="bl" rotWithShape="0"/>
            </a:effectLst>
          </p:spPr>
        </p:pic>
        <p:pic>
          <p:nvPicPr>
            <p:cNvPr id="6" name="Picture 6" descr="GEF-PPT-BG.png"/>
            <p:cNvPicPr>
              <a:picLocks noChangeAspect="1"/>
            </p:cNvPicPr>
            <p:nvPr userDrawn="1"/>
          </p:nvPicPr>
          <p:blipFill>
            <a:blip r:embed="rId3" cstate="print"/>
            <a:srcRect/>
            <a:stretch>
              <a:fillRect/>
            </a:stretch>
          </p:blipFill>
          <p:spPr bwMode="auto">
            <a:xfrm>
              <a:off x="0" y="152400"/>
              <a:ext cx="9144000" cy="1248156"/>
            </a:xfrm>
            <a:prstGeom prst="rect">
              <a:avLst/>
            </a:prstGeom>
            <a:noFill/>
            <a:ln w="9525">
              <a:noFill/>
              <a:miter lim="800000"/>
              <a:headEnd/>
              <a:tailEnd/>
            </a:ln>
          </p:spPr>
        </p:pic>
      </p:grpSp>
      <p:sp>
        <p:nvSpPr>
          <p:cNvPr id="3" name="Subtitle 2"/>
          <p:cNvSpPr>
            <a:spLocks noGrp="1"/>
          </p:cNvSpPr>
          <p:nvPr>
            <p:ph type="subTitle" idx="1"/>
          </p:nvPr>
        </p:nvSpPr>
        <p:spPr>
          <a:xfrm>
            <a:off x="1371600" y="3124200"/>
            <a:ext cx="6400800" cy="1752600"/>
          </a:xfrm>
        </p:spPr>
        <p:txBody>
          <a:bodyPr/>
          <a:lstStyle>
            <a:lvl1pPr marL="0" indent="0" algn="ctr">
              <a:buNone/>
              <a:defRPr sz="2800">
                <a:solidFill>
                  <a:schemeClr val="tx1">
                    <a:tint val="75000"/>
                  </a:schemeClr>
                </a:solidFill>
              </a:defRPr>
            </a:lvl1pPr>
            <a:lvl2pPr marL="457189" indent="0" algn="ctr">
              <a:buNone/>
              <a:defRPr>
                <a:solidFill>
                  <a:schemeClr val="tx1">
                    <a:tint val="75000"/>
                  </a:schemeClr>
                </a:solidFill>
              </a:defRPr>
            </a:lvl2pPr>
            <a:lvl3pPr marL="914377" indent="0" algn="ctr">
              <a:buNone/>
              <a:defRPr>
                <a:solidFill>
                  <a:schemeClr val="tx1">
                    <a:tint val="75000"/>
                  </a:schemeClr>
                </a:solidFill>
              </a:defRPr>
            </a:lvl3pPr>
            <a:lvl4pPr marL="1371566" indent="0" algn="ctr">
              <a:buNone/>
              <a:defRPr>
                <a:solidFill>
                  <a:schemeClr val="tx1">
                    <a:tint val="75000"/>
                  </a:schemeClr>
                </a:solidFill>
              </a:defRPr>
            </a:lvl4pPr>
            <a:lvl5pPr marL="1828754" indent="0" algn="ctr">
              <a:buNone/>
              <a:defRPr>
                <a:solidFill>
                  <a:schemeClr val="tx1">
                    <a:tint val="75000"/>
                  </a:schemeClr>
                </a:solidFill>
              </a:defRPr>
            </a:lvl5pPr>
            <a:lvl6pPr marL="2285943" indent="0" algn="ctr">
              <a:buNone/>
              <a:defRPr>
                <a:solidFill>
                  <a:schemeClr val="tx1">
                    <a:tint val="75000"/>
                  </a:schemeClr>
                </a:solidFill>
              </a:defRPr>
            </a:lvl6pPr>
            <a:lvl7pPr marL="2743131" indent="0" algn="ctr">
              <a:buNone/>
              <a:defRPr>
                <a:solidFill>
                  <a:schemeClr val="tx1">
                    <a:tint val="75000"/>
                  </a:schemeClr>
                </a:solidFill>
              </a:defRPr>
            </a:lvl7pPr>
            <a:lvl8pPr marL="3200320" indent="0" algn="ctr">
              <a:buNone/>
              <a:defRPr>
                <a:solidFill>
                  <a:schemeClr val="tx1">
                    <a:tint val="75000"/>
                  </a:schemeClr>
                </a:solidFill>
              </a:defRPr>
            </a:lvl8pPr>
            <a:lvl9pPr marL="3657509" indent="0" algn="ctr">
              <a:buNone/>
              <a:defRPr>
                <a:solidFill>
                  <a:schemeClr val="tx1">
                    <a:tint val="75000"/>
                  </a:schemeClr>
                </a:solidFill>
              </a:defRPr>
            </a:lvl9pPr>
          </a:lstStyle>
          <a:p>
            <a:r>
              <a:rPr lang="en-US" dirty="0" smtClean="0"/>
              <a:t>Click to edit Master subtitle style</a:t>
            </a:r>
            <a:endParaRPr lang="en-US" dirty="0"/>
          </a:p>
        </p:txBody>
      </p:sp>
      <p:sp>
        <p:nvSpPr>
          <p:cNvPr id="8" name="Title 7"/>
          <p:cNvSpPr>
            <a:spLocks noGrp="1"/>
          </p:cNvSpPr>
          <p:nvPr>
            <p:ph type="title"/>
          </p:nvPr>
        </p:nvSpPr>
        <p:spPr>
          <a:xfrm>
            <a:off x="457200" y="1828800"/>
            <a:ext cx="8229600" cy="1143000"/>
          </a:xfrm>
        </p:spPr>
        <p:txBody>
          <a:bodyPr/>
          <a:lstStyle>
            <a:lvl1pPr>
              <a:defRPr>
                <a:solidFill>
                  <a:srgbClr val="00B050"/>
                </a:solidFill>
              </a:defRPr>
            </a:lvl1pPr>
          </a:lstStyle>
          <a:p>
            <a:r>
              <a:rPr lang="en-US" dirty="0" smtClean="0"/>
              <a:t>Click to edit Master title style</a:t>
            </a:r>
            <a:endParaRPr lang="en-US" dirty="0"/>
          </a:p>
        </p:txBody>
      </p:sp>
    </p:spTree>
    <p:extLst>
      <p:ext uri="{BB962C8B-B14F-4D97-AF65-F5344CB8AC3E}">
        <p14:creationId xmlns:p14="http://schemas.microsoft.com/office/powerpoint/2010/main" val="2633505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0" y="152400"/>
            <a:ext cx="9144000" cy="838200"/>
          </a:xfrm>
        </p:spPr>
        <p:txBody>
          <a:bodyPr/>
          <a:lstStyle>
            <a:lvl1pPr>
              <a:defRPr sz="3600"/>
            </a:lvl1pPr>
          </a:lstStyle>
          <a:p>
            <a:r>
              <a:rPr lang="en-US" dirty="0" smtClean="0"/>
              <a:t>Click to edit Master title style</a:t>
            </a:r>
            <a:endParaRPr lang="en-US" dirty="0"/>
          </a:p>
        </p:txBody>
      </p:sp>
    </p:spTree>
    <p:extLst>
      <p:ext uri="{BB962C8B-B14F-4D97-AF65-F5344CB8AC3E}">
        <p14:creationId xmlns:p14="http://schemas.microsoft.com/office/powerpoint/2010/main" val="341794607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6" name="Title 5"/>
          <p:cNvSpPr txBox="1">
            <a:spLocks/>
          </p:cNvSpPr>
          <p:nvPr/>
        </p:nvSpPr>
        <p:spPr>
          <a:xfrm>
            <a:off x="685800" y="3810000"/>
            <a:ext cx="77724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b="1" kern="1200">
                <a:solidFill>
                  <a:srgbClr val="1F497D"/>
                </a:solidFill>
                <a:latin typeface="+mj-lt"/>
                <a:ea typeface="+mj-ea"/>
                <a:cs typeface="+mj-cs"/>
              </a:defRPr>
            </a:lvl1pPr>
          </a:lstStyle>
          <a:p>
            <a:pPr fontAlgn="base">
              <a:spcAft>
                <a:spcPct val="0"/>
              </a:spcAft>
            </a:pPr>
            <a:r>
              <a:rPr lang="en-US" sz="4400" dirty="0" smtClean="0"/>
              <a:t>Questions?</a:t>
            </a:r>
            <a:endParaRPr lang="en-US" sz="4400" dirty="0"/>
          </a:p>
        </p:txBody>
      </p:sp>
      <p:sp>
        <p:nvSpPr>
          <p:cNvPr id="7" name="Title 1"/>
          <p:cNvSpPr txBox="1">
            <a:spLocks/>
          </p:cNvSpPr>
          <p:nvPr/>
        </p:nvSpPr>
        <p:spPr>
          <a:xfrm>
            <a:off x="685800" y="2286004"/>
            <a:ext cx="7772400" cy="1470025"/>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b="1" kern="1200">
                <a:solidFill>
                  <a:srgbClr val="1F497D"/>
                </a:solidFill>
                <a:latin typeface="+mj-lt"/>
                <a:ea typeface="+mj-ea"/>
                <a:cs typeface="+mj-cs"/>
              </a:defRPr>
            </a:lvl1pPr>
          </a:lstStyle>
          <a:p>
            <a:pPr fontAlgn="base">
              <a:spcAft>
                <a:spcPct val="0"/>
              </a:spcAft>
            </a:pPr>
            <a:r>
              <a:rPr lang="en-US" sz="4800" dirty="0" smtClean="0">
                <a:solidFill>
                  <a:srgbClr val="00642D"/>
                </a:solidFill>
              </a:rPr>
              <a:t>Thank you for your attention</a:t>
            </a:r>
          </a:p>
        </p:txBody>
      </p:sp>
      <p:pic>
        <p:nvPicPr>
          <p:cNvPr id="9" name="Picture 8" descr="GEF-PPT-BG.png"/>
          <p:cNvPicPr>
            <a:picLocks noChangeAspect="1"/>
          </p:cNvPicPr>
          <p:nvPr userDrawn="1"/>
        </p:nvPicPr>
        <p:blipFill>
          <a:blip r:embed="rId2" cstate="print"/>
          <a:stretch>
            <a:fillRect/>
          </a:stretch>
        </p:blipFill>
        <p:spPr>
          <a:xfrm>
            <a:off x="0" y="5609844"/>
            <a:ext cx="9144000" cy="1248156"/>
          </a:xfrm>
          <a:prstGeom prst="rect">
            <a:avLst/>
          </a:prstGeom>
        </p:spPr>
      </p:pic>
    </p:spTree>
    <p:extLst>
      <p:ext uri="{BB962C8B-B14F-4D97-AF65-F5344CB8AC3E}">
        <p14:creationId xmlns:p14="http://schemas.microsoft.com/office/powerpoint/2010/main" val="17327267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9093839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7" y="1535113"/>
            <a:ext cx="4041775" cy="63976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7"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39360694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0" y="152400"/>
            <a:ext cx="9144000" cy="838200"/>
          </a:xfrm>
        </p:spPr>
        <p:txBody>
          <a:bodyPr/>
          <a:lstStyle>
            <a:lvl1pPr>
              <a:defRPr sz="3600"/>
            </a:lvl1pPr>
          </a:lstStyle>
          <a:p>
            <a:r>
              <a:rPr lang="en-US" dirty="0" smtClean="0"/>
              <a:t>Click to edit Master title style</a:t>
            </a:r>
            <a:endParaRPr lang="en-US" dirty="0"/>
          </a:p>
        </p:txBody>
      </p:sp>
    </p:spTree>
    <p:extLst>
      <p:ext uri="{BB962C8B-B14F-4D97-AF65-F5344CB8AC3E}">
        <p14:creationId xmlns:p14="http://schemas.microsoft.com/office/powerpoint/2010/main" val="25592495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Tree>
    <p:extLst>
      <p:ext uri="{BB962C8B-B14F-4D97-AF65-F5344CB8AC3E}">
        <p14:creationId xmlns:p14="http://schemas.microsoft.com/office/powerpoint/2010/main" val="29077641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6858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noChangeArrowheads="1"/>
          </p:cNvSpPr>
          <p:nvPr>
            <p:ph type="dt" sz="half" idx="10"/>
          </p:nvPr>
        </p:nvSpPr>
        <p:spPr>
          <a:xfrm>
            <a:off x="457200" y="6356354"/>
            <a:ext cx="2133600" cy="365125"/>
          </a:xfrm>
          <a:prstGeom prst="rect">
            <a:avLst/>
          </a:prstGeom>
        </p:spPr>
        <p:txBody>
          <a:bodyPr/>
          <a:lstStyle>
            <a:lvl1pPr fontAlgn="auto">
              <a:spcBef>
                <a:spcPts val="0"/>
              </a:spcBef>
              <a:spcAft>
                <a:spcPts val="0"/>
              </a:spcAft>
              <a:defRPr>
                <a:solidFill>
                  <a:schemeClr val="tx1">
                    <a:tint val="75000"/>
                  </a:schemeClr>
                </a:solidFill>
                <a:latin typeface="+mn-lt"/>
                <a:ea typeface="+mn-ea"/>
                <a:cs typeface="+mn-cs"/>
              </a:defRPr>
            </a:lvl1pPr>
          </a:lstStyle>
          <a:p>
            <a:pPr>
              <a:defRPr/>
            </a:pPr>
            <a:endParaRPr lang="en-US" altLang="ja-JP" dirty="0">
              <a:solidFill>
                <a:prstClr val="black">
                  <a:tint val="75000"/>
                </a:prstClr>
              </a:solidFill>
            </a:endParaRPr>
          </a:p>
        </p:txBody>
      </p:sp>
      <p:sp>
        <p:nvSpPr>
          <p:cNvPr id="6" name="Footer Placeholder 5"/>
          <p:cNvSpPr>
            <a:spLocks noGrp="1" noChangeArrowheads="1"/>
          </p:cNvSpPr>
          <p:nvPr>
            <p:ph type="ftr" sz="quarter" idx="11"/>
          </p:nvPr>
        </p:nvSpPr>
        <p:spPr>
          <a:xfrm>
            <a:off x="3124200" y="6356354"/>
            <a:ext cx="2895600" cy="365125"/>
          </a:xfrm>
          <a:prstGeom prst="rect">
            <a:avLst/>
          </a:prstGeom>
        </p:spPr>
        <p:txBody>
          <a:bodyPr/>
          <a:lstStyle>
            <a:lvl1pPr>
              <a:defRPr/>
            </a:lvl1pPr>
          </a:lstStyle>
          <a:p>
            <a:pPr>
              <a:defRPr/>
            </a:pPr>
            <a:endParaRPr lang="en-US" altLang="ja-JP" dirty="0">
              <a:solidFill>
                <a:prstClr val="black"/>
              </a:solidFill>
            </a:endParaRPr>
          </a:p>
        </p:txBody>
      </p:sp>
      <p:sp>
        <p:nvSpPr>
          <p:cNvPr id="7" name="Slide Number Placeholder 6"/>
          <p:cNvSpPr>
            <a:spLocks noGrp="1" noChangeArrowheads="1"/>
          </p:cNvSpPr>
          <p:nvPr>
            <p:ph type="sldNum" sz="quarter" idx="12"/>
          </p:nvPr>
        </p:nvSpPr>
        <p:spPr>
          <a:xfrm>
            <a:off x="6553200" y="6356354"/>
            <a:ext cx="2133600" cy="365125"/>
          </a:xfrm>
          <a:prstGeom prst="rect">
            <a:avLst/>
          </a:prstGeom>
        </p:spPr>
        <p:txBody>
          <a:bodyPr/>
          <a:lstStyle>
            <a:lvl1pPr>
              <a:defRPr/>
            </a:lvl1pPr>
          </a:lstStyle>
          <a:p>
            <a:fld id="{BC858B2A-5704-4D95-821F-9BFE26873B5C}" type="slidenum">
              <a:rPr lang="ja-JP" altLang="en-US">
                <a:solidFill>
                  <a:prstClr val="black"/>
                </a:solidFill>
              </a:rPr>
              <a:pPr/>
              <a:t>‹#›</a:t>
            </a:fld>
            <a:endParaRPr lang="en-US" altLang="ja-JP" dirty="0">
              <a:solidFill>
                <a:prstClr val="black"/>
              </a:solidFill>
            </a:endParaRPr>
          </a:p>
        </p:txBody>
      </p:sp>
    </p:spTree>
    <p:extLst>
      <p:ext uri="{BB962C8B-B14F-4D97-AF65-F5344CB8AC3E}">
        <p14:creationId xmlns:p14="http://schemas.microsoft.com/office/powerpoint/2010/main" val="296931459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3124200"/>
            <a:ext cx="6400800" cy="1752600"/>
          </a:xfrm>
        </p:spPr>
        <p:txBody>
          <a:bodyPr/>
          <a:lstStyle>
            <a:lvl1pPr marL="0" indent="0" algn="ctr">
              <a:buNone/>
              <a:defRPr sz="2800">
                <a:solidFill>
                  <a:schemeClr val="tx1">
                    <a:tint val="75000"/>
                  </a:schemeClr>
                </a:solidFill>
              </a:defRPr>
            </a:lvl1pPr>
            <a:lvl2pPr marL="457189" indent="0" algn="ctr">
              <a:buNone/>
              <a:defRPr>
                <a:solidFill>
                  <a:schemeClr val="tx1">
                    <a:tint val="75000"/>
                  </a:schemeClr>
                </a:solidFill>
              </a:defRPr>
            </a:lvl2pPr>
            <a:lvl3pPr marL="914377" indent="0" algn="ctr">
              <a:buNone/>
              <a:defRPr>
                <a:solidFill>
                  <a:schemeClr val="tx1">
                    <a:tint val="75000"/>
                  </a:schemeClr>
                </a:solidFill>
              </a:defRPr>
            </a:lvl3pPr>
            <a:lvl4pPr marL="1371566" indent="0" algn="ctr">
              <a:buNone/>
              <a:defRPr>
                <a:solidFill>
                  <a:schemeClr val="tx1">
                    <a:tint val="75000"/>
                  </a:schemeClr>
                </a:solidFill>
              </a:defRPr>
            </a:lvl4pPr>
            <a:lvl5pPr marL="1828754" indent="0" algn="ctr">
              <a:buNone/>
              <a:defRPr>
                <a:solidFill>
                  <a:schemeClr val="tx1">
                    <a:tint val="75000"/>
                  </a:schemeClr>
                </a:solidFill>
              </a:defRPr>
            </a:lvl5pPr>
            <a:lvl6pPr marL="2285943" indent="0" algn="ctr">
              <a:buNone/>
              <a:defRPr>
                <a:solidFill>
                  <a:schemeClr val="tx1">
                    <a:tint val="75000"/>
                  </a:schemeClr>
                </a:solidFill>
              </a:defRPr>
            </a:lvl6pPr>
            <a:lvl7pPr marL="2743131" indent="0" algn="ctr">
              <a:buNone/>
              <a:defRPr>
                <a:solidFill>
                  <a:schemeClr val="tx1">
                    <a:tint val="75000"/>
                  </a:schemeClr>
                </a:solidFill>
              </a:defRPr>
            </a:lvl7pPr>
            <a:lvl8pPr marL="3200320" indent="0" algn="ctr">
              <a:buNone/>
              <a:defRPr>
                <a:solidFill>
                  <a:schemeClr val="tx1">
                    <a:tint val="75000"/>
                  </a:schemeClr>
                </a:solidFill>
              </a:defRPr>
            </a:lvl8pPr>
            <a:lvl9pPr marL="3657509" indent="0" algn="ctr">
              <a:buNone/>
              <a:defRPr>
                <a:solidFill>
                  <a:schemeClr val="tx1">
                    <a:tint val="75000"/>
                  </a:schemeClr>
                </a:solidFill>
              </a:defRPr>
            </a:lvl9pPr>
          </a:lstStyle>
          <a:p>
            <a:r>
              <a:rPr lang="en-US" dirty="0" smtClean="0"/>
              <a:t>Click to edit Master subtitle style</a:t>
            </a:r>
            <a:endParaRPr lang="en-US" dirty="0"/>
          </a:p>
        </p:txBody>
      </p:sp>
      <p:sp>
        <p:nvSpPr>
          <p:cNvPr id="8" name="Title 7"/>
          <p:cNvSpPr>
            <a:spLocks noGrp="1"/>
          </p:cNvSpPr>
          <p:nvPr>
            <p:ph type="title"/>
          </p:nvPr>
        </p:nvSpPr>
        <p:spPr>
          <a:xfrm>
            <a:off x="457200" y="1828800"/>
            <a:ext cx="8229600" cy="1143000"/>
          </a:xfrm>
        </p:spPr>
        <p:txBody>
          <a:bodyPr/>
          <a:lstStyle>
            <a:lvl1pPr>
              <a:defRPr>
                <a:solidFill>
                  <a:srgbClr val="00B050"/>
                </a:solidFill>
              </a:defRPr>
            </a:lvl1pPr>
          </a:lstStyle>
          <a:p>
            <a:r>
              <a:rPr lang="en-US" dirty="0" smtClean="0"/>
              <a:t>Click to edit Master title style</a:t>
            </a:r>
            <a:endParaRPr lang="en-US" dirty="0"/>
          </a:p>
        </p:txBody>
      </p:sp>
      <p:grpSp>
        <p:nvGrpSpPr>
          <p:cNvPr id="10" name="Group 9"/>
          <p:cNvGrpSpPr/>
          <p:nvPr userDrawn="1"/>
        </p:nvGrpSpPr>
        <p:grpSpPr>
          <a:xfrm>
            <a:off x="0" y="76200"/>
            <a:ext cx="9144000" cy="1248156"/>
            <a:chOff x="0" y="152400"/>
            <a:chExt cx="9144000" cy="1248156"/>
          </a:xfrm>
        </p:grpSpPr>
        <p:pic>
          <p:nvPicPr>
            <p:cNvPr id="6" name="Picture 5" descr="GEF-20-PPT-BG-blank.png"/>
            <p:cNvPicPr>
              <a:picLocks noChangeAspect="1"/>
            </p:cNvPicPr>
            <p:nvPr userDrawn="1"/>
          </p:nvPicPr>
          <p:blipFill>
            <a:blip r:embed="rId2" cstate="print"/>
            <a:stretch>
              <a:fillRect/>
            </a:stretch>
          </p:blipFill>
          <p:spPr>
            <a:xfrm>
              <a:off x="0" y="152400"/>
              <a:ext cx="9144000" cy="1246632"/>
            </a:xfrm>
            <a:prstGeom prst="rect">
              <a:avLst/>
            </a:prstGeom>
            <a:effectLst>
              <a:reflection blurRad="6350" stA="50000" endA="300" endPos="38500" dist="50800" dir="5400000" sy="-100000" algn="bl" rotWithShape="0"/>
            </a:effectLst>
          </p:spPr>
        </p:pic>
        <p:pic>
          <p:nvPicPr>
            <p:cNvPr id="7" name="Picture 6" descr="GEF-PPT-BG.png"/>
            <p:cNvPicPr>
              <a:picLocks noChangeAspect="1"/>
            </p:cNvPicPr>
            <p:nvPr userDrawn="1"/>
          </p:nvPicPr>
          <p:blipFill>
            <a:blip r:embed="rId3" cstate="print"/>
            <a:stretch>
              <a:fillRect/>
            </a:stretch>
          </p:blipFill>
          <p:spPr>
            <a:xfrm>
              <a:off x="0" y="152400"/>
              <a:ext cx="9144000" cy="1248156"/>
            </a:xfrm>
            <a:prstGeom prst="rect">
              <a:avLst/>
            </a:prstGeom>
          </p:spPr>
        </p:pic>
      </p:grpSp>
    </p:spTree>
    <p:extLst>
      <p:ext uri="{BB962C8B-B14F-4D97-AF65-F5344CB8AC3E}">
        <p14:creationId xmlns:p14="http://schemas.microsoft.com/office/powerpoint/2010/main" val="30937548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4418206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7" y="1535113"/>
            <a:ext cx="4041775" cy="63976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7"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0200304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9.xml"/><Relationship Id="rId7" Type="http://schemas.openxmlformats.org/officeDocument/2006/relationships/image" Target="../media/image1.png"/><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theme" Target="../theme/theme2.xml"/><Relationship Id="rId5" Type="http://schemas.openxmlformats.org/officeDocument/2006/relationships/slideLayout" Target="../slideLayouts/slideLayout11.xml"/><Relationship Id="rId4"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4"/>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pic>
        <p:nvPicPr>
          <p:cNvPr id="1028" name="Picture 4" descr="GEF-PPT-BG.png"/>
          <p:cNvPicPr>
            <a:picLocks noChangeAspect="1"/>
          </p:cNvPicPr>
          <p:nvPr userDrawn="1"/>
        </p:nvPicPr>
        <p:blipFill>
          <a:blip r:embed="rId8" cstate="print"/>
          <a:srcRect/>
          <a:stretch>
            <a:fillRect/>
          </a:stretch>
        </p:blipFill>
        <p:spPr bwMode="auto">
          <a:xfrm>
            <a:off x="0" y="5610229"/>
            <a:ext cx="9144000" cy="1247775"/>
          </a:xfrm>
          <a:prstGeom prst="rect">
            <a:avLst/>
          </a:prstGeom>
          <a:noFill/>
          <a:ln w="9525">
            <a:noFill/>
            <a:miter lim="800000"/>
            <a:headEnd/>
            <a:tailEnd/>
          </a:ln>
        </p:spPr>
      </p:pic>
    </p:spTree>
    <p:extLst>
      <p:ext uri="{BB962C8B-B14F-4D97-AF65-F5344CB8AC3E}">
        <p14:creationId xmlns:p14="http://schemas.microsoft.com/office/powerpoint/2010/main" val="910599485"/>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Lst>
  <p:txStyles>
    <p:titleStyle>
      <a:lvl1pPr algn="ctr" rtl="0" eaLnBrk="0" fontAlgn="base" hangingPunct="0">
        <a:spcBef>
          <a:spcPct val="0"/>
        </a:spcBef>
        <a:spcAft>
          <a:spcPct val="0"/>
        </a:spcAft>
        <a:defRPr sz="4000" kern="1200">
          <a:solidFill>
            <a:srgbClr val="1F497D"/>
          </a:solidFill>
          <a:latin typeface="+mj-lt"/>
          <a:ea typeface="+mj-ea"/>
          <a:cs typeface="+mj-cs"/>
        </a:defRPr>
      </a:lvl1pPr>
      <a:lvl2pPr algn="ctr" rtl="0" eaLnBrk="0" fontAlgn="base" hangingPunct="0">
        <a:spcBef>
          <a:spcPct val="0"/>
        </a:spcBef>
        <a:spcAft>
          <a:spcPct val="0"/>
        </a:spcAft>
        <a:defRPr sz="4000">
          <a:solidFill>
            <a:srgbClr val="1F497D"/>
          </a:solidFill>
          <a:latin typeface="Calibri" pitchFamily="34" charset="0"/>
        </a:defRPr>
      </a:lvl2pPr>
      <a:lvl3pPr algn="ctr" rtl="0" eaLnBrk="0" fontAlgn="base" hangingPunct="0">
        <a:spcBef>
          <a:spcPct val="0"/>
        </a:spcBef>
        <a:spcAft>
          <a:spcPct val="0"/>
        </a:spcAft>
        <a:defRPr sz="4000">
          <a:solidFill>
            <a:srgbClr val="1F497D"/>
          </a:solidFill>
          <a:latin typeface="Calibri" pitchFamily="34" charset="0"/>
        </a:defRPr>
      </a:lvl3pPr>
      <a:lvl4pPr algn="ctr" rtl="0" eaLnBrk="0" fontAlgn="base" hangingPunct="0">
        <a:spcBef>
          <a:spcPct val="0"/>
        </a:spcBef>
        <a:spcAft>
          <a:spcPct val="0"/>
        </a:spcAft>
        <a:defRPr sz="4000">
          <a:solidFill>
            <a:srgbClr val="1F497D"/>
          </a:solidFill>
          <a:latin typeface="Calibri" pitchFamily="34" charset="0"/>
        </a:defRPr>
      </a:lvl4pPr>
      <a:lvl5pPr algn="ctr" rtl="0" eaLnBrk="0" fontAlgn="base" hangingPunct="0">
        <a:spcBef>
          <a:spcPct val="0"/>
        </a:spcBef>
        <a:spcAft>
          <a:spcPct val="0"/>
        </a:spcAft>
        <a:defRPr sz="4000">
          <a:solidFill>
            <a:srgbClr val="1F497D"/>
          </a:solidFill>
          <a:latin typeface="Calibri" pitchFamily="34" charset="0"/>
        </a:defRPr>
      </a:lvl5pPr>
      <a:lvl6pPr marL="457189" algn="ctr" rtl="0" fontAlgn="base">
        <a:spcBef>
          <a:spcPct val="0"/>
        </a:spcBef>
        <a:spcAft>
          <a:spcPct val="0"/>
        </a:spcAft>
        <a:defRPr sz="4400">
          <a:solidFill>
            <a:schemeClr val="tx1"/>
          </a:solidFill>
          <a:latin typeface="Calibri" pitchFamily="34" charset="0"/>
        </a:defRPr>
      </a:lvl6pPr>
      <a:lvl7pPr marL="914377" algn="ctr" rtl="0" fontAlgn="base">
        <a:spcBef>
          <a:spcPct val="0"/>
        </a:spcBef>
        <a:spcAft>
          <a:spcPct val="0"/>
        </a:spcAft>
        <a:defRPr sz="4400">
          <a:solidFill>
            <a:schemeClr val="tx1"/>
          </a:solidFill>
          <a:latin typeface="Calibri" pitchFamily="34" charset="0"/>
        </a:defRPr>
      </a:lvl7pPr>
      <a:lvl8pPr marL="1371566" algn="ctr" rtl="0" fontAlgn="base">
        <a:spcBef>
          <a:spcPct val="0"/>
        </a:spcBef>
        <a:spcAft>
          <a:spcPct val="0"/>
        </a:spcAft>
        <a:defRPr sz="4400">
          <a:solidFill>
            <a:schemeClr val="tx1"/>
          </a:solidFill>
          <a:latin typeface="Calibri" pitchFamily="34" charset="0"/>
        </a:defRPr>
      </a:lvl8pPr>
      <a:lvl9pPr marL="1828754" algn="ctr" rtl="0" fontAlgn="base">
        <a:spcBef>
          <a:spcPct val="0"/>
        </a:spcBef>
        <a:spcAft>
          <a:spcPct val="0"/>
        </a:spcAft>
        <a:defRPr sz="4400">
          <a:solidFill>
            <a:schemeClr val="tx1"/>
          </a:solidFill>
          <a:latin typeface="Calibri" pitchFamily="34" charset="0"/>
        </a:defRPr>
      </a:lvl9pPr>
    </p:titleStyle>
    <p:bodyStyle>
      <a:lvl1pPr marL="342891" indent="-342891" algn="l" rtl="0" eaLnBrk="0" fontAlgn="base" hangingPunct="0">
        <a:spcBef>
          <a:spcPct val="20000"/>
        </a:spcBef>
        <a:spcAft>
          <a:spcPct val="0"/>
        </a:spcAft>
        <a:buFont typeface="Arial" charset="0"/>
        <a:buChar char="•"/>
        <a:defRPr sz="2700" kern="1200">
          <a:solidFill>
            <a:schemeClr val="tx1"/>
          </a:solidFill>
          <a:latin typeface="+mn-lt"/>
          <a:ea typeface="+mn-ea"/>
          <a:cs typeface="+mn-cs"/>
        </a:defRPr>
      </a:lvl1pPr>
      <a:lvl2pPr marL="742932" indent="-285744"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2pPr>
      <a:lvl3pPr marL="1142971" indent="-228594" algn="l" rtl="0" eaLnBrk="0" fontAlgn="base" hangingPunct="0">
        <a:spcBef>
          <a:spcPct val="20000"/>
        </a:spcBef>
        <a:spcAft>
          <a:spcPct val="0"/>
        </a:spcAft>
        <a:buFont typeface="Arial" charset="0"/>
        <a:buChar char="•"/>
        <a:defRPr sz="2200" kern="1200">
          <a:solidFill>
            <a:schemeClr val="tx1"/>
          </a:solidFill>
          <a:latin typeface="+mn-lt"/>
          <a:ea typeface="+mn-ea"/>
          <a:cs typeface="+mn-cs"/>
        </a:defRPr>
      </a:lvl3pPr>
      <a:lvl4pPr marL="1600160" indent="-228594" algn="l" rtl="0" eaLnBrk="0" fontAlgn="base" hangingPunct="0">
        <a:spcBef>
          <a:spcPct val="20000"/>
        </a:spcBef>
        <a:spcAft>
          <a:spcPct val="0"/>
        </a:spcAft>
        <a:buFont typeface="Arial" charset="0"/>
        <a:buChar char="–"/>
        <a:defRPr sz="2200" kern="1200">
          <a:solidFill>
            <a:schemeClr val="tx1"/>
          </a:solidFill>
          <a:latin typeface="+mn-lt"/>
          <a:ea typeface="+mn-ea"/>
          <a:cs typeface="+mn-cs"/>
        </a:defRPr>
      </a:lvl4pPr>
      <a:lvl5pPr marL="2057349" indent="-228594" algn="l" rtl="0" eaLnBrk="0" fontAlgn="base" hangingPunct="0">
        <a:spcBef>
          <a:spcPct val="20000"/>
        </a:spcBef>
        <a:spcAft>
          <a:spcPct val="0"/>
        </a:spcAft>
        <a:buFont typeface="Arial" charset="0"/>
        <a:buChar char="»"/>
        <a:defRPr sz="2200" kern="1200">
          <a:solidFill>
            <a:schemeClr val="tx1"/>
          </a:solidFill>
          <a:latin typeface="+mn-lt"/>
          <a:ea typeface="+mn-ea"/>
          <a:cs typeface="+mn-cs"/>
        </a:defRPr>
      </a:lvl5pPr>
      <a:lvl6pPr marL="2514537" indent="-22859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726" indent="-22859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914" indent="-22859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103" indent="-22859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smtClean="0"/>
              <a:t>Click to edit Master title style</a:t>
            </a:r>
          </a:p>
        </p:txBody>
      </p:sp>
      <p:sp>
        <p:nvSpPr>
          <p:cNvPr id="1027" name="Text Placeholder 2"/>
          <p:cNvSpPr>
            <a:spLocks noGrp="1"/>
          </p:cNvSpPr>
          <p:nvPr>
            <p:ph type="body" idx="1"/>
          </p:nvPr>
        </p:nvSpPr>
        <p:spPr bwMode="auto">
          <a:xfrm>
            <a:off x="457200" y="1600204"/>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pic>
        <p:nvPicPr>
          <p:cNvPr id="5" name="Picture 4" descr="GEF-PPT-BG.png"/>
          <p:cNvPicPr>
            <a:picLocks noChangeAspect="1"/>
          </p:cNvPicPr>
          <p:nvPr/>
        </p:nvPicPr>
        <p:blipFill>
          <a:blip r:embed="rId7" cstate="print"/>
          <a:stretch>
            <a:fillRect/>
          </a:stretch>
        </p:blipFill>
        <p:spPr>
          <a:xfrm>
            <a:off x="0" y="5609844"/>
            <a:ext cx="9144000" cy="1248156"/>
          </a:xfrm>
          <a:prstGeom prst="rect">
            <a:avLst/>
          </a:prstGeom>
        </p:spPr>
      </p:pic>
    </p:spTree>
    <p:extLst>
      <p:ext uri="{BB962C8B-B14F-4D97-AF65-F5344CB8AC3E}">
        <p14:creationId xmlns:p14="http://schemas.microsoft.com/office/powerpoint/2010/main" val="2622752624"/>
      </p:ext>
    </p:extLst>
  </p:cSld>
  <p:clrMap bg1="lt1" tx1="dk1" bg2="lt2" tx2="dk2" accent1="accent1" accent2="accent2" accent3="accent3" accent4="accent4" accent5="accent5" accent6="accent6" hlink="hlink" folHlink="folHlink"/>
  <p:sldLayoutIdLst>
    <p:sldLayoutId id="2147483680" r:id="rId1"/>
    <p:sldLayoutId id="2147483681" r:id="rId2"/>
    <p:sldLayoutId id="2147483682" r:id="rId3"/>
    <p:sldLayoutId id="2147483683" r:id="rId4"/>
    <p:sldLayoutId id="2147483684" r:id="rId5"/>
  </p:sldLayoutIdLst>
  <p:txStyles>
    <p:titleStyle>
      <a:lvl1pPr algn="ctr" rtl="0" fontAlgn="base">
        <a:spcBef>
          <a:spcPct val="0"/>
        </a:spcBef>
        <a:spcAft>
          <a:spcPct val="0"/>
        </a:spcAft>
        <a:defRPr sz="4400" b="1" kern="1200">
          <a:solidFill>
            <a:srgbClr val="1F497D"/>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189" algn="ctr" rtl="0" fontAlgn="base">
        <a:spcBef>
          <a:spcPct val="0"/>
        </a:spcBef>
        <a:spcAft>
          <a:spcPct val="0"/>
        </a:spcAft>
        <a:defRPr sz="4400">
          <a:solidFill>
            <a:schemeClr val="tx1"/>
          </a:solidFill>
          <a:latin typeface="Calibri" pitchFamily="34" charset="0"/>
        </a:defRPr>
      </a:lvl6pPr>
      <a:lvl7pPr marL="914377" algn="ctr" rtl="0" fontAlgn="base">
        <a:spcBef>
          <a:spcPct val="0"/>
        </a:spcBef>
        <a:spcAft>
          <a:spcPct val="0"/>
        </a:spcAft>
        <a:defRPr sz="4400">
          <a:solidFill>
            <a:schemeClr val="tx1"/>
          </a:solidFill>
          <a:latin typeface="Calibri" pitchFamily="34" charset="0"/>
        </a:defRPr>
      </a:lvl7pPr>
      <a:lvl8pPr marL="1371566" algn="ctr" rtl="0" fontAlgn="base">
        <a:spcBef>
          <a:spcPct val="0"/>
        </a:spcBef>
        <a:spcAft>
          <a:spcPct val="0"/>
        </a:spcAft>
        <a:defRPr sz="4400">
          <a:solidFill>
            <a:schemeClr val="tx1"/>
          </a:solidFill>
          <a:latin typeface="Calibri" pitchFamily="34" charset="0"/>
        </a:defRPr>
      </a:lvl8pPr>
      <a:lvl9pPr marL="1828754" algn="ctr" rtl="0" fontAlgn="base">
        <a:spcBef>
          <a:spcPct val="0"/>
        </a:spcBef>
        <a:spcAft>
          <a:spcPct val="0"/>
        </a:spcAft>
        <a:defRPr sz="4400">
          <a:solidFill>
            <a:schemeClr val="tx1"/>
          </a:solidFill>
          <a:latin typeface="Calibri" pitchFamily="34" charset="0"/>
        </a:defRPr>
      </a:lvl9pPr>
    </p:titleStyle>
    <p:bodyStyle>
      <a:lvl1pPr marL="342891" indent="-342891"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32" indent="-285744"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2971" indent="-228594"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160" indent="-228594"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349" indent="-228594"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537" indent="-22859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726" indent="-22859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914" indent="-22859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103" indent="-228594" algn="l" defTabSz="914377"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5.xml"/><Relationship Id="rId1" Type="http://schemas.openxmlformats.org/officeDocument/2006/relationships/vmlDrawing" Target="../drawings/vmlDrawing1.vml"/><Relationship Id="rId5" Type="http://schemas.openxmlformats.org/officeDocument/2006/relationships/image" Target="../media/image3.emf"/><Relationship Id="rId4" Type="http://schemas.openxmlformats.org/officeDocument/2006/relationships/oleObject" Target="../embeddings/oleObject1.bin"/></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04800" y="3124200"/>
            <a:ext cx="8534400" cy="1752600"/>
          </a:xfrm>
        </p:spPr>
        <p:txBody>
          <a:bodyPr/>
          <a:lstStyle/>
          <a:p>
            <a:endParaRPr lang="en-US" dirty="0" smtClean="0">
              <a:latin typeface="+mj-lt"/>
            </a:endParaRPr>
          </a:p>
          <a:p>
            <a:pPr lvl="0">
              <a:lnSpc>
                <a:spcPct val="80000"/>
              </a:lnSpc>
              <a:defRPr/>
            </a:pPr>
            <a:r>
              <a:rPr lang="es-ES" b="1" dirty="0" smtClean="0">
                <a:solidFill>
                  <a:prstClr val="black"/>
                </a:solidFill>
                <a:latin typeface="+mj-lt"/>
                <a:cs typeface="Times New Roman" pitchFamily="18" charset="0"/>
              </a:rPr>
              <a:t>Taller de Circunscripción Ampliado</a:t>
            </a:r>
            <a:br>
              <a:rPr lang="es-ES" b="1" dirty="0" smtClean="0">
                <a:solidFill>
                  <a:prstClr val="black"/>
                </a:solidFill>
                <a:latin typeface="+mj-lt"/>
                <a:cs typeface="Times New Roman" pitchFamily="18" charset="0"/>
              </a:rPr>
            </a:br>
            <a:r>
              <a:rPr lang="es-ES" b="1" dirty="0" smtClean="0">
                <a:solidFill>
                  <a:prstClr val="black"/>
                </a:solidFill>
                <a:latin typeface="+mj-lt"/>
                <a:cs typeface="Times New Roman" pitchFamily="18" charset="0"/>
              </a:rPr>
              <a:t>del Fondo para el Medio Ambiente Mundial (FMAM)</a:t>
            </a:r>
          </a:p>
          <a:p>
            <a:pPr lvl="0">
              <a:lnSpc>
                <a:spcPct val="80000"/>
              </a:lnSpc>
              <a:defRPr/>
            </a:pPr>
            <a:endParaRPr lang="es-ES" b="1" dirty="0" smtClean="0">
              <a:solidFill>
                <a:prstClr val="black"/>
              </a:solidFill>
              <a:latin typeface="+mj-lt"/>
              <a:cs typeface="Times New Roman" pitchFamily="18" charset="0"/>
            </a:endParaRPr>
          </a:p>
          <a:p>
            <a:pPr lvl="0">
              <a:lnSpc>
                <a:spcPct val="80000"/>
              </a:lnSpc>
              <a:defRPr/>
            </a:pPr>
            <a:r>
              <a:rPr lang="es-ES" b="1" dirty="0" smtClean="0">
                <a:solidFill>
                  <a:prstClr val="black"/>
                </a:solidFill>
                <a:latin typeface="+mj-lt"/>
                <a:cs typeface="Times New Roman" pitchFamily="18" charset="0"/>
              </a:rPr>
              <a:t>Asunción, Paraguay</a:t>
            </a:r>
          </a:p>
          <a:p>
            <a:pPr lvl="0">
              <a:lnSpc>
                <a:spcPct val="80000"/>
              </a:lnSpc>
              <a:defRPr/>
            </a:pPr>
            <a:r>
              <a:rPr lang="es-ES" b="1" dirty="0" smtClean="0">
                <a:solidFill>
                  <a:prstClr val="black"/>
                </a:solidFill>
                <a:latin typeface="+mj-lt"/>
                <a:cs typeface="Times New Roman" pitchFamily="18" charset="0"/>
              </a:rPr>
              <a:t>14 y 15 de Abril de 2015</a:t>
            </a:r>
            <a:endParaRPr lang="en-US" dirty="0">
              <a:solidFill>
                <a:schemeClr val="tx1"/>
              </a:solidFill>
              <a:latin typeface="+mj-lt"/>
              <a:cs typeface="Times New Roman" pitchFamily="18" charset="0"/>
            </a:endParaRPr>
          </a:p>
          <a:p>
            <a:endParaRPr lang="en-US" dirty="0" smtClean="0">
              <a:latin typeface="+mj-lt"/>
            </a:endParaRPr>
          </a:p>
          <a:p>
            <a:endParaRPr lang="en-US" dirty="0">
              <a:latin typeface="+mj-lt"/>
            </a:endParaRPr>
          </a:p>
        </p:txBody>
      </p:sp>
      <p:sp>
        <p:nvSpPr>
          <p:cNvPr id="2" name="Title 1"/>
          <p:cNvSpPr>
            <a:spLocks noGrp="1"/>
          </p:cNvSpPr>
          <p:nvPr>
            <p:ph type="title"/>
          </p:nvPr>
        </p:nvSpPr>
        <p:spPr>
          <a:xfrm>
            <a:off x="-914400" y="1828800"/>
            <a:ext cx="10972800" cy="1143000"/>
          </a:xfrm>
        </p:spPr>
        <p:txBody>
          <a:bodyPr/>
          <a:lstStyle/>
          <a:p>
            <a:r>
              <a:rPr lang="es-ES_tradnl" sz="3600" dirty="0">
                <a:solidFill>
                  <a:srgbClr val="00642D"/>
                </a:solidFill>
                <a:latin typeface="+mn-lt"/>
              </a:rPr>
              <a:t>Programación del </a:t>
            </a:r>
            <a:r>
              <a:rPr lang="es-ES_tradnl" sz="3600" dirty="0" smtClean="0">
                <a:solidFill>
                  <a:srgbClr val="00642D"/>
                </a:solidFill>
                <a:latin typeface="+mn-lt"/>
              </a:rPr>
              <a:t>FMAM-6</a:t>
            </a:r>
            <a:endParaRPr lang="es-ES_tradnl" sz="3600" dirty="0">
              <a:solidFill>
                <a:srgbClr val="00642D"/>
              </a:solidFill>
              <a:latin typeface="+mn-lt"/>
            </a:endParaRPr>
          </a:p>
        </p:txBody>
      </p:sp>
    </p:spTree>
    <p:extLst>
      <p:ext uri="{BB962C8B-B14F-4D97-AF65-F5344CB8AC3E}">
        <p14:creationId xmlns:p14="http://schemas.microsoft.com/office/powerpoint/2010/main" val="142736641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581400"/>
            <a:ext cx="8229600" cy="1143000"/>
          </a:xfrm>
        </p:spPr>
        <p:txBody>
          <a:bodyPr/>
          <a:lstStyle/>
          <a:p>
            <a:r>
              <a:rPr lang="es-ES_tradnl" sz="4400" b="1" dirty="0">
                <a:solidFill>
                  <a:srgbClr val="00642D"/>
                </a:solidFill>
                <a:latin typeface="+mn-lt"/>
              </a:rPr>
              <a:t>Programación del FMAM-6</a:t>
            </a:r>
            <a:br>
              <a:rPr lang="es-ES_tradnl" sz="4400" b="1" dirty="0">
                <a:solidFill>
                  <a:srgbClr val="00642D"/>
                </a:solidFill>
                <a:latin typeface="+mn-lt"/>
              </a:rPr>
            </a:br>
            <a:r>
              <a:rPr lang="es-ES_tradnl" sz="4400" b="1" dirty="0">
                <a:solidFill>
                  <a:srgbClr val="00642D"/>
                </a:solidFill>
                <a:latin typeface="+mn-lt"/>
              </a:rPr>
              <a:t>Productos Químicos y Desechos</a:t>
            </a:r>
            <a:r>
              <a:rPr lang="en-US" dirty="0" smtClean="0">
                <a:solidFill>
                  <a:srgbClr val="00642D"/>
                </a:solidFill>
                <a:latin typeface="+mn-lt"/>
              </a:rPr>
              <a:t/>
            </a:r>
            <a:br>
              <a:rPr lang="en-US" dirty="0" smtClean="0">
                <a:solidFill>
                  <a:srgbClr val="00642D"/>
                </a:solidFill>
                <a:latin typeface="+mn-lt"/>
              </a:rPr>
            </a:br>
            <a:endParaRPr lang="en-US" dirty="0">
              <a:latin typeface="+mn-lt"/>
            </a:endParaRPr>
          </a:p>
        </p:txBody>
      </p:sp>
    </p:spTree>
    <p:extLst>
      <p:ext uri="{BB962C8B-B14F-4D97-AF65-F5344CB8AC3E}">
        <p14:creationId xmlns:p14="http://schemas.microsoft.com/office/powerpoint/2010/main" val="352916072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548640" y="152400"/>
            <a:ext cx="8046721" cy="457200"/>
          </a:xfrm>
          <a:solidFill>
            <a:srgbClr val="7030A0"/>
          </a:solidFill>
        </p:spPr>
        <p:txBody>
          <a:bodyPr>
            <a:noAutofit/>
          </a:bodyPr>
          <a:lstStyle/>
          <a:p>
            <a:r>
              <a:rPr lang="es-ES" sz="2000" b="1" dirty="0">
                <a:solidFill>
                  <a:schemeClr val="bg1"/>
                </a:solidFill>
                <a:latin typeface="Arial" pitchFamily="34" charset="0"/>
                <a:cs typeface="Arial" pitchFamily="34" charset="0"/>
              </a:rPr>
              <a:t>Estrategia del </a:t>
            </a:r>
            <a:r>
              <a:rPr lang="es-ES" sz="2000" b="1" dirty="0" smtClean="0">
                <a:solidFill>
                  <a:schemeClr val="bg1"/>
                </a:solidFill>
                <a:latin typeface="Arial" pitchFamily="34" charset="0"/>
                <a:cs typeface="Arial" pitchFamily="34" charset="0"/>
              </a:rPr>
              <a:t>FMAM-6: Productos </a:t>
            </a:r>
            <a:r>
              <a:rPr lang="es-ES" sz="2000" b="1" dirty="0">
                <a:solidFill>
                  <a:schemeClr val="bg1"/>
                </a:solidFill>
                <a:latin typeface="Arial" pitchFamily="34" charset="0"/>
                <a:cs typeface="Arial" pitchFamily="34" charset="0"/>
              </a:rPr>
              <a:t>Q</a:t>
            </a:r>
            <a:r>
              <a:rPr lang="es-ES" sz="2000" b="1" dirty="0" smtClean="0">
                <a:solidFill>
                  <a:schemeClr val="bg1"/>
                </a:solidFill>
                <a:latin typeface="Arial" pitchFamily="34" charset="0"/>
                <a:cs typeface="Arial" pitchFamily="34" charset="0"/>
              </a:rPr>
              <a:t>uímicos </a:t>
            </a:r>
            <a:r>
              <a:rPr lang="es-ES" sz="2000" b="1" dirty="0">
                <a:solidFill>
                  <a:schemeClr val="bg1"/>
                </a:solidFill>
                <a:latin typeface="Arial" pitchFamily="34" charset="0"/>
                <a:cs typeface="Arial" pitchFamily="34" charset="0"/>
              </a:rPr>
              <a:t>y D</a:t>
            </a:r>
            <a:r>
              <a:rPr lang="es-ES" sz="2000" b="1" dirty="0" smtClean="0">
                <a:solidFill>
                  <a:schemeClr val="bg1"/>
                </a:solidFill>
                <a:latin typeface="Arial" pitchFamily="34" charset="0"/>
                <a:cs typeface="Arial" pitchFamily="34" charset="0"/>
              </a:rPr>
              <a:t>esechos</a:t>
            </a:r>
            <a:endParaRPr lang="en-US" sz="2000" b="1" dirty="0">
              <a:solidFill>
                <a:schemeClr val="bg1"/>
              </a:solidFill>
              <a:latin typeface="Arial" pitchFamily="34" charset="0"/>
              <a:cs typeface="Arial" pitchFamily="34" charset="0"/>
            </a:endParaRPr>
          </a:p>
        </p:txBody>
      </p:sp>
      <p:sp>
        <p:nvSpPr>
          <p:cNvPr id="7" name="Rounded Rectangle 6"/>
          <p:cNvSpPr/>
          <p:nvPr/>
        </p:nvSpPr>
        <p:spPr>
          <a:xfrm>
            <a:off x="548640" y="673080"/>
            <a:ext cx="8046721" cy="1060257"/>
          </a:xfrm>
          <a:prstGeom prst="roundRect">
            <a:avLst/>
          </a:prstGeom>
          <a:solidFill>
            <a:schemeClr val="accent4">
              <a:lumMod val="75000"/>
            </a:schemeClr>
          </a:solidFill>
          <a:ln w="3810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dirty="0" smtClean="0">
              <a:solidFill>
                <a:schemeClr val="bg1"/>
              </a:solidFill>
            </a:endParaRPr>
          </a:p>
          <a:p>
            <a:pPr algn="ctr" fontAlgn="base">
              <a:spcBef>
                <a:spcPct val="0"/>
              </a:spcBef>
              <a:spcAft>
                <a:spcPct val="0"/>
              </a:spcAft>
            </a:pPr>
            <a:r>
              <a:rPr lang="es-ES" dirty="0">
                <a:solidFill>
                  <a:schemeClr val="bg1"/>
                </a:solidFill>
              </a:rPr>
              <a:t>Meta: Prevenir la exposición de los seres humanos y el medio ambiente a productos químicos y desechos nocivos de importancia mundial, </a:t>
            </a:r>
            <a:r>
              <a:rPr lang="es-ES" dirty="0" smtClean="0">
                <a:solidFill>
                  <a:schemeClr val="bg1"/>
                </a:solidFill>
              </a:rPr>
              <a:t>incluyendo los </a:t>
            </a:r>
            <a:r>
              <a:rPr lang="es-ES" dirty="0">
                <a:solidFill>
                  <a:schemeClr val="bg1"/>
                </a:solidFill>
              </a:rPr>
              <a:t>COP, el mercurio y las </a:t>
            </a:r>
            <a:r>
              <a:rPr lang="es-ES" dirty="0" smtClean="0">
                <a:solidFill>
                  <a:schemeClr val="bg1"/>
                </a:solidFill>
              </a:rPr>
              <a:t>SAO, </a:t>
            </a:r>
            <a:r>
              <a:rPr lang="es-ES" dirty="0">
                <a:solidFill>
                  <a:schemeClr val="bg1"/>
                </a:solidFill>
              </a:rPr>
              <a:t>mediante una reducción significativa de la producción, </a:t>
            </a:r>
            <a:r>
              <a:rPr lang="es-ES" dirty="0" smtClean="0">
                <a:solidFill>
                  <a:schemeClr val="bg1"/>
                </a:solidFill>
              </a:rPr>
              <a:t>el uso, </a:t>
            </a:r>
            <a:r>
              <a:rPr lang="es-ES" dirty="0">
                <a:solidFill>
                  <a:schemeClr val="bg1"/>
                </a:solidFill>
              </a:rPr>
              <a:t>el consumo</a:t>
            </a:r>
            <a:r>
              <a:rPr lang="es-ES" dirty="0" smtClean="0">
                <a:solidFill>
                  <a:schemeClr val="bg1"/>
                </a:solidFill>
              </a:rPr>
              <a:t>, y </a:t>
            </a:r>
            <a:r>
              <a:rPr lang="es-ES" dirty="0">
                <a:solidFill>
                  <a:schemeClr val="bg1"/>
                </a:solidFill>
              </a:rPr>
              <a:t>las </a:t>
            </a:r>
            <a:r>
              <a:rPr lang="es-ES" dirty="0" smtClean="0">
                <a:solidFill>
                  <a:schemeClr val="bg1"/>
                </a:solidFill>
              </a:rPr>
              <a:t>emisiones de éstas</a:t>
            </a:r>
            <a:endParaRPr lang="en-US" dirty="0">
              <a:solidFill>
                <a:schemeClr val="bg1"/>
              </a:solidFill>
            </a:endParaRPr>
          </a:p>
          <a:p>
            <a:pPr algn="ctr" fontAlgn="base">
              <a:spcBef>
                <a:spcPct val="0"/>
              </a:spcBef>
              <a:spcAft>
                <a:spcPct val="0"/>
              </a:spcAft>
            </a:pPr>
            <a:endParaRPr lang="en-US" dirty="0">
              <a:solidFill>
                <a:schemeClr val="bg1"/>
              </a:solidFill>
            </a:endParaRPr>
          </a:p>
        </p:txBody>
      </p:sp>
      <p:sp>
        <p:nvSpPr>
          <p:cNvPr id="14" name="Up Arrow 13"/>
          <p:cNvSpPr/>
          <p:nvPr/>
        </p:nvSpPr>
        <p:spPr>
          <a:xfrm>
            <a:off x="1876387" y="3159274"/>
            <a:ext cx="1002105" cy="292006"/>
          </a:xfrm>
          <a:prstGeom prst="upArrow">
            <a:avLst/>
          </a:prstGeom>
          <a:solidFill>
            <a:schemeClr val="bg1"/>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dirty="0">
              <a:solidFill>
                <a:prstClr val="white">
                  <a:lumMod val="50000"/>
                </a:prstClr>
              </a:solidFill>
            </a:endParaRPr>
          </a:p>
        </p:txBody>
      </p:sp>
      <p:sp>
        <p:nvSpPr>
          <p:cNvPr id="27" name="Up Arrow 26"/>
          <p:cNvSpPr/>
          <p:nvPr/>
        </p:nvSpPr>
        <p:spPr>
          <a:xfrm>
            <a:off x="6263640" y="3159274"/>
            <a:ext cx="1005840" cy="287015"/>
          </a:xfrm>
          <a:prstGeom prst="upArrow">
            <a:avLst/>
          </a:prstGeom>
          <a:solidFill>
            <a:schemeClr val="bg1"/>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dirty="0">
              <a:solidFill>
                <a:prstClr val="white">
                  <a:lumMod val="50000"/>
                </a:prstClr>
              </a:solidFill>
            </a:endParaRPr>
          </a:p>
        </p:txBody>
      </p:sp>
      <p:sp>
        <p:nvSpPr>
          <p:cNvPr id="17" name="Rounded Rectangle 16"/>
          <p:cNvSpPr/>
          <p:nvPr/>
        </p:nvSpPr>
        <p:spPr>
          <a:xfrm>
            <a:off x="548640" y="1845067"/>
            <a:ext cx="3870960" cy="1214251"/>
          </a:xfrm>
          <a:prstGeom prst="roundRect">
            <a:avLst/>
          </a:prstGeom>
          <a:solidFill>
            <a:schemeClr val="accent4">
              <a:lumMod val="75000"/>
            </a:schemeClr>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es-ES" sz="1600" b="1" dirty="0">
                <a:solidFill>
                  <a:schemeClr val="bg1"/>
                </a:solidFill>
              </a:rPr>
              <a:t>Objetivo 1: Crear las </a:t>
            </a:r>
            <a:r>
              <a:rPr lang="es-ES" sz="1600" b="1" dirty="0" smtClean="0">
                <a:solidFill>
                  <a:schemeClr val="bg1"/>
                </a:solidFill>
              </a:rPr>
              <a:t>condiciones, </a:t>
            </a:r>
            <a:r>
              <a:rPr lang="es-ES" sz="1600" b="1" dirty="0">
                <a:solidFill>
                  <a:schemeClr val="bg1"/>
                </a:solidFill>
              </a:rPr>
              <a:t>las herramientas y el </a:t>
            </a:r>
            <a:r>
              <a:rPr lang="es-ES" sz="1600" b="1" dirty="0" smtClean="0">
                <a:solidFill>
                  <a:schemeClr val="bg1"/>
                </a:solidFill>
              </a:rPr>
              <a:t>entorno propicios </a:t>
            </a:r>
            <a:r>
              <a:rPr lang="es-ES" sz="1600" b="1" dirty="0">
                <a:solidFill>
                  <a:schemeClr val="bg1"/>
                </a:solidFill>
              </a:rPr>
              <a:t>para la gestión </a:t>
            </a:r>
            <a:r>
              <a:rPr lang="es-ES" sz="1600" b="1" dirty="0" smtClean="0">
                <a:solidFill>
                  <a:schemeClr val="bg1"/>
                </a:solidFill>
              </a:rPr>
              <a:t>adecuada de </a:t>
            </a:r>
            <a:r>
              <a:rPr lang="es-ES" sz="1600" b="1" dirty="0">
                <a:solidFill>
                  <a:schemeClr val="bg1"/>
                </a:solidFill>
              </a:rPr>
              <a:t>los productos químicos y los desechos nocivos</a:t>
            </a:r>
            <a:endParaRPr lang="en-US" sz="1600" b="1" dirty="0">
              <a:solidFill>
                <a:schemeClr val="bg1"/>
              </a:solidFill>
            </a:endParaRPr>
          </a:p>
        </p:txBody>
      </p:sp>
      <p:sp>
        <p:nvSpPr>
          <p:cNvPr id="18" name="Rounded Rectangle 17"/>
          <p:cNvSpPr/>
          <p:nvPr/>
        </p:nvSpPr>
        <p:spPr>
          <a:xfrm>
            <a:off x="4648200" y="1855003"/>
            <a:ext cx="3947160" cy="1214251"/>
          </a:xfrm>
          <a:prstGeom prst="roundRect">
            <a:avLst/>
          </a:prstGeom>
          <a:solidFill>
            <a:schemeClr val="accent4">
              <a:lumMod val="75000"/>
            </a:schemeClr>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es-ES" sz="1600" b="1" dirty="0">
                <a:solidFill>
                  <a:schemeClr val="bg1"/>
                </a:solidFill>
              </a:rPr>
              <a:t>Objetivo 2: Reducir la prevalencia de productos químicos y desechos nocivos y respaldar la aplicación de </a:t>
            </a:r>
            <a:r>
              <a:rPr lang="es-ES" sz="1600" b="1" dirty="0" smtClean="0">
                <a:solidFill>
                  <a:schemeClr val="bg1"/>
                </a:solidFill>
              </a:rPr>
              <a:t>tecnologías y/o sustancias </a:t>
            </a:r>
            <a:r>
              <a:rPr lang="es-ES" sz="1600" b="1" dirty="0">
                <a:solidFill>
                  <a:schemeClr val="bg1"/>
                </a:solidFill>
              </a:rPr>
              <a:t>alternativas limpias</a:t>
            </a:r>
            <a:endParaRPr lang="en-US" sz="1600" b="1" dirty="0">
              <a:solidFill>
                <a:schemeClr val="bg1"/>
              </a:solidFill>
            </a:endParaRPr>
          </a:p>
        </p:txBody>
      </p:sp>
      <p:sp>
        <p:nvSpPr>
          <p:cNvPr id="22" name="Rounded Rectangle 21"/>
          <p:cNvSpPr/>
          <p:nvPr/>
        </p:nvSpPr>
        <p:spPr>
          <a:xfrm>
            <a:off x="548640" y="3586369"/>
            <a:ext cx="3870960" cy="949075"/>
          </a:xfrm>
          <a:prstGeom prst="roundRect">
            <a:avLst/>
          </a:prstGeom>
          <a:solidFill>
            <a:schemeClr val="accent4">
              <a:lumMod val="60000"/>
              <a:lumOff val="40000"/>
            </a:schemeClr>
          </a:solidFill>
          <a:ln w="1905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Bef>
                <a:spcPct val="0"/>
              </a:spcBef>
              <a:spcAft>
                <a:spcPct val="0"/>
              </a:spcAft>
            </a:pPr>
            <a:r>
              <a:rPr lang="es-ES" sz="1600" dirty="0">
                <a:solidFill>
                  <a:schemeClr val="bg1"/>
                </a:solidFill>
              </a:rPr>
              <a:t>1. H</a:t>
            </a:r>
            <a:r>
              <a:rPr lang="es-ES" sz="1600" dirty="0" smtClean="0">
                <a:solidFill>
                  <a:schemeClr val="bg1"/>
                </a:solidFill>
              </a:rPr>
              <a:t>erramientas </a:t>
            </a:r>
            <a:r>
              <a:rPr lang="es-ES" sz="1600" dirty="0">
                <a:solidFill>
                  <a:schemeClr val="bg1"/>
                </a:solidFill>
              </a:rPr>
              <a:t>y enfoques económicos </a:t>
            </a:r>
            <a:r>
              <a:rPr lang="es-ES" sz="1600" dirty="0" smtClean="0">
                <a:solidFill>
                  <a:schemeClr val="bg1"/>
                </a:solidFill>
              </a:rPr>
              <a:t>nuevos </a:t>
            </a:r>
            <a:r>
              <a:rPr lang="es-ES" sz="1600" dirty="0">
                <a:solidFill>
                  <a:schemeClr val="bg1"/>
                </a:solidFill>
              </a:rPr>
              <a:t>para la gestión </a:t>
            </a:r>
            <a:r>
              <a:rPr lang="es-ES" sz="1600" dirty="0" smtClean="0">
                <a:solidFill>
                  <a:schemeClr val="bg1"/>
                </a:solidFill>
              </a:rPr>
              <a:t>adecuada de </a:t>
            </a:r>
            <a:r>
              <a:rPr lang="es-ES" sz="1600" dirty="0">
                <a:solidFill>
                  <a:schemeClr val="bg1"/>
                </a:solidFill>
              </a:rPr>
              <a:t>los productos químicos y los desechos nocivos</a:t>
            </a:r>
            <a:endParaRPr lang="en-US" sz="1600" dirty="0">
              <a:solidFill>
                <a:schemeClr val="bg1"/>
              </a:solidFill>
            </a:endParaRPr>
          </a:p>
        </p:txBody>
      </p:sp>
      <p:sp>
        <p:nvSpPr>
          <p:cNvPr id="23" name="Rounded Rectangle 22"/>
          <p:cNvSpPr/>
          <p:nvPr/>
        </p:nvSpPr>
        <p:spPr>
          <a:xfrm>
            <a:off x="548640" y="4670533"/>
            <a:ext cx="3870960" cy="892067"/>
          </a:xfrm>
          <a:prstGeom prst="roundRect">
            <a:avLst/>
          </a:prstGeom>
          <a:solidFill>
            <a:schemeClr val="accent4">
              <a:lumMod val="60000"/>
              <a:lumOff val="40000"/>
            </a:schemeClr>
          </a:solidFill>
          <a:ln w="1905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Bef>
                <a:spcPct val="0"/>
              </a:spcBef>
              <a:spcAft>
                <a:spcPct val="0"/>
              </a:spcAft>
            </a:pPr>
            <a:r>
              <a:rPr lang="es-ES" sz="1600" dirty="0">
                <a:solidFill>
                  <a:schemeClr val="bg1"/>
                </a:solidFill>
              </a:rPr>
              <a:t>2. Actividades </a:t>
            </a:r>
            <a:r>
              <a:rPr lang="es-ES" sz="1600" dirty="0" smtClean="0">
                <a:solidFill>
                  <a:schemeClr val="bg1"/>
                </a:solidFill>
              </a:rPr>
              <a:t>de apoyo y </a:t>
            </a:r>
            <a:r>
              <a:rPr lang="es-ES" sz="1600" dirty="0">
                <a:solidFill>
                  <a:schemeClr val="bg1"/>
                </a:solidFill>
              </a:rPr>
              <a:t>su integración en los procesos sectoriales, nacionales y mundiales</a:t>
            </a:r>
          </a:p>
        </p:txBody>
      </p:sp>
      <p:sp>
        <p:nvSpPr>
          <p:cNvPr id="28" name="Rounded Rectangle 27"/>
          <p:cNvSpPr/>
          <p:nvPr/>
        </p:nvSpPr>
        <p:spPr>
          <a:xfrm>
            <a:off x="4648200" y="3586369"/>
            <a:ext cx="3962401" cy="308032"/>
          </a:xfrm>
          <a:prstGeom prst="roundRect">
            <a:avLst/>
          </a:prstGeom>
          <a:solidFill>
            <a:schemeClr val="accent4">
              <a:lumMod val="60000"/>
              <a:lumOff val="40000"/>
            </a:schemeClr>
          </a:solidFill>
          <a:ln w="1905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Bef>
                <a:spcPct val="0"/>
              </a:spcBef>
              <a:spcAft>
                <a:spcPct val="0"/>
              </a:spcAft>
            </a:pPr>
            <a:r>
              <a:rPr lang="es-ES" sz="1600" dirty="0">
                <a:solidFill>
                  <a:schemeClr val="bg1"/>
                </a:solidFill>
              </a:rPr>
              <a:t>3. Reducción y eliminación de </a:t>
            </a:r>
            <a:r>
              <a:rPr lang="es-ES" sz="1600" dirty="0" smtClean="0">
                <a:solidFill>
                  <a:schemeClr val="bg1"/>
                </a:solidFill>
              </a:rPr>
              <a:t>los COP</a:t>
            </a:r>
            <a:endParaRPr lang="es-ES" sz="1600" dirty="0">
              <a:solidFill>
                <a:schemeClr val="bg1"/>
              </a:solidFill>
            </a:endParaRPr>
          </a:p>
        </p:txBody>
      </p:sp>
      <p:sp>
        <p:nvSpPr>
          <p:cNvPr id="20" name="Rounded Rectangle 19"/>
          <p:cNvSpPr/>
          <p:nvPr/>
        </p:nvSpPr>
        <p:spPr>
          <a:xfrm>
            <a:off x="4634153" y="3974836"/>
            <a:ext cx="3962400" cy="472496"/>
          </a:xfrm>
          <a:prstGeom prst="roundRect">
            <a:avLst/>
          </a:prstGeom>
          <a:solidFill>
            <a:schemeClr val="accent4">
              <a:lumMod val="60000"/>
              <a:lumOff val="40000"/>
            </a:schemeClr>
          </a:solidFill>
          <a:ln w="1905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Bef>
                <a:spcPct val="0"/>
              </a:spcBef>
              <a:spcAft>
                <a:spcPct val="0"/>
              </a:spcAft>
            </a:pPr>
            <a:r>
              <a:rPr lang="es-ES" sz="1600" dirty="0">
                <a:solidFill>
                  <a:schemeClr val="bg1"/>
                </a:solidFill>
              </a:rPr>
              <a:t>4. Reducción o eliminación de emisiones y liberaciones de </a:t>
            </a:r>
            <a:r>
              <a:rPr lang="es-ES" sz="1600" dirty="0" smtClean="0">
                <a:solidFill>
                  <a:schemeClr val="bg1"/>
                </a:solidFill>
              </a:rPr>
              <a:t>mercurio</a:t>
            </a:r>
            <a:endParaRPr lang="en-US" sz="1600" dirty="0">
              <a:solidFill>
                <a:schemeClr val="bg1"/>
              </a:solidFill>
            </a:endParaRPr>
          </a:p>
        </p:txBody>
      </p:sp>
      <p:sp>
        <p:nvSpPr>
          <p:cNvPr id="21" name="Rounded Rectangle 20"/>
          <p:cNvSpPr/>
          <p:nvPr/>
        </p:nvSpPr>
        <p:spPr>
          <a:xfrm>
            <a:off x="4650036" y="4517025"/>
            <a:ext cx="3962400" cy="519106"/>
          </a:xfrm>
          <a:prstGeom prst="roundRect">
            <a:avLst/>
          </a:prstGeom>
          <a:solidFill>
            <a:schemeClr val="accent4">
              <a:lumMod val="60000"/>
              <a:lumOff val="40000"/>
            </a:schemeClr>
          </a:solidFill>
          <a:ln w="1905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Bef>
                <a:spcPct val="0"/>
              </a:spcBef>
              <a:spcAft>
                <a:spcPct val="0"/>
              </a:spcAft>
            </a:pPr>
            <a:r>
              <a:rPr lang="es-ES" sz="1600" dirty="0">
                <a:solidFill>
                  <a:schemeClr val="bg1"/>
                </a:solidFill>
              </a:rPr>
              <a:t>5. Eliminación progresiva de las </a:t>
            </a:r>
            <a:r>
              <a:rPr lang="es-ES" sz="1600" dirty="0" smtClean="0">
                <a:solidFill>
                  <a:schemeClr val="bg1"/>
                </a:solidFill>
              </a:rPr>
              <a:t>SAO en </a:t>
            </a:r>
            <a:r>
              <a:rPr lang="es-ES" sz="1600" dirty="0">
                <a:solidFill>
                  <a:schemeClr val="bg1"/>
                </a:solidFill>
              </a:rPr>
              <a:t>los países con economías en </a:t>
            </a:r>
            <a:r>
              <a:rPr lang="es-ES" sz="1600" dirty="0" smtClean="0">
                <a:solidFill>
                  <a:schemeClr val="bg1"/>
                </a:solidFill>
              </a:rPr>
              <a:t>transición</a:t>
            </a:r>
            <a:endParaRPr lang="es-ES" sz="1600" dirty="0">
              <a:solidFill>
                <a:schemeClr val="bg1"/>
              </a:solidFill>
            </a:endParaRPr>
          </a:p>
        </p:txBody>
      </p:sp>
      <p:sp>
        <p:nvSpPr>
          <p:cNvPr id="24" name="Rounded Rectangle 23"/>
          <p:cNvSpPr/>
          <p:nvPr/>
        </p:nvSpPr>
        <p:spPr>
          <a:xfrm>
            <a:off x="4641773" y="5116566"/>
            <a:ext cx="3947160" cy="442374"/>
          </a:xfrm>
          <a:prstGeom prst="roundRect">
            <a:avLst/>
          </a:prstGeom>
          <a:solidFill>
            <a:schemeClr val="accent4">
              <a:lumMod val="60000"/>
              <a:lumOff val="40000"/>
            </a:schemeClr>
          </a:solidFill>
          <a:ln w="1905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Bef>
                <a:spcPct val="0"/>
              </a:spcBef>
              <a:spcAft>
                <a:spcPct val="0"/>
              </a:spcAft>
            </a:pPr>
            <a:r>
              <a:rPr lang="es-ES_tradnl" sz="1600" dirty="0" smtClean="0">
                <a:solidFill>
                  <a:schemeClr val="bg1"/>
                </a:solidFill>
              </a:rPr>
              <a:t>6. Apoyo a enfoques regionales en </a:t>
            </a:r>
            <a:r>
              <a:rPr lang="es-ES_tradnl" sz="1600" dirty="0" err="1" smtClean="0">
                <a:solidFill>
                  <a:schemeClr val="bg1"/>
                </a:solidFill>
              </a:rPr>
              <a:t>PMDs</a:t>
            </a:r>
            <a:r>
              <a:rPr lang="es-ES_tradnl" sz="1600" dirty="0" smtClean="0">
                <a:solidFill>
                  <a:schemeClr val="bg1"/>
                </a:solidFill>
              </a:rPr>
              <a:t> y SIDS</a:t>
            </a:r>
            <a:endParaRPr lang="es-ES_tradnl" sz="1600" dirty="0">
              <a:solidFill>
                <a:schemeClr val="bg1"/>
              </a:solidFill>
            </a:endParaRPr>
          </a:p>
        </p:txBody>
      </p:sp>
    </p:spTree>
    <p:extLst>
      <p:ext uri="{BB962C8B-B14F-4D97-AF65-F5344CB8AC3E}">
        <p14:creationId xmlns:p14="http://schemas.microsoft.com/office/powerpoint/2010/main" val="201780229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28600"/>
            <a:ext cx="9144000" cy="1143000"/>
          </a:xfrm>
        </p:spPr>
        <p:txBody>
          <a:bodyPr/>
          <a:lstStyle/>
          <a:p>
            <a:r>
              <a:rPr lang="es-ES_tradnl" sz="2400" b="1" dirty="0">
                <a:solidFill>
                  <a:srgbClr val="006600"/>
                </a:solidFill>
                <a:cs typeface="Arial" charset="0"/>
              </a:rPr>
              <a:t>Enfoques Innovadores en </a:t>
            </a:r>
            <a:r>
              <a:rPr lang="es-ES_tradnl" sz="2400" b="1" dirty="0" smtClean="0">
                <a:solidFill>
                  <a:srgbClr val="006600"/>
                </a:solidFill>
                <a:cs typeface="Arial" charset="0"/>
              </a:rPr>
              <a:t>Productos </a:t>
            </a:r>
            <a:r>
              <a:rPr lang="es-ES_tradnl" sz="2400" b="1" dirty="0">
                <a:solidFill>
                  <a:srgbClr val="006600"/>
                </a:solidFill>
                <a:cs typeface="Arial" charset="0"/>
              </a:rPr>
              <a:t>Q</a:t>
            </a:r>
            <a:r>
              <a:rPr lang="es-ES_tradnl" sz="2400" b="1" dirty="0" smtClean="0">
                <a:solidFill>
                  <a:srgbClr val="006600"/>
                </a:solidFill>
                <a:cs typeface="Arial" charset="0"/>
              </a:rPr>
              <a:t>uímicos </a:t>
            </a:r>
            <a:r>
              <a:rPr lang="es-ES_tradnl" sz="2400" b="1" dirty="0">
                <a:solidFill>
                  <a:srgbClr val="006600"/>
                </a:solidFill>
                <a:cs typeface="Arial" charset="0"/>
              </a:rPr>
              <a:t>y </a:t>
            </a:r>
            <a:r>
              <a:rPr lang="es-ES_tradnl" sz="2400" b="1" dirty="0" smtClean="0">
                <a:solidFill>
                  <a:srgbClr val="006600"/>
                </a:solidFill>
                <a:cs typeface="Arial" charset="0"/>
              </a:rPr>
              <a:t>Desechos</a:t>
            </a:r>
            <a:endParaRPr lang="es-ES_tradnl" sz="2400" b="1" dirty="0">
              <a:solidFill>
                <a:srgbClr val="006600"/>
              </a:solidFill>
              <a:cs typeface="Arial" charset="0"/>
            </a:endParaRPr>
          </a:p>
        </p:txBody>
      </p:sp>
      <p:sp>
        <p:nvSpPr>
          <p:cNvPr id="3" name="Content Placeholder 2"/>
          <p:cNvSpPr>
            <a:spLocks noGrp="1"/>
          </p:cNvSpPr>
          <p:nvPr>
            <p:ph idx="1"/>
          </p:nvPr>
        </p:nvSpPr>
        <p:spPr>
          <a:xfrm>
            <a:off x="457200" y="1524000"/>
            <a:ext cx="8229600" cy="4525963"/>
          </a:xfrm>
        </p:spPr>
        <p:txBody>
          <a:bodyPr>
            <a:normAutofit/>
          </a:bodyPr>
          <a:lstStyle/>
          <a:p>
            <a:r>
              <a:rPr lang="es-ES_tradnl" sz="2000" dirty="0" smtClean="0"/>
              <a:t>Aplicación experimental de procesos de producción más limpia para eliminar las sustancias tóxicas, incluyendo los nuevos COP y el mercurio, a través de alianzas con el sector privado.</a:t>
            </a:r>
          </a:p>
          <a:p>
            <a:pPr marL="0" indent="0">
              <a:buNone/>
            </a:pPr>
            <a:endParaRPr lang="es-ES_tradnl" sz="2000" dirty="0" smtClean="0"/>
          </a:p>
          <a:p>
            <a:r>
              <a:rPr lang="es-ES_tradnl" sz="2000" dirty="0" smtClean="0"/>
              <a:t>Eliminación de los obstáculos que impiden al sector privado realizar inversiones para manejo de corrientes de desechos.</a:t>
            </a:r>
          </a:p>
          <a:p>
            <a:endParaRPr lang="es-ES_tradnl" sz="2000" dirty="0" smtClean="0"/>
          </a:p>
          <a:p>
            <a:r>
              <a:rPr lang="es-ES_tradnl" sz="2000" dirty="0" smtClean="0"/>
              <a:t>Promoción del acceso de la pequeña y mediana empresa a financiamiento para realizar inversiones, en particular en los sectores de reciclado de desechos, extracción de oro artesanal y otros sectores que pueden generar ingresos pero no son propicios para la inversión debido a su naturaleza o a los riesgos que plantean.</a:t>
            </a:r>
          </a:p>
          <a:p>
            <a:endParaRPr lang="es-ES_tradnl" sz="2000" dirty="0"/>
          </a:p>
        </p:txBody>
      </p:sp>
    </p:spTree>
    <p:extLst>
      <p:ext uri="{BB962C8B-B14F-4D97-AF65-F5344CB8AC3E}">
        <p14:creationId xmlns:p14="http://schemas.microsoft.com/office/powerpoint/2010/main" val="189999293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ct 1"/>
          <p:cNvGraphicFramePr>
            <a:graphicFrameLocks noChangeAspect="1"/>
          </p:cNvGraphicFramePr>
          <p:nvPr>
            <p:extLst>
              <p:ext uri="{D42A27DB-BD31-4B8C-83A1-F6EECF244321}">
                <p14:modId xmlns:p14="http://schemas.microsoft.com/office/powerpoint/2010/main" val="1116963152"/>
              </p:ext>
            </p:extLst>
          </p:nvPr>
        </p:nvGraphicFramePr>
        <p:xfrm>
          <a:off x="2898775" y="719850"/>
          <a:ext cx="3498850" cy="4525962"/>
        </p:xfrm>
        <a:graphic>
          <a:graphicData uri="http://schemas.openxmlformats.org/presentationml/2006/ole">
            <mc:AlternateContent xmlns:mc="http://schemas.openxmlformats.org/markup-compatibility/2006">
              <mc:Choice xmlns:v="urn:schemas-microsoft-com:vml" Requires="v">
                <p:oleObj spid="_x0000_s2056" name="Acrobat Document" r:id="rId4" imgW="5829233" imgH="7543775" progId="AcroExch.Document.11">
                  <p:embed/>
                </p:oleObj>
              </mc:Choice>
              <mc:Fallback>
                <p:oleObj name="Acrobat Document" r:id="rId4" imgW="5829233" imgH="7543775" progId="AcroExch.Document.11">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898775" y="719850"/>
                        <a:ext cx="3498850" cy="45259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extLst>
      <p:ext uri="{BB962C8B-B14F-4D97-AF65-F5344CB8AC3E}">
        <p14:creationId xmlns:p14="http://schemas.microsoft.com/office/powerpoint/2010/main" val="355873440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627458" y="228600"/>
            <a:ext cx="7889084" cy="923330"/>
          </a:xfrm>
          <a:prstGeom prst="rect">
            <a:avLst/>
          </a:prstGeom>
          <a:noFill/>
        </p:spPr>
        <p:txBody>
          <a:bodyPr wrap="none" lIns="91440" tIns="45720" rIns="91440" bIns="45720">
            <a:sp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pPr algn="ctr"/>
            <a:r>
              <a:rPr lang="es-ES_tradnl" sz="5400" b="1" dirty="0" smtClean="0">
                <a:ln/>
                <a:effectLst>
                  <a:outerShdw blurRad="38100" dist="38100" dir="2700000" algn="tl">
                    <a:srgbClr val="000000">
                      <a:alpha val="43137"/>
                    </a:srgbClr>
                  </a:outerShdw>
                </a:effectLst>
              </a:rPr>
              <a:t>Programación del FMAM-6</a:t>
            </a:r>
            <a:endParaRPr lang="es-ES_tradnl" sz="5400" b="1" dirty="0">
              <a:ln/>
              <a:effectLst>
                <a:outerShdw blurRad="38100" dist="38100" dir="2700000" algn="tl">
                  <a:srgbClr val="000000">
                    <a:alpha val="43137"/>
                  </a:srgbClr>
                </a:outerShdw>
              </a:effectLst>
            </a:endParaRPr>
          </a:p>
        </p:txBody>
      </p:sp>
      <p:sp>
        <p:nvSpPr>
          <p:cNvPr id="5" name="Rectangle 4"/>
          <p:cNvSpPr/>
          <p:nvPr/>
        </p:nvSpPr>
        <p:spPr>
          <a:xfrm>
            <a:off x="6336666" y="2824048"/>
            <a:ext cx="914400" cy="254139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6" name="Rectangle 5"/>
          <p:cNvSpPr/>
          <p:nvPr/>
        </p:nvSpPr>
        <p:spPr>
          <a:xfrm>
            <a:off x="5426787" y="2824047"/>
            <a:ext cx="914400" cy="254139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7" name="Rectangle 6"/>
          <p:cNvSpPr/>
          <p:nvPr/>
        </p:nvSpPr>
        <p:spPr>
          <a:xfrm>
            <a:off x="4502159" y="2824048"/>
            <a:ext cx="914400" cy="255406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8" name="Rectangle 7"/>
          <p:cNvSpPr/>
          <p:nvPr/>
        </p:nvSpPr>
        <p:spPr>
          <a:xfrm>
            <a:off x="3610734" y="2811375"/>
            <a:ext cx="914400" cy="255406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9" name="Trapezoid 8"/>
          <p:cNvSpPr/>
          <p:nvPr/>
        </p:nvSpPr>
        <p:spPr>
          <a:xfrm>
            <a:off x="1769187" y="1619812"/>
            <a:ext cx="5501897" cy="1187237"/>
          </a:xfrm>
          <a:prstGeom prst="trapezoi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10" name="Rectangle 9"/>
          <p:cNvSpPr/>
          <p:nvPr/>
        </p:nvSpPr>
        <p:spPr>
          <a:xfrm>
            <a:off x="2683587" y="2824048"/>
            <a:ext cx="914400" cy="255406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11" name="Rectangle 10"/>
          <p:cNvSpPr/>
          <p:nvPr/>
        </p:nvSpPr>
        <p:spPr>
          <a:xfrm>
            <a:off x="1749169" y="2796978"/>
            <a:ext cx="914400" cy="258113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12" name="TextBox 11"/>
          <p:cNvSpPr txBox="1"/>
          <p:nvPr/>
        </p:nvSpPr>
        <p:spPr>
          <a:xfrm>
            <a:off x="1971823" y="3540070"/>
            <a:ext cx="461665" cy="1390637"/>
          </a:xfrm>
          <a:prstGeom prst="rect">
            <a:avLst/>
          </a:prstGeom>
          <a:noFill/>
        </p:spPr>
        <p:txBody>
          <a:bodyPr vert="vert270" wrap="none" rtlCol="0">
            <a:spAutoFit/>
          </a:bodyPr>
          <a:lstStyle/>
          <a:p>
            <a:r>
              <a:rPr lang="es-ES_tradnl" b="1" dirty="0" smtClean="0">
                <a:solidFill>
                  <a:prstClr val="white"/>
                </a:solidFill>
              </a:rPr>
              <a:t>Biodiversidad</a:t>
            </a:r>
            <a:endParaRPr lang="es-ES_tradnl" b="1" dirty="0">
              <a:solidFill>
                <a:prstClr val="white"/>
              </a:solidFill>
            </a:endParaRPr>
          </a:p>
        </p:txBody>
      </p:sp>
      <p:sp>
        <p:nvSpPr>
          <p:cNvPr id="13" name="TextBox 12"/>
          <p:cNvSpPr txBox="1"/>
          <p:nvPr/>
        </p:nvSpPr>
        <p:spPr>
          <a:xfrm>
            <a:off x="2784202" y="3564180"/>
            <a:ext cx="738664" cy="1342419"/>
          </a:xfrm>
          <a:prstGeom prst="rect">
            <a:avLst/>
          </a:prstGeom>
          <a:noFill/>
        </p:spPr>
        <p:txBody>
          <a:bodyPr vert="vert270" wrap="none" rtlCol="0">
            <a:spAutoFit/>
          </a:bodyPr>
          <a:lstStyle/>
          <a:p>
            <a:pPr algn="ctr"/>
            <a:r>
              <a:rPr lang="es-ES_tradnl" b="1" dirty="0" smtClean="0">
                <a:solidFill>
                  <a:prstClr val="white"/>
                </a:solidFill>
              </a:rPr>
              <a:t>Degradación </a:t>
            </a:r>
            <a:br>
              <a:rPr lang="es-ES_tradnl" b="1" dirty="0" smtClean="0">
                <a:solidFill>
                  <a:prstClr val="white"/>
                </a:solidFill>
              </a:rPr>
            </a:br>
            <a:r>
              <a:rPr lang="es-ES_tradnl" b="1" dirty="0" smtClean="0">
                <a:solidFill>
                  <a:prstClr val="white"/>
                </a:solidFill>
              </a:rPr>
              <a:t>de la Tierra</a:t>
            </a:r>
            <a:endParaRPr lang="es-ES_tradnl" b="1" dirty="0">
              <a:solidFill>
                <a:prstClr val="white"/>
              </a:solidFill>
            </a:endParaRPr>
          </a:p>
        </p:txBody>
      </p:sp>
      <p:sp>
        <p:nvSpPr>
          <p:cNvPr id="14" name="TextBox 13"/>
          <p:cNvSpPr txBox="1"/>
          <p:nvPr/>
        </p:nvSpPr>
        <p:spPr>
          <a:xfrm>
            <a:off x="5703418" y="3201189"/>
            <a:ext cx="461665" cy="1759392"/>
          </a:xfrm>
          <a:prstGeom prst="rect">
            <a:avLst/>
          </a:prstGeom>
          <a:noFill/>
        </p:spPr>
        <p:txBody>
          <a:bodyPr vert="vert270" wrap="none" rtlCol="0">
            <a:spAutoFit/>
          </a:bodyPr>
          <a:lstStyle/>
          <a:p>
            <a:r>
              <a:rPr lang="es-ES_tradnl" b="1" dirty="0" smtClean="0">
                <a:solidFill>
                  <a:prstClr val="white"/>
                </a:solidFill>
              </a:rPr>
              <a:t>Cambio Climático</a:t>
            </a:r>
            <a:endParaRPr lang="es-ES_tradnl" b="1" dirty="0">
              <a:solidFill>
                <a:prstClr val="white"/>
              </a:solidFill>
            </a:endParaRPr>
          </a:p>
        </p:txBody>
      </p:sp>
      <p:sp>
        <p:nvSpPr>
          <p:cNvPr id="15" name="TextBox 14"/>
          <p:cNvSpPr txBox="1"/>
          <p:nvPr/>
        </p:nvSpPr>
        <p:spPr>
          <a:xfrm>
            <a:off x="6424534" y="3066543"/>
            <a:ext cx="738664" cy="2101344"/>
          </a:xfrm>
          <a:prstGeom prst="rect">
            <a:avLst/>
          </a:prstGeom>
          <a:noFill/>
        </p:spPr>
        <p:txBody>
          <a:bodyPr vert="vert270" wrap="none" rtlCol="0">
            <a:spAutoFit/>
          </a:bodyPr>
          <a:lstStyle/>
          <a:p>
            <a:pPr algn="ctr"/>
            <a:r>
              <a:rPr lang="es-ES_tradnl" b="1" dirty="0" smtClean="0">
                <a:solidFill>
                  <a:prstClr val="white"/>
                </a:solidFill>
              </a:rPr>
              <a:t>Productos  </a:t>
            </a:r>
            <a:br>
              <a:rPr lang="es-ES_tradnl" b="1" dirty="0" smtClean="0">
                <a:solidFill>
                  <a:prstClr val="white"/>
                </a:solidFill>
              </a:rPr>
            </a:br>
            <a:r>
              <a:rPr lang="es-ES_tradnl" b="1" dirty="0" smtClean="0">
                <a:solidFill>
                  <a:prstClr val="white"/>
                </a:solidFill>
              </a:rPr>
              <a:t>Químicos y Desechos</a:t>
            </a:r>
            <a:endParaRPr lang="es-ES_tradnl" b="1" dirty="0">
              <a:solidFill>
                <a:prstClr val="white"/>
              </a:solidFill>
            </a:endParaRPr>
          </a:p>
        </p:txBody>
      </p:sp>
      <p:sp>
        <p:nvSpPr>
          <p:cNvPr id="16" name="TextBox 15"/>
          <p:cNvSpPr txBox="1"/>
          <p:nvPr/>
        </p:nvSpPr>
        <p:spPr>
          <a:xfrm>
            <a:off x="3681805" y="3454309"/>
            <a:ext cx="738664" cy="1562158"/>
          </a:xfrm>
          <a:prstGeom prst="rect">
            <a:avLst/>
          </a:prstGeom>
          <a:noFill/>
        </p:spPr>
        <p:txBody>
          <a:bodyPr vert="vert270" wrap="none" rtlCol="0">
            <a:spAutoFit/>
          </a:bodyPr>
          <a:lstStyle/>
          <a:p>
            <a:pPr algn="ctr"/>
            <a:r>
              <a:rPr lang="es-ES_tradnl" b="1" dirty="0" smtClean="0">
                <a:solidFill>
                  <a:prstClr val="white"/>
                </a:solidFill>
              </a:rPr>
              <a:t>Aguas </a:t>
            </a:r>
            <a:br>
              <a:rPr lang="es-ES_tradnl" b="1" dirty="0" smtClean="0">
                <a:solidFill>
                  <a:prstClr val="white"/>
                </a:solidFill>
              </a:rPr>
            </a:br>
            <a:r>
              <a:rPr lang="es-ES_tradnl" b="1" dirty="0">
                <a:solidFill>
                  <a:prstClr val="white"/>
                </a:solidFill>
              </a:rPr>
              <a:t>I</a:t>
            </a:r>
            <a:r>
              <a:rPr lang="es-ES_tradnl" b="1" dirty="0" smtClean="0">
                <a:solidFill>
                  <a:prstClr val="white"/>
                </a:solidFill>
              </a:rPr>
              <a:t>nternacionales</a:t>
            </a:r>
            <a:endParaRPr lang="es-ES_tradnl" b="1" dirty="0">
              <a:solidFill>
                <a:prstClr val="white"/>
              </a:solidFill>
            </a:endParaRPr>
          </a:p>
        </p:txBody>
      </p:sp>
      <p:sp>
        <p:nvSpPr>
          <p:cNvPr id="17" name="TextBox 16"/>
          <p:cNvSpPr txBox="1"/>
          <p:nvPr/>
        </p:nvSpPr>
        <p:spPr>
          <a:xfrm>
            <a:off x="4532062" y="3606979"/>
            <a:ext cx="1169551" cy="1020472"/>
          </a:xfrm>
          <a:prstGeom prst="rect">
            <a:avLst/>
          </a:prstGeom>
          <a:noFill/>
        </p:spPr>
        <p:txBody>
          <a:bodyPr vert="vert270" wrap="none" rtlCol="0">
            <a:spAutoFit/>
          </a:bodyPr>
          <a:lstStyle/>
          <a:p>
            <a:pPr algn="ctr"/>
            <a:r>
              <a:rPr lang="es-ES_tradnl" sz="1600" b="1" dirty="0" smtClean="0">
                <a:solidFill>
                  <a:prstClr val="white"/>
                </a:solidFill>
              </a:rPr>
              <a:t>Gestión</a:t>
            </a:r>
            <a:br>
              <a:rPr lang="es-ES_tradnl" sz="1600" b="1" dirty="0" smtClean="0">
                <a:solidFill>
                  <a:prstClr val="white"/>
                </a:solidFill>
              </a:rPr>
            </a:br>
            <a:r>
              <a:rPr lang="es-ES_tradnl" sz="1600" b="1" dirty="0" smtClean="0">
                <a:solidFill>
                  <a:prstClr val="white"/>
                </a:solidFill>
              </a:rPr>
              <a:t>Forestal </a:t>
            </a:r>
            <a:br>
              <a:rPr lang="es-ES_tradnl" sz="1600" b="1" dirty="0" smtClean="0">
                <a:solidFill>
                  <a:prstClr val="white"/>
                </a:solidFill>
              </a:rPr>
            </a:br>
            <a:r>
              <a:rPr lang="es-ES_tradnl" sz="1600" b="1" dirty="0" smtClean="0">
                <a:solidFill>
                  <a:prstClr val="white"/>
                </a:solidFill>
              </a:rPr>
              <a:t>Sostenible </a:t>
            </a:r>
            <a:br>
              <a:rPr lang="es-ES_tradnl" sz="1600" b="1" dirty="0" smtClean="0">
                <a:solidFill>
                  <a:prstClr val="white"/>
                </a:solidFill>
              </a:rPr>
            </a:br>
            <a:endParaRPr lang="es-ES_tradnl" sz="1600" b="1" dirty="0">
              <a:solidFill>
                <a:prstClr val="white"/>
              </a:solidFill>
            </a:endParaRPr>
          </a:p>
        </p:txBody>
      </p:sp>
      <p:sp>
        <p:nvSpPr>
          <p:cNvPr id="18" name="TextBox 17"/>
          <p:cNvSpPr txBox="1"/>
          <p:nvPr/>
        </p:nvSpPr>
        <p:spPr>
          <a:xfrm>
            <a:off x="5801663" y="1644316"/>
            <a:ext cx="1132041" cy="584775"/>
          </a:xfrm>
          <a:prstGeom prst="rect">
            <a:avLst/>
          </a:prstGeom>
          <a:noFill/>
        </p:spPr>
        <p:txBody>
          <a:bodyPr wrap="none" rtlCol="0">
            <a:spAutoFit/>
          </a:bodyPr>
          <a:lstStyle/>
          <a:p>
            <a:pPr algn="ctr"/>
            <a:r>
              <a:rPr lang="es-ES_tradnl" sz="1600" b="1" dirty="0" smtClean="0">
                <a:solidFill>
                  <a:srgbClr val="FFFFCC"/>
                </a:solidFill>
              </a:rPr>
              <a:t>Ciudades </a:t>
            </a:r>
          </a:p>
          <a:p>
            <a:pPr algn="ctr"/>
            <a:r>
              <a:rPr lang="es-ES_tradnl" sz="1600" b="1" dirty="0" smtClean="0">
                <a:solidFill>
                  <a:srgbClr val="FFFFCC"/>
                </a:solidFill>
              </a:rPr>
              <a:t>sostenibles</a:t>
            </a:r>
            <a:endParaRPr lang="es-ES_tradnl" sz="1600" b="1" dirty="0">
              <a:solidFill>
                <a:srgbClr val="FFFFCC"/>
              </a:solidFill>
            </a:endParaRPr>
          </a:p>
        </p:txBody>
      </p:sp>
      <p:sp>
        <p:nvSpPr>
          <p:cNvPr id="19" name="TextBox 18"/>
          <p:cNvSpPr txBox="1"/>
          <p:nvPr/>
        </p:nvSpPr>
        <p:spPr>
          <a:xfrm>
            <a:off x="3978263" y="1641216"/>
            <a:ext cx="1156983" cy="584775"/>
          </a:xfrm>
          <a:prstGeom prst="rect">
            <a:avLst/>
          </a:prstGeom>
          <a:noFill/>
        </p:spPr>
        <p:txBody>
          <a:bodyPr wrap="none" rtlCol="0">
            <a:spAutoFit/>
          </a:bodyPr>
          <a:lstStyle/>
          <a:p>
            <a:pPr algn="ctr"/>
            <a:r>
              <a:rPr lang="es-ES_tradnl" sz="1600" b="1" dirty="0" smtClean="0">
                <a:solidFill>
                  <a:srgbClr val="FFFFCC"/>
                </a:solidFill>
              </a:rPr>
              <a:t>Seguridad </a:t>
            </a:r>
          </a:p>
          <a:p>
            <a:pPr algn="ctr"/>
            <a:r>
              <a:rPr lang="es-ES_tradnl" sz="1600" b="1" dirty="0" smtClean="0">
                <a:solidFill>
                  <a:srgbClr val="FFFFCC"/>
                </a:solidFill>
              </a:rPr>
              <a:t>alimentaria</a:t>
            </a:r>
            <a:endParaRPr lang="es-ES_tradnl" sz="1600" b="1" dirty="0">
              <a:solidFill>
                <a:srgbClr val="FFFFCC"/>
              </a:solidFill>
            </a:endParaRPr>
          </a:p>
        </p:txBody>
      </p:sp>
      <p:sp>
        <p:nvSpPr>
          <p:cNvPr id="20" name="TextBox 19"/>
          <p:cNvSpPr txBox="1"/>
          <p:nvPr/>
        </p:nvSpPr>
        <p:spPr>
          <a:xfrm>
            <a:off x="2316115" y="1780450"/>
            <a:ext cx="898003" cy="338554"/>
          </a:xfrm>
          <a:prstGeom prst="rect">
            <a:avLst/>
          </a:prstGeom>
          <a:noFill/>
        </p:spPr>
        <p:txBody>
          <a:bodyPr wrap="none" rtlCol="0">
            <a:spAutoFit/>
          </a:bodyPr>
          <a:lstStyle/>
          <a:p>
            <a:r>
              <a:rPr lang="es-ES_tradnl" sz="1600" b="1" dirty="0" smtClean="0">
                <a:solidFill>
                  <a:srgbClr val="FFFFCC"/>
                </a:solidFill>
              </a:rPr>
              <a:t>Bosques</a:t>
            </a:r>
            <a:endParaRPr lang="es-ES_tradnl" sz="1600" b="1" dirty="0">
              <a:solidFill>
                <a:srgbClr val="FFFFCC"/>
              </a:solidFill>
            </a:endParaRPr>
          </a:p>
        </p:txBody>
      </p:sp>
      <p:sp>
        <p:nvSpPr>
          <p:cNvPr id="21" name="Right Brace 20"/>
          <p:cNvSpPr/>
          <p:nvPr/>
        </p:nvSpPr>
        <p:spPr>
          <a:xfrm>
            <a:off x="7255406" y="2973906"/>
            <a:ext cx="152401" cy="2261665"/>
          </a:xfrm>
          <a:prstGeom prst="rightBrace">
            <a:avLst/>
          </a:prstGeom>
          <a:ln w="9525">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solidFill>
                <a:prstClr val="black"/>
              </a:solidFill>
            </a:endParaRPr>
          </a:p>
        </p:txBody>
      </p:sp>
      <p:sp>
        <p:nvSpPr>
          <p:cNvPr id="23" name="Left Brace 22"/>
          <p:cNvSpPr/>
          <p:nvPr/>
        </p:nvSpPr>
        <p:spPr>
          <a:xfrm>
            <a:off x="1696383" y="1587516"/>
            <a:ext cx="190500" cy="582858"/>
          </a:xfrm>
          <a:prstGeom prst="leftBrace">
            <a:avLst/>
          </a:prstGeom>
          <a:ln w="635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solidFill>
                <a:prstClr val="black"/>
              </a:solidFill>
            </a:endParaRPr>
          </a:p>
        </p:txBody>
      </p:sp>
      <p:sp>
        <p:nvSpPr>
          <p:cNvPr id="24" name="Rectangle 23"/>
          <p:cNvSpPr/>
          <p:nvPr/>
        </p:nvSpPr>
        <p:spPr>
          <a:xfrm>
            <a:off x="1803214" y="2361637"/>
            <a:ext cx="1808508" cy="307777"/>
          </a:xfrm>
          <a:prstGeom prst="rect">
            <a:avLst/>
          </a:prstGeom>
        </p:spPr>
        <p:txBody>
          <a:bodyPr wrap="none">
            <a:spAutoFit/>
          </a:bodyPr>
          <a:lstStyle/>
          <a:p>
            <a:pPr marL="285750" indent="-285750" algn="ctr">
              <a:buFont typeface="Wingdings" pitchFamily="2" charset="2"/>
              <a:buChar char="v"/>
            </a:pPr>
            <a:r>
              <a:rPr lang="es-ES_tradnl" sz="1400" b="1" dirty="0" smtClean="0">
                <a:solidFill>
                  <a:prstClr val="white"/>
                </a:solidFill>
              </a:rPr>
              <a:t>Productos básicos</a:t>
            </a:r>
            <a:endParaRPr lang="es-ES_tradnl" sz="1400" b="1" dirty="0">
              <a:solidFill>
                <a:prstClr val="white"/>
              </a:solidFill>
            </a:endParaRPr>
          </a:p>
        </p:txBody>
      </p:sp>
      <p:sp>
        <p:nvSpPr>
          <p:cNvPr id="25" name="TextBox 24"/>
          <p:cNvSpPr txBox="1"/>
          <p:nvPr/>
        </p:nvSpPr>
        <p:spPr>
          <a:xfrm>
            <a:off x="3122016" y="2283829"/>
            <a:ext cx="2365456" cy="523220"/>
          </a:xfrm>
          <a:prstGeom prst="rect">
            <a:avLst/>
          </a:prstGeom>
          <a:noFill/>
        </p:spPr>
        <p:txBody>
          <a:bodyPr wrap="none" rtlCol="0">
            <a:spAutoFit/>
          </a:bodyPr>
          <a:lstStyle/>
          <a:p>
            <a:pPr marL="742950" lvl="1" indent="-285750" algn="ctr">
              <a:buFont typeface="Wingdings" pitchFamily="2" charset="2"/>
              <a:buChar char="v"/>
            </a:pPr>
            <a:r>
              <a:rPr lang="es-ES_tradnl" sz="1400" b="1" dirty="0" smtClean="0">
                <a:solidFill>
                  <a:prstClr val="white"/>
                </a:solidFill>
              </a:rPr>
              <a:t>Alianza para África </a:t>
            </a:r>
            <a:br>
              <a:rPr lang="es-ES_tradnl" sz="1400" b="1" dirty="0" smtClean="0">
                <a:solidFill>
                  <a:prstClr val="white"/>
                </a:solidFill>
              </a:rPr>
            </a:br>
            <a:r>
              <a:rPr lang="es-ES_tradnl" sz="1400" b="1" dirty="0" smtClean="0">
                <a:solidFill>
                  <a:prstClr val="white"/>
                </a:solidFill>
              </a:rPr>
              <a:t>al sur del Sahara</a:t>
            </a:r>
            <a:endParaRPr lang="es-ES_tradnl" sz="1400" dirty="0">
              <a:solidFill>
                <a:prstClr val="black"/>
              </a:solidFill>
            </a:endParaRPr>
          </a:p>
        </p:txBody>
      </p:sp>
      <p:sp>
        <p:nvSpPr>
          <p:cNvPr id="26" name="Rectangle 25"/>
          <p:cNvSpPr/>
          <p:nvPr/>
        </p:nvSpPr>
        <p:spPr>
          <a:xfrm>
            <a:off x="5807787" y="2327139"/>
            <a:ext cx="1151277" cy="307777"/>
          </a:xfrm>
          <a:prstGeom prst="rect">
            <a:avLst/>
          </a:prstGeom>
        </p:spPr>
        <p:txBody>
          <a:bodyPr wrap="none">
            <a:spAutoFit/>
          </a:bodyPr>
          <a:lstStyle/>
          <a:p>
            <a:pPr marL="285750" indent="-285750">
              <a:buFont typeface="Wingdings" pitchFamily="2" charset="2"/>
              <a:buChar char="v"/>
            </a:pPr>
            <a:r>
              <a:rPr lang="es-ES_tradnl" sz="1400" b="1" dirty="0" smtClean="0">
                <a:solidFill>
                  <a:prstClr val="white"/>
                </a:solidFill>
              </a:rPr>
              <a:t>Ciudades</a:t>
            </a:r>
            <a:endParaRPr lang="es-ES_tradnl" sz="1400" dirty="0">
              <a:solidFill>
                <a:prstClr val="black"/>
              </a:solidFill>
            </a:endParaRPr>
          </a:p>
        </p:txBody>
      </p:sp>
    </p:spTree>
    <p:extLst>
      <p:ext uri="{BB962C8B-B14F-4D97-AF65-F5344CB8AC3E}">
        <p14:creationId xmlns:p14="http://schemas.microsoft.com/office/powerpoint/2010/main" val="91663923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4038600"/>
            <a:ext cx="8229600" cy="533400"/>
          </a:xfrm>
        </p:spPr>
        <p:txBody>
          <a:bodyPr/>
          <a:lstStyle/>
          <a:p>
            <a:r>
              <a:rPr lang="es-ES_tradnl" noProof="0" dirty="0" smtClean="0">
                <a:solidFill>
                  <a:srgbClr val="00642D"/>
                </a:solidFill>
                <a:latin typeface="+mn-lt"/>
              </a:rPr>
              <a:t>Programación del FMAM-6</a:t>
            </a:r>
            <a:br>
              <a:rPr lang="es-ES_tradnl" noProof="0" dirty="0" smtClean="0">
                <a:solidFill>
                  <a:srgbClr val="00642D"/>
                </a:solidFill>
                <a:latin typeface="+mn-lt"/>
              </a:rPr>
            </a:br>
            <a:r>
              <a:rPr lang="es-ES_tradnl" noProof="0" dirty="0" smtClean="0">
                <a:solidFill>
                  <a:srgbClr val="00642D"/>
                </a:solidFill>
                <a:latin typeface="+mn-lt"/>
              </a:rPr>
              <a:t>Mitigación</a:t>
            </a:r>
            <a:r>
              <a:rPr lang="es-ES_tradnl" baseline="0" noProof="0" dirty="0" smtClean="0">
                <a:solidFill>
                  <a:srgbClr val="00642D"/>
                </a:solidFill>
                <a:latin typeface="+mn-lt"/>
              </a:rPr>
              <a:t> al Cambio </a:t>
            </a:r>
            <a:r>
              <a:rPr lang="es-ES_tradnl" dirty="0">
                <a:solidFill>
                  <a:srgbClr val="00642D"/>
                </a:solidFill>
                <a:latin typeface="+mn-lt"/>
              </a:rPr>
              <a:t>C</a:t>
            </a:r>
            <a:r>
              <a:rPr lang="es-ES_tradnl" baseline="0" noProof="0" dirty="0" err="1" smtClean="0">
                <a:solidFill>
                  <a:srgbClr val="00642D"/>
                </a:solidFill>
                <a:latin typeface="+mn-lt"/>
              </a:rPr>
              <a:t>limático</a:t>
            </a:r>
            <a:r>
              <a:rPr lang="en-US" dirty="0" smtClean="0">
                <a:solidFill>
                  <a:srgbClr val="00642D"/>
                </a:solidFill>
                <a:latin typeface="+mn-lt"/>
              </a:rPr>
              <a:t/>
            </a:r>
            <a:br>
              <a:rPr lang="en-US" dirty="0" smtClean="0">
                <a:solidFill>
                  <a:srgbClr val="00642D"/>
                </a:solidFill>
                <a:latin typeface="+mn-lt"/>
              </a:rPr>
            </a:br>
            <a:endParaRPr lang="en-US" dirty="0">
              <a:latin typeface="+mn-lt"/>
            </a:endParaRPr>
          </a:p>
        </p:txBody>
      </p:sp>
    </p:spTree>
    <p:extLst>
      <p:ext uri="{BB962C8B-B14F-4D97-AF65-F5344CB8AC3E}">
        <p14:creationId xmlns:p14="http://schemas.microsoft.com/office/powerpoint/2010/main" val="340853757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124325" y="0"/>
            <a:ext cx="9392653" cy="914400"/>
          </a:xfrm>
        </p:spPr>
        <p:txBody>
          <a:bodyPr/>
          <a:lstStyle/>
          <a:p>
            <a:pPr eaLnBrk="1" hangingPunct="1"/>
            <a:r>
              <a:rPr lang="es-ES_tradnl" sz="2400" b="1" dirty="0">
                <a:solidFill>
                  <a:srgbClr val="006600"/>
                </a:solidFill>
                <a:cs typeface="Arial" charset="0"/>
              </a:rPr>
              <a:t>Valor Agregado del FMAM en el Financiamiento Climático</a:t>
            </a:r>
          </a:p>
        </p:txBody>
      </p:sp>
      <p:sp>
        <p:nvSpPr>
          <p:cNvPr id="7171" name="TextBox 48"/>
          <p:cNvSpPr txBox="1">
            <a:spLocks noChangeArrowheads="1"/>
          </p:cNvSpPr>
          <p:nvPr/>
        </p:nvSpPr>
        <p:spPr bwMode="auto">
          <a:xfrm>
            <a:off x="225425" y="838203"/>
            <a:ext cx="8534400"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s-CO" sz="2200" dirty="0">
              <a:solidFill>
                <a:srgbClr val="000000"/>
              </a:solidFill>
            </a:endParaRPr>
          </a:p>
        </p:txBody>
      </p:sp>
      <p:graphicFrame>
        <p:nvGraphicFramePr>
          <p:cNvPr id="2" name="Diagram 1"/>
          <p:cNvGraphicFramePr/>
          <p:nvPr>
            <p:extLst>
              <p:ext uri="{D42A27DB-BD31-4B8C-83A1-F6EECF244321}">
                <p14:modId xmlns:p14="http://schemas.microsoft.com/office/powerpoint/2010/main" val="3991048868"/>
              </p:ext>
            </p:extLst>
          </p:nvPr>
        </p:nvGraphicFramePr>
        <p:xfrm>
          <a:off x="76201" y="762000"/>
          <a:ext cx="9773653" cy="5486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Rounded Rectangle 3"/>
          <p:cNvSpPr/>
          <p:nvPr/>
        </p:nvSpPr>
        <p:spPr>
          <a:xfrm>
            <a:off x="514350" y="2621643"/>
            <a:ext cx="2807202" cy="1516017"/>
          </a:xfrm>
          <a:prstGeom prst="round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_tradnl" sz="2000" dirty="0">
                <a:solidFill>
                  <a:srgbClr val="000000"/>
                </a:solidFill>
                <a:latin typeface="+mj-lt"/>
                <a:cs typeface="Arial" pitchFamily="34" charset="0"/>
                <a:sym typeface="Wingdings" pitchFamily="2" charset="2"/>
              </a:rPr>
              <a:t>Asistencia a países en desarrollo para definir e implementar medidas de mitigación camino al acuerdo del </a:t>
            </a:r>
            <a:r>
              <a:rPr lang="es-ES_tradnl" sz="2000" dirty="0">
                <a:solidFill>
                  <a:srgbClr val="000000"/>
                </a:solidFill>
                <a:latin typeface="+mj-lt"/>
                <a:cs typeface="Arial" pitchFamily="34" charset="0"/>
              </a:rPr>
              <a:t>2015</a:t>
            </a:r>
          </a:p>
        </p:txBody>
      </p:sp>
    </p:spTree>
    <p:extLst>
      <p:ext uri="{BB962C8B-B14F-4D97-AF65-F5344CB8AC3E}">
        <p14:creationId xmlns:p14="http://schemas.microsoft.com/office/powerpoint/2010/main" val="136798950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234315" y="239307"/>
            <a:ext cx="8675370" cy="457200"/>
          </a:xfrm>
          <a:solidFill>
            <a:srgbClr val="CC9900"/>
          </a:solidFill>
          <a:ln>
            <a:solidFill>
              <a:srgbClr val="FF6600"/>
            </a:solidFill>
          </a:ln>
        </p:spPr>
        <p:txBody>
          <a:bodyPr>
            <a:noAutofit/>
          </a:bodyPr>
          <a:lstStyle/>
          <a:p>
            <a:pPr eaLnBrk="1" fontAlgn="auto" hangingPunct="1">
              <a:spcBef>
                <a:spcPts val="0"/>
              </a:spcBef>
              <a:spcAft>
                <a:spcPts val="0"/>
              </a:spcAft>
            </a:pPr>
            <a:r>
              <a:rPr lang="es-ES_tradnl" sz="2000" b="1" dirty="0">
                <a:solidFill>
                  <a:prstClr val="white"/>
                </a:solidFill>
                <a:ea typeface="+mn-ea"/>
                <a:cs typeface="Arial" pitchFamily="34" charset="0"/>
              </a:rPr>
              <a:t>Estrategia del FMAM-6: Mitigación del Cambio Climático</a:t>
            </a:r>
          </a:p>
        </p:txBody>
      </p:sp>
      <p:sp>
        <p:nvSpPr>
          <p:cNvPr id="9" name="Rounded Rectangle 8"/>
          <p:cNvSpPr/>
          <p:nvPr/>
        </p:nvSpPr>
        <p:spPr>
          <a:xfrm>
            <a:off x="228601" y="1658622"/>
            <a:ext cx="2720339" cy="1289604"/>
          </a:xfrm>
          <a:prstGeom prst="roundRect">
            <a:avLst/>
          </a:prstGeom>
          <a:solidFill>
            <a:srgbClr val="DFB107"/>
          </a:solidFill>
          <a:ln>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lgn="ctr" fontAlgn="base">
              <a:spcBef>
                <a:spcPct val="0"/>
              </a:spcBef>
              <a:spcAft>
                <a:spcPct val="0"/>
              </a:spcAft>
            </a:pPr>
            <a:r>
              <a:rPr lang="es-ES_tradnl" sz="1600" b="1" dirty="0">
                <a:solidFill>
                  <a:prstClr val="white"/>
                </a:solidFill>
              </a:rPr>
              <a:t>Objetivo 1:</a:t>
            </a:r>
            <a:r>
              <a:rPr lang="en-US" sz="1600" b="1" dirty="0">
                <a:solidFill>
                  <a:prstClr val="white"/>
                </a:solidFill>
              </a:rPr>
              <a:t> </a:t>
            </a:r>
            <a:r>
              <a:rPr lang="es-ES_tradnl" sz="1600" b="1" dirty="0">
                <a:solidFill>
                  <a:prstClr val="white"/>
                </a:solidFill>
              </a:rPr>
              <a:t>Facilitar la innovación, la transferencia de tecnología, y las políticas y estrategias de apoyo</a:t>
            </a:r>
          </a:p>
        </p:txBody>
      </p:sp>
      <p:sp>
        <p:nvSpPr>
          <p:cNvPr id="10" name="Rounded Rectangle 9"/>
          <p:cNvSpPr/>
          <p:nvPr/>
        </p:nvSpPr>
        <p:spPr>
          <a:xfrm>
            <a:off x="3028950" y="1644466"/>
            <a:ext cx="2537460" cy="1289604"/>
          </a:xfrm>
          <a:prstGeom prst="roundRect">
            <a:avLst/>
          </a:prstGeom>
          <a:solidFill>
            <a:srgbClr val="DFB107"/>
          </a:solidFill>
          <a:ln>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lgn="ctr" fontAlgn="base">
              <a:spcBef>
                <a:spcPct val="0"/>
              </a:spcBef>
              <a:spcAft>
                <a:spcPct val="0"/>
              </a:spcAft>
            </a:pPr>
            <a:r>
              <a:rPr lang="es-ES_tradnl" sz="1600" b="1" dirty="0">
                <a:solidFill>
                  <a:prstClr val="white"/>
                </a:solidFill>
              </a:rPr>
              <a:t>Objetivo 2:</a:t>
            </a:r>
            <a:r>
              <a:rPr lang="en-US" sz="1600" b="1" dirty="0">
                <a:solidFill>
                  <a:prstClr val="white"/>
                </a:solidFill>
              </a:rPr>
              <a:t> </a:t>
            </a:r>
            <a:r>
              <a:rPr lang="es-ES_tradnl" sz="1600" b="1" dirty="0">
                <a:solidFill>
                  <a:prstClr val="white"/>
                </a:solidFill>
              </a:rPr>
              <a:t>Demostrar medidas de mitigación con impactos sistémicos</a:t>
            </a:r>
          </a:p>
        </p:txBody>
      </p:sp>
      <p:sp>
        <p:nvSpPr>
          <p:cNvPr id="11" name="Rounded Rectangle 10"/>
          <p:cNvSpPr/>
          <p:nvPr/>
        </p:nvSpPr>
        <p:spPr>
          <a:xfrm>
            <a:off x="5646420" y="1654720"/>
            <a:ext cx="3257550" cy="1289605"/>
          </a:xfrm>
          <a:prstGeom prst="roundRect">
            <a:avLst/>
          </a:prstGeom>
          <a:solidFill>
            <a:srgbClr val="DFB107"/>
          </a:solidFill>
          <a:ln>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lgn="ctr" fontAlgn="base">
              <a:spcBef>
                <a:spcPct val="0"/>
              </a:spcBef>
              <a:spcAft>
                <a:spcPct val="0"/>
              </a:spcAft>
            </a:pPr>
            <a:r>
              <a:rPr lang="es-ES_tradnl" sz="1600" b="1" dirty="0">
                <a:solidFill>
                  <a:prstClr val="white"/>
                </a:solidFill>
              </a:rPr>
              <a:t>Objetivo 3</a:t>
            </a:r>
            <a:r>
              <a:rPr lang="en-US" sz="1600" b="1" dirty="0">
                <a:solidFill>
                  <a:prstClr val="white"/>
                </a:solidFill>
              </a:rPr>
              <a:t>: </a:t>
            </a:r>
            <a:r>
              <a:rPr lang="es-ES_tradnl" sz="1600" b="1" dirty="0">
                <a:solidFill>
                  <a:prstClr val="white"/>
                </a:solidFill>
              </a:rPr>
              <a:t>Fomentar condiciones propicias para la </a:t>
            </a:r>
            <a:r>
              <a:rPr lang="es-ES_tradnl" sz="1600" b="1" dirty="0" err="1">
                <a:solidFill>
                  <a:prstClr val="white"/>
                </a:solidFill>
              </a:rPr>
              <a:t>transversalizacion</a:t>
            </a:r>
            <a:r>
              <a:rPr lang="es-ES_tradnl" sz="1600" b="1" dirty="0">
                <a:solidFill>
                  <a:prstClr val="white"/>
                </a:solidFill>
              </a:rPr>
              <a:t> de  la mitigación en estrategias de desarrollo sostenible</a:t>
            </a:r>
          </a:p>
        </p:txBody>
      </p:sp>
      <p:sp>
        <p:nvSpPr>
          <p:cNvPr id="13" name="Rounded Rectangle 12"/>
          <p:cNvSpPr/>
          <p:nvPr/>
        </p:nvSpPr>
        <p:spPr>
          <a:xfrm>
            <a:off x="228601" y="3520046"/>
            <a:ext cx="2720339" cy="1005840"/>
          </a:xfrm>
          <a:prstGeom prst="roundRect">
            <a:avLst/>
          </a:prstGeom>
          <a:solidFill>
            <a:srgbClr val="FF9933"/>
          </a:solidFill>
          <a:ln w="19050">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fontAlgn="base">
              <a:spcBef>
                <a:spcPct val="0"/>
              </a:spcBef>
              <a:spcAft>
                <a:spcPct val="0"/>
              </a:spcAft>
            </a:pPr>
            <a:r>
              <a:rPr lang="es-ES_tradnl" sz="1600" b="1" dirty="0">
                <a:solidFill>
                  <a:prstClr val="white"/>
                </a:solidFill>
              </a:rPr>
              <a:t>1.</a:t>
            </a:r>
            <a:r>
              <a:rPr lang="es-ES_tradnl" sz="1600" dirty="0">
                <a:solidFill>
                  <a:prstClr val="white"/>
                </a:solidFill>
              </a:rPr>
              <a:t> Tecnologías con baja emisión de carbono y medidas de mitigación</a:t>
            </a:r>
          </a:p>
        </p:txBody>
      </p:sp>
      <p:sp>
        <p:nvSpPr>
          <p:cNvPr id="15" name="Rounded Rectangle 14"/>
          <p:cNvSpPr/>
          <p:nvPr/>
        </p:nvSpPr>
        <p:spPr>
          <a:xfrm>
            <a:off x="228599" y="4608905"/>
            <a:ext cx="2720339" cy="1005840"/>
          </a:xfrm>
          <a:prstGeom prst="roundRect">
            <a:avLst/>
          </a:prstGeom>
          <a:solidFill>
            <a:srgbClr val="FF9933"/>
          </a:solidFill>
          <a:ln w="19050">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fontAlgn="base">
              <a:spcBef>
                <a:spcPct val="0"/>
              </a:spcBef>
              <a:spcAft>
                <a:spcPct val="0"/>
              </a:spcAft>
            </a:pPr>
            <a:r>
              <a:rPr lang="en-US" sz="1600" b="1" dirty="0">
                <a:solidFill>
                  <a:prstClr val="white"/>
                </a:solidFill>
              </a:rPr>
              <a:t>2</a:t>
            </a:r>
            <a:r>
              <a:rPr lang="en-US" sz="1600" dirty="0">
                <a:solidFill>
                  <a:prstClr val="white"/>
                </a:solidFill>
              </a:rPr>
              <a:t> . </a:t>
            </a:r>
            <a:r>
              <a:rPr lang="es-ES_tradnl" sz="1600" dirty="0">
                <a:solidFill>
                  <a:prstClr val="white"/>
                </a:solidFill>
              </a:rPr>
              <a:t>Paquetes de políticas e iniciativas de mercado</a:t>
            </a:r>
            <a:r>
              <a:rPr lang="en-US" sz="1600" dirty="0">
                <a:solidFill>
                  <a:prstClr val="white"/>
                </a:solidFill>
              </a:rPr>
              <a:t> </a:t>
            </a:r>
            <a:r>
              <a:rPr lang="es-ES_tradnl" sz="1600" dirty="0">
                <a:solidFill>
                  <a:prstClr val="white"/>
                </a:solidFill>
              </a:rPr>
              <a:t>innovadores </a:t>
            </a:r>
            <a:endParaRPr lang="en-US" sz="1600" dirty="0">
              <a:solidFill>
                <a:prstClr val="white"/>
              </a:solidFill>
            </a:endParaRPr>
          </a:p>
        </p:txBody>
      </p:sp>
      <p:sp>
        <p:nvSpPr>
          <p:cNvPr id="20" name="Rounded Rectangle 19"/>
          <p:cNvSpPr/>
          <p:nvPr/>
        </p:nvSpPr>
        <p:spPr>
          <a:xfrm>
            <a:off x="3028950" y="3520046"/>
            <a:ext cx="2537460" cy="1005840"/>
          </a:xfrm>
          <a:prstGeom prst="roundRect">
            <a:avLst/>
          </a:prstGeom>
          <a:solidFill>
            <a:srgbClr val="FF9933"/>
          </a:solidFill>
          <a:ln w="19050">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fontAlgn="base">
              <a:spcBef>
                <a:spcPct val="0"/>
              </a:spcBef>
              <a:spcAft>
                <a:spcPct val="0"/>
              </a:spcAft>
            </a:pPr>
            <a:r>
              <a:rPr lang="es-ES_tradnl" sz="1600" b="1" dirty="0">
                <a:solidFill>
                  <a:prstClr val="white"/>
                </a:solidFill>
              </a:rPr>
              <a:t>3.</a:t>
            </a:r>
            <a:r>
              <a:rPr lang="es-ES_tradnl" sz="1600" dirty="0">
                <a:solidFill>
                  <a:prstClr val="white"/>
                </a:solidFill>
              </a:rPr>
              <a:t> Sistemas urbanos integrados y bajo en emisiones</a:t>
            </a:r>
          </a:p>
        </p:txBody>
      </p:sp>
      <p:sp>
        <p:nvSpPr>
          <p:cNvPr id="21" name="Rounded Rectangle 20"/>
          <p:cNvSpPr/>
          <p:nvPr/>
        </p:nvSpPr>
        <p:spPr>
          <a:xfrm>
            <a:off x="3028950" y="4608905"/>
            <a:ext cx="2537459" cy="1005914"/>
          </a:xfrm>
          <a:prstGeom prst="roundRect">
            <a:avLst/>
          </a:prstGeom>
          <a:solidFill>
            <a:srgbClr val="FF9933"/>
          </a:solidFill>
          <a:ln w="19050">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fontAlgn="base">
              <a:spcBef>
                <a:spcPct val="0"/>
              </a:spcBef>
              <a:spcAft>
                <a:spcPct val="0"/>
              </a:spcAft>
            </a:pPr>
            <a:r>
              <a:rPr lang="en-US" sz="1600" b="1" dirty="0">
                <a:solidFill>
                  <a:prstClr val="white"/>
                </a:solidFill>
              </a:rPr>
              <a:t>4. </a:t>
            </a:r>
            <a:r>
              <a:rPr lang="es-ES_tradnl" sz="1600" dirty="0">
                <a:solidFill>
                  <a:prstClr val="white"/>
                </a:solidFill>
              </a:rPr>
              <a:t>Reservas de carbono en </a:t>
            </a:r>
            <a:r>
              <a:rPr lang="es-ES_tradnl" sz="1600" dirty="0" smtClean="0">
                <a:solidFill>
                  <a:prstClr val="white"/>
                </a:solidFill>
              </a:rPr>
              <a:t>bosques y otros </a:t>
            </a:r>
            <a:r>
              <a:rPr lang="es-ES_tradnl" sz="1600" dirty="0">
                <a:solidFill>
                  <a:prstClr val="white"/>
                </a:solidFill>
              </a:rPr>
              <a:t>usos del suelo, y la agricultura climáticamente inteligente</a:t>
            </a:r>
          </a:p>
        </p:txBody>
      </p:sp>
      <p:sp>
        <p:nvSpPr>
          <p:cNvPr id="24" name="Rounded Rectangle 23"/>
          <p:cNvSpPr/>
          <p:nvPr/>
        </p:nvSpPr>
        <p:spPr>
          <a:xfrm>
            <a:off x="5646420" y="3520045"/>
            <a:ext cx="3281336" cy="1088859"/>
          </a:xfrm>
          <a:prstGeom prst="roundRect">
            <a:avLst/>
          </a:prstGeom>
          <a:solidFill>
            <a:srgbClr val="FF9933"/>
          </a:solidFill>
          <a:ln w="19050">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fontAlgn="base">
              <a:spcBef>
                <a:spcPct val="0"/>
              </a:spcBef>
              <a:spcAft>
                <a:spcPct val="0"/>
              </a:spcAft>
            </a:pPr>
            <a:r>
              <a:rPr lang="es-ES_tradnl" sz="1600" b="1" dirty="0">
                <a:solidFill>
                  <a:prstClr val="white"/>
                </a:solidFill>
              </a:rPr>
              <a:t>5.</a:t>
            </a:r>
            <a:r>
              <a:rPr lang="es-ES_tradnl" sz="1600" dirty="0">
                <a:solidFill>
                  <a:prstClr val="white"/>
                </a:solidFill>
              </a:rPr>
              <a:t> Obligaciones ante la Convención y actividades de apoyo para la planificación nacional y de contribuciones de mitigación</a:t>
            </a:r>
          </a:p>
        </p:txBody>
      </p:sp>
      <p:sp>
        <p:nvSpPr>
          <p:cNvPr id="7" name="Rounded Rectangle 6"/>
          <p:cNvSpPr/>
          <p:nvPr/>
        </p:nvSpPr>
        <p:spPr>
          <a:xfrm>
            <a:off x="228600" y="780096"/>
            <a:ext cx="8675370" cy="777225"/>
          </a:xfrm>
          <a:prstGeom prst="roundRect">
            <a:avLst/>
          </a:prstGeom>
          <a:solidFill>
            <a:srgbClr val="DFB107"/>
          </a:solidFill>
          <a:ln w="38100">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fontAlgn="base">
              <a:spcBef>
                <a:spcPct val="0"/>
              </a:spcBef>
              <a:spcAft>
                <a:spcPct val="0"/>
              </a:spcAft>
            </a:pPr>
            <a:r>
              <a:rPr lang="es-ES_tradnl" dirty="0">
                <a:solidFill>
                  <a:prstClr val="white"/>
                </a:solidFill>
              </a:rPr>
              <a:t>Meta</a:t>
            </a:r>
            <a:r>
              <a:rPr lang="en-US" dirty="0">
                <a:solidFill>
                  <a:prstClr val="white"/>
                </a:solidFill>
              </a:rPr>
              <a:t>: </a:t>
            </a:r>
            <a:r>
              <a:rPr lang="es-ES_tradnl" dirty="0">
                <a:solidFill>
                  <a:prstClr val="white"/>
                </a:solidFill>
              </a:rPr>
              <a:t>Apoyar a los países en desarrollo y a las economías en transición a hacer cambios transformacionales hacia un desarrollo bajo en emisiones y resistente al clima</a:t>
            </a:r>
            <a:r>
              <a:rPr lang="en-US" dirty="0">
                <a:solidFill>
                  <a:prstClr val="white"/>
                </a:solidFill>
              </a:rPr>
              <a:t> </a:t>
            </a:r>
          </a:p>
        </p:txBody>
      </p:sp>
      <p:sp>
        <p:nvSpPr>
          <p:cNvPr id="14" name="Up Arrow 13"/>
          <p:cNvSpPr/>
          <p:nvPr/>
        </p:nvSpPr>
        <p:spPr>
          <a:xfrm>
            <a:off x="1087717" y="3049527"/>
            <a:ext cx="1002105" cy="292007"/>
          </a:xfrm>
          <a:prstGeom prst="upArrow">
            <a:avLst/>
          </a:prstGeom>
          <a:solidFill>
            <a:schemeClr val="bg1"/>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dirty="0">
              <a:solidFill>
                <a:prstClr val="white">
                  <a:lumMod val="50000"/>
                </a:prstClr>
              </a:solidFill>
            </a:endParaRPr>
          </a:p>
        </p:txBody>
      </p:sp>
      <p:sp>
        <p:nvSpPr>
          <p:cNvPr id="16" name="Up Arrow 15"/>
          <p:cNvSpPr/>
          <p:nvPr/>
        </p:nvSpPr>
        <p:spPr>
          <a:xfrm>
            <a:off x="3814546" y="3057651"/>
            <a:ext cx="966267" cy="275757"/>
          </a:xfrm>
          <a:prstGeom prst="upArrow">
            <a:avLst/>
          </a:prstGeom>
          <a:solidFill>
            <a:schemeClr val="bg1"/>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dirty="0">
              <a:solidFill>
                <a:prstClr val="white">
                  <a:lumMod val="50000"/>
                </a:prstClr>
              </a:solidFill>
            </a:endParaRPr>
          </a:p>
        </p:txBody>
      </p:sp>
      <p:sp>
        <p:nvSpPr>
          <p:cNvPr id="27" name="Up Arrow 26"/>
          <p:cNvSpPr/>
          <p:nvPr/>
        </p:nvSpPr>
        <p:spPr>
          <a:xfrm>
            <a:off x="6794343" y="3088678"/>
            <a:ext cx="958083" cy="287015"/>
          </a:xfrm>
          <a:prstGeom prst="upArrow">
            <a:avLst/>
          </a:prstGeom>
          <a:solidFill>
            <a:schemeClr val="bg1"/>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dirty="0">
              <a:solidFill>
                <a:prstClr val="white">
                  <a:lumMod val="50000"/>
                </a:prstClr>
              </a:solidFill>
            </a:endParaRPr>
          </a:p>
        </p:txBody>
      </p:sp>
    </p:spTree>
    <p:extLst>
      <p:ext uri="{BB962C8B-B14F-4D97-AF65-F5344CB8AC3E}">
        <p14:creationId xmlns:p14="http://schemas.microsoft.com/office/powerpoint/2010/main" val="2366724231"/>
      </p:ext>
    </p:extLst>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4038600"/>
            <a:ext cx="8229600" cy="533400"/>
          </a:xfrm>
        </p:spPr>
        <p:txBody>
          <a:bodyPr/>
          <a:lstStyle/>
          <a:p>
            <a:r>
              <a:rPr lang="es-ES_tradnl" sz="4400" b="1" dirty="0">
                <a:solidFill>
                  <a:srgbClr val="00642D"/>
                </a:solidFill>
                <a:latin typeface="+mn-lt"/>
              </a:rPr>
              <a:t>Programación del FMAM-6</a:t>
            </a:r>
            <a:br>
              <a:rPr lang="es-ES_tradnl" sz="4400" b="1" dirty="0">
                <a:solidFill>
                  <a:srgbClr val="00642D"/>
                </a:solidFill>
                <a:latin typeface="+mn-lt"/>
              </a:rPr>
            </a:br>
            <a:r>
              <a:rPr lang="es-ES_tradnl" sz="4400" b="1" dirty="0">
                <a:solidFill>
                  <a:srgbClr val="00642D"/>
                </a:solidFill>
                <a:latin typeface="+mn-lt"/>
              </a:rPr>
              <a:t>Adaptación al Cambio C</a:t>
            </a:r>
            <a:r>
              <a:rPr lang="es-ES_tradnl" sz="4400" b="1" dirty="0" err="1">
                <a:solidFill>
                  <a:srgbClr val="00642D"/>
                </a:solidFill>
                <a:latin typeface="+mn-lt"/>
              </a:rPr>
              <a:t>limático</a:t>
            </a:r>
            <a:r>
              <a:rPr lang="en-US" dirty="0" smtClean="0">
                <a:solidFill>
                  <a:srgbClr val="00642D"/>
                </a:solidFill>
                <a:latin typeface="+mn-lt"/>
              </a:rPr>
              <a:t/>
            </a:r>
            <a:br>
              <a:rPr lang="en-US" dirty="0" smtClean="0">
                <a:solidFill>
                  <a:srgbClr val="00642D"/>
                </a:solidFill>
                <a:latin typeface="+mn-lt"/>
              </a:rPr>
            </a:br>
            <a:endParaRPr lang="en-US" dirty="0">
              <a:latin typeface="+mn-lt"/>
            </a:endParaRPr>
          </a:p>
        </p:txBody>
      </p:sp>
    </p:spTree>
    <p:extLst>
      <p:ext uri="{BB962C8B-B14F-4D97-AF65-F5344CB8AC3E}">
        <p14:creationId xmlns:p14="http://schemas.microsoft.com/office/powerpoint/2010/main" val="24700798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457200"/>
            <a:ext cx="8229600" cy="1143000"/>
          </a:xfrm>
        </p:spPr>
        <p:txBody>
          <a:bodyPr>
            <a:noAutofit/>
          </a:bodyPr>
          <a:lstStyle/>
          <a:p>
            <a:r>
              <a:rPr lang="es-ES_tradnl" sz="2800" b="1" dirty="0">
                <a:solidFill>
                  <a:srgbClr val="00642D"/>
                </a:solidFill>
                <a:latin typeface="+mn-lt"/>
              </a:rPr>
              <a:t>Estrategia </a:t>
            </a:r>
            <a:r>
              <a:rPr lang="es-ES_tradnl" sz="2800" b="1" dirty="0" smtClean="0">
                <a:solidFill>
                  <a:srgbClr val="00642D"/>
                </a:solidFill>
                <a:latin typeface="+mn-lt"/>
              </a:rPr>
              <a:t>de Programación de Adaptación</a:t>
            </a:r>
            <a:r>
              <a:rPr lang="es-ES_tradnl" sz="2800" b="1" dirty="0">
                <a:solidFill>
                  <a:srgbClr val="00642D"/>
                </a:solidFill>
                <a:latin typeface="+mn-lt"/>
              </a:rPr>
              <a:t>: </a:t>
            </a:r>
            <a:br>
              <a:rPr lang="es-ES_tradnl" sz="2800" b="1" dirty="0">
                <a:solidFill>
                  <a:srgbClr val="00642D"/>
                </a:solidFill>
                <a:latin typeface="+mn-lt"/>
              </a:rPr>
            </a:br>
            <a:r>
              <a:rPr lang="es-ES_tradnl" sz="2800" b="1" dirty="0">
                <a:solidFill>
                  <a:srgbClr val="00642D"/>
                </a:solidFill>
                <a:latin typeface="+mn-lt"/>
              </a:rPr>
              <a:t>Meta y </a:t>
            </a:r>
            <a:r>
              <a:rPr lang="es-ES_tradnl" sz="2800" b="1" dirty="0" smtClean="0">
                <a:solidFill>
                  <a:srgbClr val="00642D"/>
                </a:solidFill>
                <a:latin typeface="+mn-lt"/>
              </a:rPr>
              <a:t>Objetivos </a:t>
            </a:r>
            <a:r>
              <a:rPr lang="en-US" sz="2800" b="1" dirty="0">
                <a:solidFill>
                  <a:srgbClr val="00642D"/>
                </a:solidFill>
                <a:latin typeface="+mn-lt"/>
              </a:rPr>
              <a:t/>
            </a:r>
            <a:br>
              <a:rPr lang="en-US" sz="2800" b="1" dirty="0">
                <a:solidFill>
                  <a:srgbClr val="00642D"/>
                </a:solidFill>
                <a:latin typeface="+mn-lt"/>
              </a:rPr>
            </a:br>
            <a:endParaRPr lang="en-US" sz="2800" b="1" dirty="0">
              <a:solidFill>
                <a:srgbClr val="00642D"/>
              </a:solidFill>
              <a:latin typeface="+mn-lt"/>
            </a:endParaRPr>
          </a:p>
        </p:txBody>
      </p:sp>
      <p:sp>
        <p:nvSpPr>
          <p:cNvPr id="3" name="Content Placeholder 2"/>
          <p:cNvSpPr>
            <a:spLocks noGrp="1"/>
          </p:cNvSpPr>
          <p:nvPr>
            <p:ph idx="1"/>
          </p:nvPr>
        </p:nvSpPr>
        <p:spPr>
          <a:xfrm>
            <a:off x="310889" y="2356945"/>
            <a:ext cx="3785693" cy="2697384"/>
          </a:xfrm>
          <a:solidFill>
            <a:schemeClr val="bg1"/>
          </a:solidFill>
          <a:ln>
            <a:noFill/>
          </a:ln>
        </p:spPr>
        <p:style>
          <a:lnRef idx="2">
            <a:schemeClr val="dk1"/>
          </a:lnRef>
          <a:fillRef idx="1">
            <a:schemeClr val="lt1"/>
          </a:fillRef>
          <a:effectRef idx="0">
            <a:schemeClr val="dk1"/>
          </a:effectRef>
          <a:fontRef idx="minor">
            <a:schemeClr val="dk1"/>
          </a:fontRef>
        </p:style>
        <p:txBody>
          <a:bodyPr>
            <a:noAutofit/>
          </a:bodyPr>
          <a:lstStyle/>
          <a:p>
            <a:pPr marL="0" indent="0">
              <a:buNone/>
            </a:pPr>
            <a:r>
              <a:rPr lang="en-US" sz="2000" dirty="0" smtClean="0">
                <a:solidFill>
                  <a:schemeClr val="tx1"/>
                </a:solidFill>
              </a:rPr>
              <a:t>Meta:  “</a:t>
            </a:r>
            <a:r>
              <a:rPr lang="es-ES" sz="2000" dirty="0">
                <a:solidFill>
                  <a:srgbClr val="00B050"/>
                </a:solidFill>
              </a:rPr>
              <a:t>aumentar la resiliencia a los impactos negativos del cambio climático en los países en desarrollo vulnerables</a:t>
            </a:r>
            <a:r>
              <a:rPr lang="en-US" sz="2000" dirty="0" smtClean="0">
                <a:solidFill>
                  <a:srgbClr val="00B050"/>
                </a:solidFill>
              </a:rPr>
              <a:t>,</a:t>
            </a:r>
            <a:r>
              <a:rPr lang="en-US" sz="2000" dirty="0" smtClean="0">
                <a:solidFill>
                  <a:srgbClr val="92D050"/>
                </a:solidFill>
              </a:rPr>
              <a:t> </a:t>
            </a:r>
            <a:r>
              <a:rPr lang="es-ES" sz="2000" dirty="0">
                <a:solidFill>
                  <a:schemeClr val="tx1"/>
                </a:solidFill>
              </a:rPr>
              <a:t>a través de medidas de adaptación tanto a corto como a largo plazo en los sectores, las zonas y las comunidades afectadas</a:t>
            </a:r>
            <a:r>
              <a:rPr lang="en-US" sz="2000" dirty="0" smtClean="0">
                <a:solidFill>
                  <a:schemeClr val="tx1"/>
                </a:solidFill>
              </a:rPr>
              <a:t>…”</a:t>
            </a:r>
          </a:p>
        </p:txBody>
      </p:sp>
      <p:grpSp>
        <p:nvGrpSpPr>
          <p:cNvPr id="12" name="Group 11"/>
          <p:cNvGrpSpPr/>
          <p:nvPr/>
        </p:nvGrpSpPr>
        <p:grpSpPr>
          <a:xfrm>
            <a:off x="4010391" y="981323"/>
            <a:ext cx="4999239" cy="4928771"/>
            <a:chOff x="3696403" y="1331628"/>
            <a:chExt cx="5093852" cy="4878419"/>
          </a:xfrm>
        </p:grpSpPr>
        <p:sp>
          <p:nvSpPr>
            <p:cNvPr id="13" name="Circular Arrow 12"/>
            <p:cNvSpPr/>
            <p:nvPr/>
          </p:nvSpPr>
          <p:spPr>
            <a:xfrm rot="1357999">
              <a:off x="6763390" y="1331628"/>
              <a:ext cx="2026865" cy="1973576"/>
            </a:xfrm>
            <a:prstGeom prst="circularArrow">
              <a:avLst>
                <a:gd name="adj1" fmla="val 10980"/>
                <a:gd name="adj2" fmla="val 1142322"/>
                <a:gd name="adj3" fmla="val 4500000"/>
                <a:gd name="adj4" fmla="val 10800000"/>
                <a:gd name="adj5" fmla="val 12500"/>
              </a:avLst>
            </a:prstGeom>
          </p:spPr>
          <p:style>
            <a:lnRef idx="1">
              <a:schemeClr val="accent5"/>
            </a:lnRef>
            <a:fillRef idx="2">
              <a:schemeClr val="accent5"/>
            </a:fillRef>
            <a:effectRef idx="1">
              <a:schemeClr val="accent5"/>
            </a:effectRef>
            <a:fontRef idx="minor">
              <a:schemeClr val="dk1"/>
            </a:fontRef>
          </p:style>
        </p:sp>
        <p:sp>
          <p:nvSpPr>
            <p:cNvPr id="14" name="Freeform 13"/>
            <p:cNvSpPr/>
            <p:nvPr/>
          </p:nvSpPr>
          <p:spPr>
            <a:xfrm>
              <a:off x="3696403" y="2190022"/>
              <a:ext cx="4023511" cy="676265"/>
            </a:xfrm>
            <a:custGeom>
              <a:avLst/>
              <a:gdLst>
                <a:gd name="connsiteX0" fmla="*/ 0 w 4023511"/>
                <a:gd name="connsiteY0" fmla="*/ 0 h 676265"/>
                <a:gd name="connsiteX1" fmla="*/ 4023511 w 4023511"/>
                <a:gd name="connsiteY1" fmla="*/ 0 h 676265"/>
                <a:gd name="connsiteX2" fmla="*/ 4023511 w 4023511"/>
                <a:gd name="connsiteY2" fmla="*/ 676265 h 676265"/>
                <a:gd name="connsiteX3" fmla="*/ 0 w 4023511"/>
                <a:gd name="connsiteY3" fmla="*/ 676265 h 676265"/>
                <a:gd name="connsiteX4" fmla="*/ 0 w 4023511"/>
                <a:gd name="connsiteY4" fmla="*/ 0 h 6762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23511" h="676265">
                  <a:moveTo>
                    <a:pt x="0" y="0"/>
                  </a:moveTo>
                  <a:lnTo>
                    <a:pt x="4023511" y="0"/>
                  </a:lnTo>
                  <a:lnTo>
                    <a:pt x="4023511" y="676265"/>
                  </a:lnTo>
                  <a:lnTo>
                    <a:pt x="0" y="676265"/>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4605" tIns="14605" rIns="14605" bIns="14605" numCol="1" spcCol="1270" anchor="ctr" anchorCtr="0">
              <a:noAutofit/>
            </a:bodyPr>
            <a:lstStyle/>
            <a:p>
              <a:pPr lvl="0" algn="ctr" defTabSz="1022350">
                <a:lnSpc>
                  <a:spcPct val="90000"/>
                </a:lnSpc>
                <a:spcBef>
                  <a:spcPct val="0"/>
                </a:spcBef>
                <a:spcAft>
                  <a:spcPct val="35000"/>
                </a:spcAft>
              </a:pPr>
              <a:r>
                <a:rPr lang="en-US" kern="1200" dirty="0" smtClean="0"/>
                <a:t>1) </a:t>
              </a:r>
              <a:r>
                <a:rPr lang="es-ES_tradnl" dirty="0" smtClean="0"/>
                <a:t>Reducción de la vulnerabilidad de las personas, los medios de subsistencia, los activos físicos y los sistemas naturales</a:t>
              </a:r>
              <a:endParaRPr lang="es-ES_tradnl" kern="1200" dirty="0"/>
            </a:p>
          </p:txBody>
        </p:sp>
        <p:sp>
          <p:nvSpPr>
            <p:cNvPr id="15" name="Shape 14"/>
            <p:cNvSpPr/>
            <p:nvPr/>
          </p:nvSpPr>
          <p:spPr>
            <a:xfrm>
              <a:off x="4501569" y="3000084"/>
              <a:ext cx="2251622" cy="2023420"/>
            </a:xfrm>
            <a:prstGeom prst="leftCircularArrow">
              <a:avLst>
                <a:gd name="adj1" fmla="val 10980"/>
                <a:gd name="adj2" fmla="val 1142322"/>
                <a:gd name="adj3" fmla="val 6300000"/>
                <a:gd name="adj4" fmla="val 19549548"/>
                <a:gd name="adj5" fmla="val 11314"/>
              </a:avLst>
            </a:prstGeom>
          </p:spPr>
          <p:style>
            <a:lnRef idx="1">
              <a:schemeClr val="accent5"/>
            </a:lnRef>
            <a:fillRef idx="2">
              <a:schemeClr val="accent5"/>
            </a:fillRef>
            <a:effectRef idx="1">
              <a:schemeClr val="accent5"/>
            </a:effectRef>
            <a:fontRef idx="minor">
              <a:schemeClr val="dk1"/>
            </a:fontRef>
          </p:style>
        </p:sp>
        <p:sp>
          <p:nvSpPr>
            <p:cNvPr id="16" name="Freeform 15"/>
            <p:cNvSpPr/>
            <p:nvPr/>
          </p:nvSpPr>
          <p:spPr>
            <a:xfrm>
              <a:off x="4969164" y="3864067"/>
              <a:ext cx="3785314" cy="676265"/>
            </a:xfrm>
            <a:custGeom>
              <a:avLst/>
              <a:gdLst>
                <a:gd name="connsiteX0" fmla="*/ 0 w 3785314"/>
                <a:gd name="connsiteY0" fmla="*/ 0 h 676265"/>
                <a:gd name="connsiteX1" fmla="*/ 3785314 w 3785314"/>
                <a:gd name="connsiteY1" fmla="*/ 0 h 676265"/>
                <a:gd name="connsiteX2" fmla="*/ 3785314 w 3785314"/>
                <a:gd name="connsiteY2" fmla="*/ 676265 h 676265"/>
                <a:gd name="connsiteX3" fmla="*/ 0 w 3785314"/>
                <a:gd name="connsiteY3" fmla="*/ 676265 h 676265"/>
                <a:gd name="connsiteX4" fmla="*/ 0 w 3785314"/>
                <a:gd name="connsiteY4" fmla="*/ 0 h 6762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85314" h="676265">
                  <a:moveTo>
                    <a:pt x="0" y="0"/>
                  </a:moveTo>
                  <a:lnTo>
                    <a:pt x="3785314" y="0"/>
                  </a:lnTo>
                  <a:lnTo>
                    <a:pt x="3785314" y="676265"/>
                  </a:lnTo>
                  <a:lnTo>
                    <a:pt x="0" y="676265"/>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3970" tIns="13970" rIns="13970" bIns="13970" numCol="1" spcCol="1270" anchor="ctr" anchorCtr="0">
              <a:noAutofit/>
            </a:bodyPr>
            <a:lstStyle/>
            <a:p>
              <a:pPr lvl="0" algn="ctr" defTabSz="977900">
                <a:lnSpc>
                  <a:spcPct val="90000"/>
                </a:lnSpc>
                <a:spcBef>
                  <a:spcPct val="0"/>
                </a:spcBef>
                <a:spcAft>
                  <a:spcPct val="35000"/>
                </a:spcAft>
              </a:pPr>
              <a:r>
                <a:rPr lang="en-US" sz="1600" kern="1200" dirty="0" smtClean="0"/>
                <a:t>2) </a:t>
              </a:r>
              <a:r>
                <a:rPr lang="es-ES_tradnl" sz="1600" dirty="0" smtClean="0"/>
                <a:t>Fortalecimiento de las capacidades institucionales y técnicas </a:t>
              </a:r>
              <a:endParaRPr lang="es-ES_tradnl" sz="1600" kern="1200" dirty="0"/>
            </a:p>
          </p:txBody>
        </p:sp>
        <p:sp>
          <p:nvSpPr>
            <p:cNvPr id="17" name="Block Arc 16"/>
            <p:cNvSpPr/>
            <p:nvPr/>
          </p:nvSpPr>
          <p:spPr>
            <a:xfrm>
              <a:off x="6708955" y="4598582"/>
              <a:ext cx="1830002" cy="1611465"/>
            </a:xfrm>
            <a:prstGeom prst="blockArc">
              <a:avLst>
                <a:gd name="adj1" fmla="val 13400198"/>
                <a:gd name="adj2" fmla="val 7563972"/>
                <a:gd name="adj3" fmla="val 14636"/>
              </a:avLst>
            </a:prstGeom>
          </p:spPr>
          <p:style>
            <a:lnRef idx="1">
              <a:schemeClr val="accent5"/>
            </a:lnRef>
            <a:fillRef idx="2">
              <a:schemeClr val="accent5"/>
            </a:fillRef>
            <a:effectRef idx="1">
              <a:schemeClr val="accent5"/>
            </a:effectRef>
            <a:fontRef idx="minor">
              <a:schemeClr val="dk1"/>
            </a:fontRef>
          </p:style>
        </p:sp>
        <p:sp>
          <p:nvSpPr>
            <p:cNvPr id="18" name="Freeform 17"/>
            <p:cNvSpPr/>
            <p:nvPr/>
          </p:nvSpPr>
          <p:spPr>
            <a:xfrm>
              <a:off x="4025535" y="5157301"/>
              <a:ext cx="3365246" cy="828319"/>
            </a:xfrm>
            <a:custGeom>
              <a:avLst/>
              <a:gdLst>
                <a:gd name="connsiteX0" fmla="*/ 0 w 4523161"/>
                <a:gd name="connsiteY0" fmla="*/ 0 h 676265"/>
                <a:gd name="connsiteX1" fmla="*/ 4523161 w 4523161"/>
                <a:gd name="connsiteY1" fmla="*/ 0 h 676265"/>
                <a:gd name="connsiteX2" fmla="*/ 4523161 w 4523161"/>
                <a:gd name="connsiteY2" fmla="*/ 676265 h 676265"/>
                <a:gd name="connsiteX3" fmla="*/ 0 w 4523161"/>
                <a:gd name="connsiteY3" fmla="*/ 676265 h 676265"/>
                <a:gd name="connsiteX4" fmla="*/ 0 w 4523161"/>
                <a:gd name="connsiteY4" fmla="*/ 0 h 6762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23161" h="676265">
                  <a:moveTo>
                    <a:pt x="0" y="0"/>
                  </a:moveTo>
                  <a:lnTo>
                    <a:pt x="4523161" y="0"/>
                  </a:lnTo>
                  <a:lnTo>
                    <a:pt x="4523161" y="676265"/>
                  </a:lnTo>
                  <a:lnTo>
                    <a:pt x="0" y="676265"/>
                  </a:lnTo>
                  <a:lnTo>
                    <a:pt x="0" y="0"/>
                  </a:lnTo>
                  <a:close/>
                </a:path>
              </a:pathLst>
            </a:custGeom>
            <a:solidFill>
              <a:schemeClr val="bg1">
                <a:alpha val="50000"/>
              </a:schemeClr>
            </a:solidFill>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3335" tIns="13335" rIns="13335" bIns="13335" numCol="1" spcCol="1270" anchor="ctr" anchorCtr="0">
              <a:noAutofit/>
            </a:bodyPr>
            <a:lstStyle/>
            <a:p>
              <a:pPr lvl="0" algn="ctr" defTabSz="933450">
                <a:lnSpc>
                  <a:spcPct val="90000"/>
                </a:lnSpc>
                <a:spcBef>
                  <a:spcPct val="0"/>
                </a:spcBef>
                <a:spcAft>
                  <a:spcPct val="35000"/>
                </a:spcAft>
              </a:pPr>
              <a:r>
                <a:rPr lang="en-US" sz="1600" dirty="0" smtClean="0"/>
                <a:t>3</a:t>
              </a:r>
              <a:r>
                <a:rPr lang="es-ES_tradnl" sz="1600" dirty="0" smtClean="0"/>
                <a:t>) Integración de la adaptación al cambio climático en políticas, planes y procesos conexos que sean pertinentes</a:t>
              </a:r>
              <a:endParaRPr lang="es-ES_tradnl" sz="1600" dirty="0"/>
            </a:p>
          </p:txBody>
        </p:sp>
      </p:grpSp>
    </p:spTree>
    <p:extLst>
      <p:ext uri="{BB962C8B-B14F-4D97-AF65-F5344CB8AC3E}">
        <p14:creationId xmlns:p14="http://schemas.microsoft.com/office/powerpoint/2010/main" val="146659989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4617" y="304800"/>
            <a:ext cx="8229600" cy="1143000"/>
          </a:xfrm>
        </p:spPr>
        <p:txBody>
          <a:bodyPr/>
          <a:lstStyle/>
          <a:p>
            <a:r>
              <a:rPr lang="es-ES_tradnl" sz="2800" b="1" dirty="0">
                <a:solidFill>
                  <a:srgbClr val="00642D"/>
                </a:solidFill>
                <a:latin typeface="+mn-lt"/>
              </a:rPr>
              <a:t>Estrategia </a:t>
            </a:r>
            <a:r>
              <a:rPr lang="es-ES_tradnl" sz="2800" b="1" dirty="0" smtClean="0">
                <a:solidFill>
                  <a:srgbClr val="00642D"/>
                </a:solidFill>
                <a:latin typeface="+mn-lt"/>
              </a:rPr>
              <a:t>de Programación de Adaptación</a:t>
            </a:r>
            <a:r>
              <a:rPr lang="en-US" sz="2800" b="1" dirty="0">
                <a:solidFill>
                  <a:srgbClr val="00642D"/>
                </a:solidFill>
                <a:latin typeface="+mn-lt"/>
              </a:rPr>
              <a:t>: </a:t>
            </a:r>
            <a:br>
              <a:rPr lang="en-US" sz="2800" b="1" dirty="0">
                <a:solidFill>
                  <a:srgbClr val="00642D"/>
                </a:solidFill>
                <a:latin typeface="+mn-lt"/>
              </a:rPr>
            </a:br>
            <a:r>
              <a:rPr lang="es-ES_tradnl" sz="2800" b="1" dirty="0">
                <a:solidFill>
                  <a:srgbClr val="00642D"/>
                </a:solidFill>
                <a:latin typeface="+mn-lt"/>
              </a:rPr>
              <a:t>Dos </a:t>
            </a:r>
            <a:r>
              <a:rPr lang="es-ES_tradnl" sz="2800" b="1" dirty="0" smtClean="0">
                <a:solidFill>
                  <a:srgbClr val="00642D"/>
                </a:solidFill>
                <a:latin typeface="+mn-lt"/>
              </a:rPr>
              <a:t>Pilares Básicos </a:t>
            </a:r>
            <a:r>
              <a:rPr lang="es-ES_tradnl" sz="2800" b="1" dirty="0">
                <a:solidFill>
                  <a:srgbClr val="00642D"/>
                </a:solidFill>
                <a:latin typeface="+mn-lt"/>
              </a:rPr>
              <a:t>e </a:t>
            </a:r>
            <a:r>
              <a:rPr lang="es-ES_tradnl" sz="2800" b="1" dirty="0" smtClean="0">
                <a:solidFill>
                  <a:srgbClr val="00642D"/>
                </a:solidFill>
                <a:latin typeface="+mn-lt"/>
              </a:rPr>
              <a:t>Innovaciones</a:t>
            </a:r>
            <a:endParaRPr lang="es-ES_tradnl" sz="2800" b="1" dirty="0">
              <a:solidFill>
                <a:srgbClr val="00642D"/>
              </a:solidFill>
              <a:latin typeface="+mn-lt"/>
            </a:endParaRPr>
          </a:p>
        </p:txBody>
      </p:sp>
      <p:sp>
        <p:nvSpPr>
          <p:cNvPr id="3" name="Content Placeholder 2"/>
          <p:cNvSpPr>
            <a:spLocks noGrp="1"/>
          </p:cNvSpPr>
          <p:nvPr>
            <p:ph idx="1"/>
          </p:nvPr>
        </p:nvSpPr>
        <p:spPr>
          <a:xfrm>
            <a:off x="457200" y="1524001"/>
            <a:ext cx="8229600" cy="3505200"/>
          </a:xfrm>
        </p:spPr>
        <p:txBody>
          <a:bodyPr/>
          <a:lstStyle/>
          <a:p>
            <a:pPr marL="0" indent="0">
              <a:buNone/>
            </a:pPr>
            <a:r>
              <a:rPr lang="es-ES_tradnl" sz="2000" b="1" i="1" dirty="0" smtClean="0"/>
              <a:t>Pilares</a:t>
            </a:r>
            <a:r>
              <a:rPr lang="es-ES_tradnl" sz="2000" b="1" dirty="0" smtClean="0"/>
              <a:t>: </a:t>
            </a:r>
          </a:p>
          <a:p>
            <a:pPr marL="0" indent="0">
              <a:buNone/>
            </a:pPr>
            <a:r>
              <a:rPr lang="es-ES_tradnl" sz="2000" dirty="0" smtClean="0"/>
              <a:t>1) Integración de la ACC en políticas, planes, programas y procesos decisorios que sean pertinentes</a:t>
            </a:r>
          </a:p>
          <a:p>
            <a:pPr lvl="1"/>
            <a:r>
              <a:rPr lang="es-ES_tradnl" sz="2000" dirty="0" smtClean="0"/>
              <a:t>Preparación y ejecución de planes de acción de adaptación nacional</a:t>
            </a:r>
          </a:p>
          <a:p>
            <a:pPr marL="0" indent="0">
              <a:buNone/>
            </a:pPr>
            <a:r>
              <a:rPr lang="es-ES_tradnl" sz="2000" dirty="0" smtClean="0"/>
              <a:t>2) Aplicación de iniciativas que abarcan la adaptación y otras áreas focales del FMAM</a:t>
            </a:r>
          </a:p>
          <a:p>
            <a:pPr marL="0" indent="0">
              <a:buNone/>
            </a:pPr>
            <a:endParaRPr lang="es-ES_tradnl" sz="2000" dirty="0" smtClean="0"/>
          </a:p>
          <a:p>
            <a:pPr marL="0" indent="0">
              <a:spcBef>
                <a:spcPct val="0"/>
              </a:spcBef>
              <a:buNone/>
            </a:pPr>
            <a:r>
              <a:rPr lang="es-ES_tradnl" sz="2000" b="1" i="1" dirty="0" smtClean="0"/>
              <a:t>Innovaciones</a:t>
            </a:r>
            <a:r>
              <a:rPr lang="es-ES_tradnl" sz="2000" b="1" dirty="0" smtClean="0"/>
              <a:t>: </a:t>
            </a:r>
          </a:p>
          <a:p>
            <a:pPr marL="457200" indent="-457200">
              <a:spcBef>
                <a:spcPct val="0"/>
              </a:spcBef>
              <a:buAutoNum type="arabicParenR"/>
            </a:pPr>
            <a:r>
              <a:rPr lang="es-ES_tradnl" sz="2000" dirty="0" smtClean="0"/>
              <a:t>La participación del sector privado</a:t>
            </a:r>
          </a:p>
          <a:p>
            <a:pPr marL="457200" indent="-457200">
              <a:spcBef>
                <a:spcPct val="0"/>
              </a:spcBef>
              <a:buAutoNum type="arabicParenR"/>
            </a:pPr>
            <a:r>
              <a:rPr lang="es-ES_tradnl" sz="2000" dirty="0" smtClean="0"/>
              <a:t>La adaptación basada en los ecosistemas</a:t>
            </a:r>
          </a:p>
          <a:p>
            <a:pPr marL="0" indent="0">
              <a:buNone/>
            </a:pPr>
            <a:endParaRPr lang="en-US" sz="2000" dirty="0" smtClean="0"/>
          </a:p>
          <a:p>
            <a:pPr marL="0" indent="0">
              <a:buNone/>
            </a:pPr>
            <a:endParaRPr lang="en-US" sz="2000" dirty="0"/>
          </a:p>
        </p:txBody>
      </p:sp>
    </p:spTree>
    <p:extLst>
      <p:ext uri="{BB962C8B-B14F-4D97-AF65-F5344CB8AC3E}">
        <p14:creationId xmlns:p14="http://schemas.microsoft.com/office/powerpoint/2010/main" val="277238699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4617" y="685800"/>
            <a:ext cx="8229600" cy="1143000"/>
          </a:xfrm>
        </p:spPr>
        <p:txBody>
          <a:bodyPr/>
          <a:lstStyle/>
          <a:p>
            <a:r>
              <a:rPr lang="es-ES_tradnl" sz="2800" b="1" dirty="0">
                <a:solidFill>
                  <a:srgbClr val="00642D"/>
                </a:solidFill>
                <a:latin typeface="+mn-lt"/>
              </a:rPr>
              <a:t>Estrategia </a:t>
            </a:r>
            <a:r>
              <a:rPr lang="es-ES_tradnl" sz="2800" b="1" dirty="0" smtClean="0">
                <a:solidFill>
                  <a:srgbClr val="00642D"/>
                </a:solidFill>
                <a:latin typeface="+mn-lt"/>
              </a:rPr>
              <a:t>de Programación de Adaptación</a:t>
            </a:r>
            <a:r>
              <a:rPr lang="en-US" sz="2800" b="1" dirty="0">
                <a:solidFill>
                  <a:srgbClr val="00642D"/>
                </a:solidFill>
                <a:latin typeface="+mn-lt"/>
              </a:rPr>
              <a:t>: </a:t>
            </a:r>
            <a:br>
              <a:rPr lang="en-US" sz="2800" b="1" dirty="0">
                <a:solidFill>
                  <a:srgbClr val="00642D"/>
                </a:solidFill>
                <a:latin typeface="+mn-lt"/>
              </a:rPr>
            </a:br>
            <a:r>
              <a:rPr lang="es-ES_tradnl" sz="2800" b="1" dirty="0">
                <a:solidFill>
                  <a:srgbClr val="00642D"/>
                </a:solidFill>
                <a:latin typeface="+mn-lt"/>
              </a:rPr>
              <a:t>Prioridades </a:t>
            </a:r>
            <a:r>
              <a:rPr lang="es-ES_tradnl" sz="2800" b="1" dirty="0" smtClean="0">
                <a:solidFill>
                  <a:srgbClr val="00642D"/>
                </a:solidFill>
                <a:latin typeface="+mn-lt"/>
              </a:rPr>
              <a:t>Temáticas</a:t>
            </a:r>
            <a:endParaRPr lang="es-ES_tradnl" sz="2800" b="1" dirty="0">
              <a:solidFill>
                <a:srgbClr val="00642D"/>
              </a:solidFill>
              <a:latin typeface="+mn-lt"/>
            </a:endParaRPr>
          </a:p>
        </p:txBody>
      </p:sp>
      <p:sp>
        <p:nvSpPr>
          <p:cNvPr id="3" name="Content Placeholder 2"/>
          <p:cNvSpPr>
            <a:spLocks noGrp="1"/>
          </p:cNvSpPr>
          <p:nvPr>
            <p:ph idx="1"/>
          </p:nvPr>
        </p:nvSpPr>
        <p:spPr>
          <a:xfrm>
            <a:off x="457200" y="2362200"/>
            <a:ext cx="4343400" cy="4114800"/>
          </a:xfrm>
        </p:spPr>
        <p:txBody>
          <a:bodyPr/>
          <a:lstStyle/>
          <a:p>
            <a:pPr marL="171450" indent="-171450">
              <a:spcBef>
                <a:spcPct val="0"/>
              </a:spcBef>
              <a:buFont typeface="Arial" panose="020B0604020202020204" pitchFamily="34" charset="0"/>
              <a:buChar char="•"/>
            </a:pPr>
            <a:r>
              <a:rPr lang="es-ES_tradnl" sz="2000" dirty="0" smtClean="0"/>
              <a:t>Agricultura y seguridad alimentaria</a:t>
            </a:r>
          </a:p>
          <a:p>
            <a:pPr marL="171450" indent="-171450">
              <a:spcBef>
                <a:spcPct val="0"/>
              </a:spcBef>
              <a:buFont typeface="Arial" panose="020B0604020202020204" pitchFamily="34" charset="0"/>
              <a:buChar char="•"/>
            </a:pPr>
            <a:r>
              <a:rPr lang="es-ES_tradnl" sz="2000" dirty="0" smtClean="0"/>
              <a:t>Gestión de los recursos hídricos</a:t>
            </a:r>
          </a:p>
          <a:p>
            <a:pPr marL="171450" indent="-171450">
              <a:spcBef>
                <a:spcPct val="0"/>
              </a:spcBef>
              <a:buFont typeface="Arial" panose="020B0604020202020204" pitchFamily="34" charset="0"/>
              <a:buChar char="•"/>
            </a:pPr>
            <a:r>
              <a:rPr lang="es-ES_tradnl" sz="2000" dirty="0" smtClean="0"/>
              <a:t>Gestión de zonas costeras</a:t>
            </a:r>
          </a:p>
          <a:p>
            <a:pPr marL="171450" indent="-171450">
              <a:spcBef>
                <a:spcPct val="0"/>
              </a:spcBef>
              <a:buFont typeface="Arial" panose="020B0604020202020204" pitchFamily="34" charset="0"/>
              <a:buChar char="•"/>
            </a:pPr>
            <a:r>
              <a:rPr lang="es-ES_tradnl" sz="2000" dirty="0" smtClean="0"/>
              <a:t>Infraestructura</a:t>
            </a:r>
          </a:p>
          <a:p>
            <a:pPr marL="171450" indent="-171450">
              <a:spcBef>
                <a:spcPct val="0"/>
              </a:spcBef>
              <a:buFont typeface="Arial" panose="020B0604020202020204" pitchFamily="34" charset="0"/>
              <a:buChar char="•"/>
            </a:pPr>
            <a:r>
              <a:rPr lang="es-ES_tradnl" sz="2000" dirty="0" smtClean="0"/>
              <a:t>Gestión del riesgo de desastres</a:t>
            </a:r>
          </a:p>
          <a:p>
            <a:pPr marL="171450" indent="-171450">
              <a:spcBef>
                <a:spcPct val="0"/>
              </a:spcBef>
              <a:buFont typeface="Arial" panose="020B0604020202020204" pitchFamily="34" charset="0"/>
              <a:buChar char="•"/>
            </a:pPr>
            <a:r>
              <a:rPr lang="es-ES_tradnl" sz="2000" dirty="0" smtClean="0"/>
              <a:t>Gestión de los recursos naturales</a:t>
            </a:r>
          </a:p>
          <a:p>
            <a:pPr marL="171450" indent="-171450">
              <a:spcBef>
                <a:spcPct val="0"/>
              </a:spcBef>
              <a:buFont typeface="Arial" panose="020B0604020202020204" pitchFamily="34" charset="0"/>
              <a:buChar char="•"/>
            </a:pPr>
            <a:r>
              <a:rPr lang="es-ES_tradnl" sz="2000" dirty="0" smtClean="0"/>
              <a:t>Salud</a:t>
            </a:r>
            <a:endParaRPr lang="es-ES_tradnl" sz="2000" dirty="0"/>
          </a:p>
        </p:txBody>
      </p:sp>
      <p:sp>
        <p:nvSpPr>
          <p:cNvPr id="4" name="Rectangle 3"/>
          <p:cNvSpPr/>
          <p:nvPr/>
        </p:nvSpPr>
        <p:spPr>
          <a:xfrm>
            <a:off x="4596912" y="2362200"/>
            <a:ext cx="4572000" cy="1631216"/>
          </a:xfrm>
          <a:prstGeom prst="rect">
            <a:avLst/>
          </a:prstGeom>
        </p:spPr>
        <p:txBody>
          <a:bodyPr>
            <a:spAutoFit/>
          </a:bodyPr>
          <a:lstStyle/>
          <a:p>
            <a:pPr marL="171450" indent="-171450">
              <a:spcBef>
                <a:spcPct val="0"/>
              </a:spcBef>
              <a:buFont typeface="Arial" panose="020B0604020202020204" pitchFamily="34" charset="0"/>
              <a:buChar char="•"/>
            </a:pPr>
            <a:r>
              <a:rPr lang="es-ES_tradnl" sz="2000" dirty="0" smtClean="0"/>
              <a:t>Servicios de información sobre el clima</a:t>
            </a:r>
          </a:p>
          <a:p>
            <a:pPr marL="171450" indent="-171450">
              <a:spcBef>
                <a:spcPct val="0"/>
              </a:spcBef>
              <a:buFont typeface="Arial" panose="020B0604020202020204" pitchFamily="34" charset="0"/>
              <a:buChar char="•"/>
            </a:pPr>
            <a:r>
              <a:rPr lang="es-ES_tradnl" sz="2000" dirty="0" smtClean="0"/>
              <a:t>Sistemas urbanos con resiliencia al cambio climático</a:t>
            </a:r>
          </a:p>
          <a:p>
            <a:pPr marL="171450" indent="-171450">
              <a:spcBef>
                <a:spcPct val="0"/>
              </a:spcBef>
              <a:buFont typeface="Arial" panose="020B0604020202020204" pitchFamily="34" charset="0"/>
              <a:buChar char="•"/>
            </a:pPr>
            <a:r>
              <a:rPr lang="es-ES_tradnl" sz="2000" dirty="0" smtClean="0"/>
              <a:t>Pequeños Estados insulares en Desarrollo (SIDS)</a:t>
            </a:r>
            <a:endParaRPr lang="es-ES_tradnl" sz="2000" dirty="0"/>
          </a:p>
        </p:txBody>
      </p:sp>
    </p:spTree>
    <p:extLst>
      <p:ext uri="{BB962C8B-B14F-4D97-AF65-F5344CB8AC3E}">
        <p14:creationId xmlns:p14="http://schemas.microsoft.com/office/powerpoint/2010/main" val="2265921100"/>
      </p:ext>
    </p:extLst>
  </p:cSld>
  <p:clrMapOvr>
    <a:masterClrMapping/>
  </p:clrMapOvr>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1233</TotalTime>
  <Words>3947</Words>
  <Application>Microsoft Office PowerPoint</Application>
  <PresentationFormat>On-screen Show (4:3)</PresentationFormat>
  <Paragraphs>190</Paragraphs>
  <Slides>13</Slides>
  <Notes>12</Notes>
  <HiddenSlides>0</HiddenSlides>
  <MMClips>0</MMClips>
  <ScaleCrop>false</ScaleCrop>
  <HeadingPairs>
    <vt:vector size="8" baseType="variant">
      <vt:variant>
        <vt:lpstr>Fonts Used</vt:lpstr>
      </vt:variant>
      <vt:variant>
        <vt:i4>5</vt:i4>
      </vt:variant>
      <vt:variant>
        <vt:lpstr>Theme</vt:lpstr>
      </vt:variant>
      <vt:variant>
        <vt:i4>2</vt:i4>
      </vt:variant>
      <vt:variant>
        <vt:lpstr>Embedded OLE Servers</vt:lpstr>
      </vt:variant>
      <vt:variant>
        <vt:i4>1</vt:i4>
      </vt:variant>
      <vt:variant>
        <vt:lpstr>Slide Titles</vt:lpstr>
      </vt:variant>
      <vt:variant>
        <vt:i4>13</vt:i4>
      </vt:variant>
    </vt:vector>
  </HeadingPairs>
  <TitlesOfParts>
    <vt:vector size="21" baseType="lpstr">
      <vt:lpstr>ＭＳ Ｐゴシック</vt:lpstr>
      <vt:lpstr>Arial</vt:lpstr>
      <vt:lpstr>Calibri</vt:lpstr>
      <vt:lpstr>Times New Roman</vt:lpstr>
      <vt:lpstr>Wingdings</vt:lpstr>
      <vt:lpstr>1_Office Theme</vt:lpstr>
      <vt:lpstr>Office Theme</vt:lpstr>
      <vt:lpstr>Acrobat Document</vt:lpstr>
      <vt:lpstr>Programación del FMAM-6</vt:lpstr>
      <vt:lpstr>PowerPoint Presentation</vt:lpstr>
      <vt:lpstr>Programación del FMAM-6 Mitigación al Cambio Climático </vt:lpstr>
      <vt:lpstr>Valor Agregado del FMAM en el Financiamiento Climático</vt:lpstr>
      <vt:lpstr>Estrategia del FMAM-6: Mitigación del Cambio Climático</vt:lpstr>
      <vt:lpstr>Programación del FMAM-6 Adaptación al Cambio Climático </vt:lpstr>
      <vt:lpstr>Estrategia de Programación de Adaptación:  Meta y Objetivos  </vt:lpstr>
      <vt:lpstr>Estrategia de Programación de Adaptación:  Dos Pilares Básicos e Innovaciones</vt:lpstr>
      <vt:lpstr>Estrategia de Programación de Adaptación:  Prioridades Temáticas</vt:lpstr>
      <vt:lpstr>Programación del FMAM-6 Productos Químicos y Desechos </vt:lpstr>
      <vt:lpstr>Estrategia del FMAM-6: Productos Químicos y Desechos</vt:lpstr>
      <vt:lpstr>Enfoques Innovadores en Productos Químicos y Desechos</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GEF 6 Programming Climate Change Mitigation</dc:title>
  <dc:creator>Susan W. Matindi Waithaka</dc:creator>
  <cp:lastModifiedBy>Nicolas Alejandro Marquez Pizzanelli</cp:lastModifiedBy>
  <cp:revision>56</cp:revision>
  <cp:lastPrinted>2015-02-17T20:56:18Z</cp:lastPrinted>
  <dcterms:created xsi:type="dcterms:W3CDTF">2015-02-04T21:58:57Z</dcterms:created>
  <dcterms:modified xsi:type="dcterms:W3CDTF">2015-04-02T16:09:31Z</dcterms:modified>
</cp:coreProperties>
</file>