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5" r:id="rId4"/>
    <p:sldId id="266" r:id="rId5"/>
    <p:sldId id="267" r:id="rId6"/>
    <p:sldId id="257" r:id="rId7"/>
    <p:sldId id="261" r:id="rId8"/>
    <p:sldId id="263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75B2-918C-1043-86ED-7A9E4BB9B60F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4CA5-A20B-4F41-A355-07698843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039bosques en TdF 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674" y="1"/>
            <a:ext cx="103144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7001"/>
            <a:ext cx="7772400" cy="25581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 Red de </a:t>
            </a:r>
            <a:r>
              <a:rPr lang="en-US" dirty="0" err="1" smtClean="0">
                <a:solidFill>
                  <a:srgbClr val="FFFFFF"/>
                </a:solidFill>
              </a:rPr>
              <a:t>Organizaciones</a:t>
            </a:r>
            <a:r>
              <a:rPr lang="en-US" dirty="0" smtClean="0">
                <a:solidFill>
                  <a:srgbClr val="FFFFFF"/>
                </a:solidFill>
              </a:rPr>
              <a:t> de la </a:t>
            </a:r>
            <a:r>
              <a:rPr lang="en-US" dirty="0" err="1" smtClean="0">
                <a:solidFill>
                  <a:srgbClr val="FFFFFF"/>
                </a:solidFill>
              </a:rPr>
              <a:t>Sociedad</a:t>
            </a:r>
            <a:r>
              <a:rPr lang="en-US" dirty="0" smtClean="0">
                <a:solidFill>
                  <a:srgbClr val="FFFFFF"/>
                </a:solidFill>
              </a:rPr>
              <a:t> Civil (OSC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GEF)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Por</a:t>
            </a:r>
            <a:r>
              <a:rPr lang="en-US" dirty="0" smtClean="0">
                <a:solidFill>
                  <a:srgbClr val="FFFFFF"/>
                </a:solidFill>
              </a:rPr>
              <a:t> G. Harris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WCS Argentina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5820"/>
            <a:ext cx="6400800" cy="87297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WCS-logo-social-01 red red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Mensajes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Las OSC son </a:t>
            </a:r>
            <a:r>
              <a:rPr lang="en-US" sz="2400" i="1" dirty="0" err="1" smtClean="0"/>
              <a:t>importantes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para</a:t>
            </a:r>
            <a:r>
              <a:rPr lang="en-US" sz="2400" i="1" dirty="0" smtClean="0"/>
              <a:t> el GEF</a:t>
            </a:r>
            <a:r>
              <a:rPr lang="en-US" sz="2400" dirty="0" smtClean="0"/>
              <a:t>: “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mantienen</a:t>
            </a:r>
            <a:r>
              <a:rPr lang="en-US" sz="2400" dirty="0" smtClean="0"/>
              <a:t> </a:t>
            </a:r>
            <a:r>
              <a:rPr lang="en-US" sz="2400" dirty="0" err="1" smtClean="0"/>
              <a:t>honestos</a:t>
            </a:r>
            <a:r>
              <a:rPr lang="en-US" sz="2400" dirty="0" smtClean="0"/>
              <a:t>” </a:t>
            </a:r>
            <a:r>
              <a:rPr lang="en-US" sz="2400" dirty="0" smtClean="0"/>
              <a:t>(</a:t>
            </a:r>
            <a:r>
              <a:rPr lang="en-US" sz="2400" dirty="0" err="1" smtClean="0"/>
              <a:t>seg</a:t>
            </a:r>
            <a:r>
              <a:rPr lang="en-US" sz="2400" dirty="0" err="1" smtClean="0"/>
              <a:t>ún</a:t>
            </a:r>
            <a:r>
              <a:rPr lang="en-US" sz="2400" dirty="0" smtClean="0"/>
              <a:t> </a:t>
            </a:r>
            <a:r>
              <a:rPr lang="en-US" sz="2400" dirty="0" smtClean="0"/>
              <a:t>u</a:t>
            </a:r>
            <a:r>
              <a:rPr lang="en-US" sz="2400" dirty="0" smtClean="0"/>
              <a:t>n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onsejero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i="1" dirty="0" smtClean="0"/>
              <a:t>Las OSC </a:t>
            </a:r>
            <a:r>
              <a:rPr lang="en-US" sz="2400" i="1" dirty="0" err="1" smtClean="0"/>
              <a:t>deben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mejorar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accionar</a:t>
            </a:r>
            <a:r>
              <a:rPr lang="en-US" sz="2400" i="1" dirty="0" smtClean="0"/>
              <a:t> </a:t>
            </a:r>
            <a:r>
              <a:rPr lang="en-US" sz="2400" i="1" dirty="0" smtClean="0"/>
              <a:t>en dos </a:t>
            </a:r>
            <a:r>
              <a:rPr lang="en-US" sz="2400" i="1" dirty="0" err="1" smtClean="0"/>
              <a:t>dimensiones</a:t>
            </a:r>
            <a:r>
              <a:rPr lang="en-US" sz="2400" dirty="0" smtClean="0"/>
              <a:t>: </a:t>
            </a:r>
            <a:r>
              <a:rPr lang="en-US" sz="2400" dirty="0" smtClean="0"/>
              <a:t>1. </a:t>
            </a:r>
            <a:r>
              <a:rPr lang="en-US" sz="2400" dirty="0" smtClean="0"/>
              <a:t>a </a:t>
            </a:r>
            <a:r>
              <a:rPr lang="en-US" sz="2400" dirty="0" err="1" smtClean="0"/>
              <a:t>nivel</a:t>
            </a:r>
            <a:r>
              <a:rPr lang="en-US" sz="2400" dirty="0" smtClean="0"/>
              <a:t> del </a:t>
            </a:r>
            <a:r>
              <a:rPr lang="en-US" sz="2400" dirty="0" err="1" smtClean="0"/>
              <a:t>Consejo</a:t>
            </a:r>
            <a:r>
              <a:rPr lang="en-US" sz="2400" dirty="0" smtClean="0"/>
              <a:t> del GEF y el GEF Sec</a:t>
            </a:r>
            <a:r>
              <a:rPr lang="en-US" sz="2400" dirty="0" smtClean="0"/>
              <a:t>. </a:t>
            </a:r>
            <a:r>
              <a:rPr lang="en-US" sz="2400" dirty="0"/>
              <a:t>y </a:t>
            </a:r>
            <a:r>
              <a:rPr lang="en-US" sz="2400" dirty="0" smtClean="0"/>
              <a:t>2.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pais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 Argentina </a:t>
            </a:r>
            <a:r>
              <a:rPr lang="en-US" sz="2400" dirty="0" err="1" smtClean="0"/>
              <a:t>debe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considerar</a:t>
            </a:r>
            <a:r>
              <a:rPr lang="en-US" sz="2400" dirty="0" smtClean="0"/>
              <a:t> </a:t>
            </a:r>
            <a:r>
              <a:rPr lang="en-US" sz="2400" dirty="0" smtClean="0"/>
              <a:t>la </a:t>
            </a:r>
            <a:r>
              <a:rPr lang="en-US" sz="2400" dirty="0" err="1" smtClean="0"/>
              <a:t>creación</a:t>
            </a:r>
            <a:r>
              <a:rPr lang="en-US" sz="2400" dirty="0" smtClean="0"/>
              <a:t> de un </a:t>
            </a:r>
            <a:r>
              <a:rPr lang="en-US" sz="2400" i="1" dirty="0" smtClean="0"/>
              <a:t>FONDO DE BIODIVERSIDAD </a:t>
            </a:r>
            <a:r>
              <a:rPr lang="en-US" sz="2400" dirty="0" smtClean="0"/>
              <a:t>con </a:t>
            </a:r>
            <a:r>
              <a:rPr lang="en-US" sz="2400" dirty="0" err="1" smtClean="0"/>
              <a:t>asistencia</a:t>
            </a:r>
            <a:r>
              <a:rPr lang="en-US" sz="2400" dirty="0" smtClean="0"/>
              <a:t> del GEF.</a:t>
            </a:r>
            <a:endParaRPr lang="en-US" sz="2400" dirty="0"/>
          </a:p>
        </p:txBody>
      </p:sp>
      <p:pic>
        <p:nvPicPr>
          <p:cNvPr id="4" name="Picture 3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9160 sunrise Tulum 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80" y="0"/>
            <a:ext cx="1033397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de 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Hay 538 Organizaciones de la Sociedad </a:t>
            </a:r>
            <a:r>
              <a:rPr lang="es-ES_tradnl" dirty="0"/>
              <a:t>C</a:t>
            </a:r>
            <a:r>
              <a:rPr lang="es-ES_tradnl" dirty="0" smtClean="0"/>
              <a:t>ivil registradas en la Red de OSC del GEF.</a:t>
            </a:r>
          </a:p>
        </p:txBody>
      </p:sp>
      <p:pic>
        <p:nvPicPr>
          <p:cNvPr id="5" name="Picture 4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  <p:pic>
        <p:nvPicPr>
          <p:cNvPr id="4" name="Picture 3" descr="Screen Shot 2018-11-26 at 11.3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4552"/>
            <a:ext cx="7634940" cy="4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47"/>
            <a:ext cx="8229600" cy="6074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 OSC - GEF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8-11-26 at 6.2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60"/>
            <a:ext cx="9144000" cy="4776784"/>
          </a:xfrm>
          <a:prstGeom prst="rect">
            <a:avLst/>
          </a:prstGeom>
        </p:spPr>
      </p:pic>
      <p:pic>
        <p:nvPicPr>
          <p:cNvPr id="6" name="Picture 5" descr="WCS-logo-social-01 red red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7795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Estructura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de la Red de OSC - GEF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8-11-26 at 6.1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2" y="1104460"/>
            <a:ext cx="6266361" cy="54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9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94" y="521160"/>
            <a:ext cx="7252574" cy="1166599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La Red de OSC tiene voz sin voto en las reuniones del Consejo del GEF.</a:t>
            </a:r>
            <a:endParaRPr lang="es-ES_tradnl" dirty="0"/>
          </a:p>
        </p:txBody>
      </p:sp>
      <p:pic>
        <p:nvPicPr>
          <p:cNvPr id="4" name="Picture 3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  <p:pic>
        <p:nvPicPr>
          <p:cNvPr id="5" name="Picture 4" descr="Screen Shot 2018-11-26 at 4.2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94" y="1687759"/>
            <a:ext cx="6592790" cy="47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Conclusiones sobre la Red de OSC</a:t>
            </a:r>
            <a:br>
              <a:rPr lang="es-ES_tradnl" sz="3200" dirty="0" smtClean="0"/>
            </a:br>
            <a:r>
              <a:rPr lang="es-ES_tradnl" sz="3200" dirty="0" smtClean="0"/>
              <a:t>del GEF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200" dirty="0" smtClean="0"/>
              <a:t>(Evaluación Red de OSC - 2016 y Sexto Estudio de Desempeño del GEF – 2018)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La Red es relevante para el GEF y contribuye a su efectividad.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La </a:t>
            </a:r>
            <a:r>
              <a:rPr lang="es-ES_tradnl" sz="2800" dirty="0" smtClean="0"/>
              <a:t>Red debe asociarse mejor con las actividades de las CSO a nivel país.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La Red tiene </a:t>
            </a:r>
            <a:r>
              <a:rPr lang="es-ES_tradnl" sz="2800" dirty="0" smtClean="0"/>
              <a:t>que mejorar la forma de hacer llegar sus observaciones y sugerencias independientes sobre los proyectos al GEF.</a:t>
            </a:r>
            <a:endParaRPr lang="es-ES_tradnl" sz="2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Seis conclusiones de la Red de OSC en 6ta Asamblea del </a:t>
            </a:r>
            <a:r>
              <a:rPr lang="es-ES_tradnl" sz="3200" dirty="0" smtClean="0"/>
              <a:t>GEF,  Vietnam, Junio 2018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99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dirty="0" smtClean="0"/>
          </a:p>
          <a:p>
            <a:r>
              <a:rPr lang="es-ES_tradnl" sz="8000" b="1" dirty="0" smtClean="0"/>
              <a:t>RELEVANCIA</a:t>
            </a:r>
            <a:r>
              <a:rPr lang="es-ES_tradnl" sz="8000" b="1" dirty="0" smtClean="0"/>
              <a:t>.</a:t>
            </a:r>
            <a:r>
              <a:rPr lang="es-ES_tradnl" sz="8000" dirty="0" smtClean="0"/>
              <a:t> Se destaca la asociación entre el GEF y las OSC y su importancia para lograr las metas del GEF-7. Urge implementar nuevas políticas y recursos para capacitación para motivar e incrementar la participación sectorial, y lograr igualdad de genero.</a:t>
            </a:r>
          </a:p>
          <a:p>
            <a:endParaRPr lang="es-ES_tradnl" sz="8000" dirty="0" smtClean="0"/>
          </a:p>
          <a:p>
            <a:r>
              <a:rPr lang="es-ES_tradnl" sz="8000" b="1" dirty="0" smtClean="0"/>
              <a:t>APROVECHAR EL POTENCIAL</a:t>
            </a:r>
            <a:r>
              <a:rPr lang="es-ES_tradnl" sz="8000" b="1" dirty="0" smtClean="0"/>
              <a:t>.</a:t>
            </a:r>
            <a:r>
              <a:rPr lang="es-ES_tradnl" sz="8000" dirty="0" smtClean="0"/>
              <a:t> Se insta al GEF a hacer un mejor uso de las capacidades y conocimientos de las OSC en temas de protección ambiental y a invertir mas en el fortalecimiento de las capacidades de las CSO y en su participación en los </a:t>
            </a:r>
            <a:r>
              <a:rPr lang="es-ES_tradnl" sz="8000" dirty="0" err="1" smtClean="0"/>
              <a:t>paises</a:t>
            </a:r>
            <a:r>
              <a:rPr lang="es-ES_tradnl" sz="8000" dirty="0" smtClean="0"/>
              <a:t> receptores para así lograr un compromiso mas eficaz de estos en los procesos de implementación y monitoreo de proyectos GEF.</a:t>
            </a:r>
          </a:p>
          <a:p>
            <a:pPr marL="0" indent="0">
              <a:buNone/>
            </a:pPr>
            <a:endParaRPr lang="es-ES_tradnl" sz="8000" dirty="0" smtClean="0"/>
          </a:p>
          <a:p>
            <a:r>
              <a:rPr lang="es-ES_tradnl" sz="8000" b="1" dirty="0" smtClean="0"/>
              <a:t>PROMOVER BUENAS </a:t>
            </a:r>
            <a:r>
              <a:rPr lang="es-ES_tradnl" sz="8000" b="1" dirty="0" smtClean="0"/>
              <a:t>PRACTICAS. </a:t>
            </a:r>
            <a:r>
              <a:rPr lang="es-ES_tradnl" sz="8000" dirty="0" smtClean="0"/>
              <a:t>Que la Red de OSC y el Programa de Pequeñas Donaciones trabajen con los Puntos Focales, las agencias GEF y demás participantes para generar plataformas de diálogo multisectoriales para generar mayor confianza y colaboración y para promover transparencia y buenas prácticas de gobernanza.</a:t>
            </a:r>
          </a:p>
          <a:p>
            <a:pPr marL="0" lvl="0" indent="0">
              <a:buNone/>
            </a:pPr>
            <a:endParaRPr lang="es-ES_tradnl" sz="8000" dirty="0"/>
          </a:p>
        </p:txBody>
      </p:sp>
      <p:pic>
        <p:nvPicPr>
          <p:cNvPr id="4" name="Picture 3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Seis conclusiones de la Red de OSC en 6ta Asamblea del GEF (</a:t>
            </a:r>
            <a:r>
              <a:rPr lang="es-ES_tradnl" sz="3200" dirty="0" err="1" smtClean="0"/>
              <a:t>cont</a:t>
            </a:r>
            <a:r>
              <a:rPr lang="es-ES_tradnl" sz="3200" dirty="0" smtClean="0"/>
              <a:t>)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013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dirty="0" smtClean="0"/>
          </a:p>
          <a:p>
            <a:r>
              <a:rPr lang="es-ES_tradnl" sz="8000" b="1" dirty="0" smtClean="0"/>
              <a:t>AUMENTAR LA PARTICIPACION DE LAS OSC. </a:t>
            </a:r>
            <a:r>
              <a:rPr lang="es-ES_tradnl" sz="8000" dirty="0" smtClean="0"/>
              <a:t>Se insta a las Agencias GEF y a los Puntos Focales Operativos a que faciliten mayor participación de las OSC en los proyectos </a:t>
            </a:r>
            <a:r>
              <a:rPr lang="es-ES_tradnl" sz="8000" dirty="0" smtClean="0"/>
              <a:t>“</a:t>
            </a:r>
            <a:r>
              <a:rPr lang="es-ES_tradnl" sz="8000" dirty="0"/>
              <a:t>M</a:t>
            </a:r>
            <a:r>
              <a:rPr lang="es-ES_tradnl" sz="8000" dirty="0" smtClean="0"/>
              <a:t>edium</a:t>
            </a:r>
            <a:r>
              <a:rPr lang="es-ES_tradnl" sz="8000" dirty="0" smtClean="0"/>
              <a:t>” y </a:t>
            </a:r>
            <a:r>
              <a:rPr lang="es-ES_tradnl" sz="8000" dirty="0" smtClean="0"/>
              <a:t>“Full</a:t>
            </a:r>
            <a:r>
              <a:rPr lang="es-ES_tradnl" sz="8000" dirty="0" smtClean="0"/>
              <a:t>-</a:t>
            </a:r>
            <a:r>
              <a:rPr lang="es-ES_tradnl" sz="8000" dirty="0" err="1" smtClean="0"/>
              <a:t>size</a:t>
            </a:r>
            <a:r>
              <a:rPr lang="es-ES_tradnl" sz="8000" dirty="0" smtClean="0"/>
              <a:t>” del GEF.  </a:t>
            </a:r>
          </a:p>
          <a:p>
            <a:endParaRPr lang="es-ES_tradnl" sz="8000" dirty="0" smtClean="0"/>
          </a:p>
          <a:p>
            <a:r>
              <a:rPr lang="es-ES_tradnl" sz="8000" b="1" dirty="0" smtClean="0"/>
              <a:t>FORTALECER DE LA RED. </a:t>
            </a:r>
            <a:r>
              <a:rPr lang="es-ES_tradnl" sz="8000" dirty="0" smtClean="0"/>
              <a:t>Que el GEF continúe </a:t>
            </a:r>
            <a:r>
              <a:rPr lang="es-ES_tradnl" sz="8000" dirty="0" smtClean="0"/>
              <a:t>apoyando </a:t>
            </a:r>
            <a:r>
              <a:rPr lang="es-ES_tradnl" sz="8000" dirty="0" smtClean="0"/>
              <a:t>la Red de OSC </a:t>
            </a:r>
            <a:r>
              <a:rPr lang="es-ES_tradnl" sz="8000" dirty="0" smtClean="0"/>
              <a:t>para lograr las </a:t>
            </a:r>
            <a:r>
              <a:rPr lang="es-ES_tradnl" sz="8000" dirty="0" smtClean="0"/>
              <a:t>metas del GEF-7; promueva mayor participación de la sociedad civil a nivel nacional, regional y global y para la implementación del Plan Estratégico de la Red de OSC revisada 2018-2022.  </a:t>
            </a:r>
          </a:p>
          <a:p>
            <a:endParaRPr lang="es-ES_tradnl" sz="8000" dirty="0" smtClean="0"/>
          </a:p>
          <a:p>
            <a:r>
              <a:rPr lang="es-ES_tradnl" sz="8000" b="1" dirty="0" smtClean="0"/>
              <a:t>COMUNIDADES INDIGENAS.</a:t>
            </a:r>
            <a:r>
              <a:rPr lang="es-ES_tradnl" sz="8000" dirty="0" smtClean="0"/>
              <a:t> Compromiso pleno del GEF con la implementación de los Principios y Directrices para las Comunidades Indígenas y el establecimiento de un programa de capacitación y acercamiento; el fortalecimiento del Grupo Asesor de Comunidades Indígenas (IPAG); el establecimiento de un mecanismo financiero dedicado a las comunidades indígenas; y el reconocimiento de los derechos de estas a participar y a ser consultadas, con la Provisión del Consentimiento Previo Libre e Informado  (FPIC). </a:t>
            </a:r>
          </a:p>
          <a:p>
            <a:pPr marL="0" lvl="0" indent="0">
              <a:buNone/>
            </a:pPr>
            <a:endParaRPr lang="en-US" sz="8000" dirty="0"/>
          </a:p>
        </p:txBody>
      </p:sp>
      <p:pic>
        <p:nvPicPr>
          <p:cNvPr id="4" name="Picture 3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Biodiversidad</a:t>
            </a:r>
            <a:r>
              <a:rPr lang="en-US" dirty="0" smtClean="0"/>
              <a:t> 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86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FUNBIO</a:t>
            </a:r>
            <a:r>
              <a:rPr lang="en-US" dirty="0"/>
              <a:t> </a:t>
            </a:r>
            <a:r>
              <a:rPr lang="en-US" dirty="0" smtClean="0"/>
              <a:t>de Brazil se </a:t>
            </a:r>
            <a:r>
              <a:rPr lang="en-US" dirty="0" err="1" smtClean="0"/>
              <a:t>inici</a:t>
            </a:r>
            <a:r>
              <a:rPr lang="en-US" dirty="0" err="1" smtClean="0"/>
              <a:t>ó</a:t>
            </a:r>
            <a:r>
              <a:rPr lang="en-US" dirty="0" smtClean="0"/>
              <a:t> en 1996 con un GEF </a:t>
            </a:r>
            <a:r>
              <a:rPr lang="en-US" dirty="0" err="1" smtClean="0"/>
              <a:t>Biodiversidad</a:t>
            </a:r>
            <a:r>
              <a:rPr lang="en-US" dirty="0" smtClean="0"/>
              <a:t>, hoy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mas de 200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dolares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PROFONARPE de </a:t>
            </a:r>
            <a:r>
              <a:rPr lang="en-US" dirty="0" err="1" smtClean="0"/>
              <a:t>Per</a:t>
            </a:r>
            <a:r>
              <a:rPr lang="en-US" dirty="0" err="1" smtClean="0"/>
              <a:t>ú</a:t>
            </a:r>
            <a:r>
              <a:rPr lang="en-US" dirty="0" smtClean="0"/>
              <a:t> </a:t>
            </a:r>
            <a:r>
              <a:rPr lang="en-US" dirty="0" err="1" smtClean="0"/>
              <a:t>tuvo</a:t>
            </a:r>
            <a:r>
              <a:rPr lang="en-US" dirty="0" smtClean="0"/>
              <a:t> un </a:t>
            </a:r>
            <a:r>
              <a:rPr lang="en-US" dirty="0" err="1" smtClean="0"/>
              <a:t>inicio</a:t>
            </a:r>
            <a:r>
              <a:rPr lang="en-US" dirty="0" smtClean="0"/>
              <a:t> similar, hoy </a:t>
            </a:r>
            <a:r>
              <a:rPr lang="en-US" dirty="0" err="1" smtClean="0"/>
              <a:t>tiene</a:t>
            </a:r>
            <a:r>
              <a:rPr lang="en-US" dirty="0" smtClean="0"/>
              <a:t> 62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dolares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 Argentina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posibilidad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úblico</a:t>
            </a:r>
            <a:r>
              <a:rPr lang="en-US" dirty="0" smtClean="0"/>
              <a:t>/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parecido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sostener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de </a:t>
            </a:r>
            <a:r>
              <a:rPr lang="en-US" dirty="0" err="1" smtClean="0"/>
              <a:t>protección</a:t>
            </a:r>
            <a:r>
              <a:rPr lang="en-US" dirty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WCS-logo-social-01 red r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190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552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 Red de Organizaciones de la Sociedad Civil (OSC – GEF) Por G. Harris WCS Argentina</vt:lpstr>
      <vt:lpstr>Red de OSC</vt:lpstr>
      <vt:lpstr>RED OSC - GEF</vt:lpstr>
      <vt:lpstr>Estructura de la Red de OSC - GEF </vt:lpstr>
      <vt:lpstr>PowerPoint Presentation</vt:lpstr>
      <vt:lpstr>Conclusiones sobre la Red de OSC del GEF</vt:lpstr>
      <vt:lpstr>Seis conclusiones de la Red de OSC en 6ta Asamblea del GEF,  Vietnam, Junio 2018</vt:lpstr>
      <vt:lpstr>Seis conclusiones de la Red de OSC en 6ta Asamblea del GEF (cont)</vt:lpstr>
      <vt:lpstr>Fondo Biodiversidad Argentina</vt:lpstr>
      <vt:lpstr>Mensajes principales</vt:lpstr>
      <vt:lpstr>Gracias!</vt:lpstr>
    </vt:vector>
  </TitlesOfParts>
  <Company>WCS Argentina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Red de OSC del GEF</dc:title>
  <dc:creator>Guillermo Harris</dc:creator>
  <cp:lastModifiedBy>Guillermo Harris</cp:lastModifiedBy>
  <cp:revision>58</cp:revision>
  <dcterms:created xsi:type="dcterms:W3CDTF">2018-11-25T14:27:48Z</dcterms:created>
  <dcterms:modified xsi:type="dcterms:W3CDTF">2018-11-27T11:42:28Z</dcterms:modified>
</cp:coreProperties>
</file>