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8" d="100"/>
          <a:sy n="48" d="100"/>
        </p:scale>
        <p:origin x="2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T. Schreiber" userId="7217f2b9-6cab-487b-83ce-6d780528ca97" providerId="ADAL" clId="{476D6C7E-A28B-4FE1-B544-149FE662163B}"/>
    <pc:docChg chg="delSld">
      <pc:chgData name="Robert T. Schreiber" userId="7217f2b9-6cab-487b-83ce-6d780528ca97" providerId="ADAL" clId="{476D6C7E-A28B-4FE1-B544-149FE662163B}" dt="2019-02-12T15:30:16.244" v="0" actId="2696"/>
      <pc:docMkLst>
        <pc:docMk/>
      </pc:docMkLst>
      <pc:sldChg chg="del">
        <pc:chgData name="Robert T. Schreiber" userId="7217f2b9-6cab-487b-83ce-6d780528ca97" providerId="ADAL" clId="{476D6C7E-A28B-4FE1-B544-149FE662163B}" dt="2019-02-12T15:30:16.244" v="0" actId="2696"/>
        <pc:sldMkLst>
          <pc:docMk/>
          <pc:sldMk cId="822590952" sldId="256"/>
        </pc:sldMkLst>
      </pc:sldChg>
    </pc:docChg>
  </pc:docChgLst>
  <pc:docChgLst>
    <pc:chgData name="Armand Poquelin Enganobel" userId="2dbd8442-0db3-40bd-a5dd-81a5bd8bc56b" providerId="ADAL" clId="{B8B61149-6EC3-42CD-8F68-8456DA14A2D1}"/>
    <pc:docChg chg="undo custSel modSld">
      <pc:chgData name="Armand Poquelin Enganobel" userId="2dbd8442-0db3-40bd-a5dd-81a5bd8bc56b" providerId="ADAL" clId="{B8B61149-6EC3-42CD-8F68-8456DA14A2D1}" dt="2019-02-04T17:10:24.638" v="26" actId="14100"/>
      <pc:docMkLst>
        <pc:docMk/>
      </pc:docMkLst>
      <pc:sldChg chg="modSp">
        <pc:chgData name="Armand Poquelin Enganobel" userId="2dbd8442-0db3-40bd-a5dd-81a5bd8bc56b" providerId="ADAL" clId="{B8B61149-6EC3-42CD-8F68-8456DA14A2D1}" dt="2019-02-04T17:06:58.006" v="10" actId="14100"/>
        <pc:sldMkLst>
          <pc:docMk/>
          <pc:sldMk cId="1820992354" sldId="285"/>
        </pc:sldMkLst>
        <pc:spChg chg="mod">
          <ac:chgData name="Armand Poquelin Enganobel" userId="2dbd8442-0db3-40bd-a5dd-81a5bd8bc56b" providerId="ADAL" clId="{B8B61149-6EC3-42CD-8F68-8456DA14A2D1}" dt="2019-02-04T17:06:58.006" v="10" actId="14100"/>
          <ac:spMkLst>
            <pc:docMk/>
            <pc:sldMk cId="1820992354" sldId="285"/>
            <ac:spMk id="135" creationId="{94E8160B-C060-42F8-828D-2C520AAF4903}"/>
          </ac:spMkLst>
        </pc:spChg>
      </pc:sldChg>
      <pc:sldChg chg="modSp">
        <pc:chgData name="Armand Poquelin Enganobel" userId="2dbd8442-0db3-40bd-a5dd-81a5bd8bc56b" providerId="ADAL" clId="{B8B61149-6EC3-42CD-8F68-8456DA14A2D1}" dt="2019-02-04T17:06:35.269" v="1" actId="27636"/>
        <pc:sldMkLst>
          <pc:docMk/>
          <pc:sldMk cId="213898603" sldId="286"/>
        </pc:sldMkLst>
        <pc:spChg chg="mod">
          <ac:chgData name="Armand Poquelin Enganobel" userId="2dbd8442-0db3-40bd-a5dd-81a5bd8bc56b" providerId="ADAL" clId="{B8B61149-6EC3-42CD-8F68-8456DA14A2D1}" dt="2019-02-04T17:06:35.231" v="0" actId="14100"/>
          <ac:spMkLst>
            <pc:docMk/>
            <pc:sldMk cId="213898603" sldId="286"/>
            <ac:spMk id="137" creationId="{77D7D2D3-07F1-4F79-9E92-1ACBB20FCC51}"/>
          </ac:spMkLst>
        </pc:spChg>
        <pc:spChg chg="mod">
          <ac:chgData name="Armand Poquelin Enganobel" userId="2dbd8442-0db3-40bd-a5dd-81a5bd8bc56b" providerId="ADAL" clId="{B8B61149-6EC3-42CD-8F68-8456DA14A2D1}" dt="2019-02-04T17:06:35.269" v="1" actId="27636"/>
          <ac:spMkLst>
            <pc:docMk/>
            <pc:sldMk cId="213898603" sldId="286"/>
            <ac:spMk id="138" creationId="{6481FA16-9038-4D9B-A2E2-47C87CBF2F5E}"/>
          </ac:spMkLst>
        </pc:spChg>
      </pc:sldChg>
      <pc:sldChg chg="modSp">
        <pc:chgData name="Armand Poquelin Enganobel" userId="2dbd8442-0db3-40bd-a5dd-81a5bd8bc56b" providerId="ADAL" clId="{B8B61149-6EC3-42CD-8F68-8456DA14A2D1}" dt="2019-02-04T17:08:15.654" v="12" actId="14100"/>
        <pc:sldMkLst>
          <pc:docMk/>
          <pc:sldMk cId="3036184262" sldId="287"/>
        </pc:sldMkLst>
        <pc:spChg chg="mod">
          <ac:chgData name="Armand Poquelin Enganobel" userId="2dbd8442-0db3-40bd-a5dd-81a5bd8bc56b" providerId="ADAL" clId="{B8B61149-6EC3-42CD-8F68-8456DA14A2D1}" dt="2019-02-04T17:08:15.654" v="12" actId="14100"/>
          <ac:spMkLst>
            <pc:docMk/>
            <pc:sldMk cId="3036184262" sldId="287"/>
            <ac:spMk id="144" creationId="{7405B0BE-D49D-4957-A090-EDA9A326CEF9}"/>
          </ac:spMkLst>
        </pc:spChg>
      </pc:sldChg>
      <pc:sldChg chg="modSp">
        <pc:chgData name="Armand Poquelin Enganobel" userId="2dbd8442-0db3-40bd-a5dd-81a5bd8bc56b" providerId="ADAL" clId="{B8B61149-6EC3-42CD-8F68-8456DA14A2D1}" dt="2019-02-04T17:08:55.883" v="16" actId="20577"/>
        <pc:sldMkLst>
          <pc:docMk/>
          <pc:sldMk cId="2845143894" sldId="288"/>
        </pc:sldMkLst>
        <pc:spChg chg="mod">
          <ac:chgData name="Armand Poquelin Enganobel" userId="2dbd8442-0db3-40bd-a5dd-81a5bd8bc56b" providerId="ADAL" clId="{B8B61149-6EC3-42CD-8F68-8456DA14A2D1}" dt="2019-02-04T17:08:55.883" v="16" actId="20577"/>
          <ac:spMkLst>
            <pc:docMk/>
            <pc:sldMk cId="2845143894" sldId="288"/>
            <ac:spMk id="149" creationId="{48A20169-F5CD-454B-8B9A-B2648E5BFC33}"/>
          </ac:spMkLst>
        </pc:spChg>
      </pc:sldChg>
      <pc:sldChg chg="modSp">
        <pc:chgData name="Armand Poquelin Enganobel" userId="2dbd8442-0db3-40bd-a5dd-81a5bd8bc56b" providerId="ADAL" clId="{B8B61149-6EC3-42CD-8F68-8456DA14A2D1}" dt="2019-02-04T17:09:21.142" v="18" actId="20577"/>
        <pc:sldMkLst>
          <pc:docMk/>
          <pc:sldMk cId="2846400811" sldId="290"/>
        </pc:sldMkLst>
        <pc:spChg chg="mod">
          <ac:chgData name="Armand Poquelin Enganobel" userId="2dbd8442-0db3-40bd-a5dd-81a5bd8bc56b" providerId="ADAL" clId="{B8B61149-6EC3-42CD-8F68-8456DA14A2D1}" dt="2019-02-04T17:06:35.347" v="2" actId="27636"/>
          <ac:spMkLst>
            <pc:docMk/>
            <pc:sldMk cId="2846400811" sldId="290"/>
            <ac:spMk id="159" creationId="{B79E66BD-ED4C-4CF0-8C75-D7321D941C02}"/>
          </ac:spMkLst>
        </pc:spChg>
        <pc:spChg chg="mod">
          <ac:chgData name="Armand Poquelin Enganobel" userId="2dbd8442-0db3-40bd-a5dd-81a5bd8bc56b" providerId="ADAL" clId="{B8B61149-6EC3-42CD-8F68-8456DA14A2D1}" dt="2019-02-04T17:09:21.142" v="18" actId="20577"/>
          <ac:spMkLst>
            <pc:docMk/>
            <pc:sldMk cId="2846400811" sldId="290"/>
            <ac:spMk id="160" creationId="{D36DC979-F7AB-4958-AF52-51751EB64192}"/>
          </ac:spMkLst>
        </pc:spChg>
      </pc:sldChg>
      <pc:sldChg chg="modSp">
        <pc:chgData name="Armand Poquelin Enganobel" userId="2dbd8442-0db3-40bd-a5dd-81a5bd8bc56b" providerId="ADAL" clId="{B8B61149-6EC3-42CD-8F68-8456DA14A2D1}" dt="2019-02-04T17:10:24.638" v="26" actId="14100"/>
        <pc:sldMkLst>
          <pc:docMk/>
          <pc:sldMk cId="2911407628" sldId="291"/>
        </pc:sldMkLst>
        <pc:spChg chg="mod">
          <ac:chgData name="Armand Poquelin Enganobel" userId="2dbd8442-0db3-40bd-a5dd-81a5bd8bc56b" providerId="ADAL" clId="{B8B61149-6EC3-42CD-8F68-8456DA14A2D1}" dt="2019-02-04T17:10:07.695" v="25" actId="27636"/>
          <ac:spMkLst>
            <pc:docMk/>
            <pc:sldMk cId="2911407628" sldId="291"/>
            <ac:spMk id="166" creationId="{A4563D56-20CF-4A32-8B7D-91604708B9F0}"/>
          </ac:spMkLst>
        </pc:spChg>
        <pc:spChg chg="mod">
          <ac:chgData name="Armand Poquelin Enganobel" userId="2dbd8442-0db3-40bd-a5dd-81a5bd8bc56b" providerId="ADAL" clId="{B8B61149-6EC3-42CD-8F68-8456DA14A2D1}" dt="2019-02-04T17:10:24.638" v="26" actId="14100"/>
          <ac:spMkLst>
            <pc:docMk/>
            <pc:sldMk cId="2911407628" sldId="291"/>
            <ac:spMk id="167" creationId="{E2699D02-4C94-4B2D-9914-F6C57B6860FC}"/>
          </ac:spMkLst>
        </pc:spChg>
      </pc:sldChg>
    </pc:docChg>
  </pc:docChgLst>
  <pc:docChgLst>
    <pc:chgData name="Robert T. Schreiber" userId="7217f2b9-6cab-487b-83ce-6d780528ca97" providerId="ADAL" clId="{6708E840-C6B5-4DCF-96BE-7B9892C9919D}"/>
    <pc:docChg chg="custSel modSld">
      <pc:chgData name="Robert T. Schreiber" userId="7217f2b9-6cab-487b-83ce-6d780528ca97" providerId="ADAL" clId="{6708E840-C6B5-4DCF-96BE-7B9892C9919D}" dt="2019-01-23T20:45:22.294" v="2" actId="478"/>
      <pc:docMkLst>
        <pc:docMk/>
      </pc:docMkLst>
      <pc:sldChg chg="delSp">
        <pc:chgData name="Robert T. Schreiber" userId="7217f2b9-6cab-487b-83ce-6d780528ca97" providerId="ADAL" clId="{6708E840-C6B5-4DCF-96BE-7B9892C9919D}" dt="2019-01-23T20:45:10.395" v="0" actId="478"/>
        <pc:sldMkLst>
          <pc:docMk/>
          <pc:sldMk cId="1820992354" sldId="285"/>
        </pc:sldMkLst>
        <pc:picChg chg="del">
          <ac:chgData name="Robert T. Schreiber" userId="7217f2b9-6cab-487b-83ce-6d780528ca97" providerId="ADAL" clId="{6708E840-C6B5-4DCF-96BE-7B9892C9919D}" dt="2019-01-23T20:45:10.395" v="0" actId="478"/>
          <ac:picMkLst>
            <pc:docMk/>
            <pc:sldMk cId="1820992354" sldId="285"/>
            <ac:picMk id="134" creationId="{99991B82-B09F-4997-B5F9-AD5686AAF62D}"/>
          </ac:picMkLst>
        </pc:picChg>
      </pc:sldChg>
      <pc:sldChg chg="delSp">
        <pc:chgData name="Robert T. Schreiber" userId="7217f2b9-6cab-487b-83ce-6d780528ca97" providerId="ADAL" clId="{6708E840-C6B5-4DCF-96BE-7B9892C9919D}" dt="2019-01-23T20:45:18.243" v="1" actId="478"/>
        <pc:sldMkLst>
          <pc:docMk/>
          <pc:sldMk cId="213898603" sldId="286"/>
        </pc:sldMkLst>
        <pc:picChg chg="del">
          <ac:chgData name="Robert T. Schreiber" userId="7217f2b9-6cab-487b-83ce-6d780528ca97" providerId="ADAL" clId="{6708E840-C6B5-4DCF-96BE-7B9892C9919D}" dt="2019-01-23T20:45:18.243" v="1" actId="478"/>
          <ac:picMkLst>
            <pc:docMk/>
            <pc:sldMk cId="213898603" sldId="286"/>
            <ac:picMk id="136" creationId="{C4580401-43DF-46B5-BDEB-CCADE8F6FDEA}"/>
          </ac:picMkLst>
        </pc:picChg>
      </pc:sldChg>
      <pc:sldChg chg="delSp">
        <pc:chgData name="Robert T. Schreiber" userId="7217f2b9-6cab-487b-83ce-6d780528ca97" providerId="ADAL" clId="{6708E840-C6B5-4DCF-96BE-7B9892C9919D}" dt="2019-01-23T20:45:22.294" v="2" actId="478"/>
        <pc:sldMkLst>
          <pc:docMk/>
          <pc:sldMk cId="2845143894" sldId="288"/>
        </pc:sldMkLst>
        <pc:picChg chg="del">
          <ac:chgData name="Robert T. Schreiber" userId="7217f2b9-6cab-487b-83ce-6d780528ca97" providerId="ADAL" clId="{6708E840-C6B5-4DCF-96BE-7B9892C9919D}" dt="2019-01-23T20:45:22.294" v="2" actId="478"/>
          <ac:picMkLst>
            <pc:docMk/>
            <pc:sldMk cId="2845143894" sldId="288"/>
            <ac:picMk id="147" creationId="{319494DF-9CB6-48FC-8AD2-3583C0DB5F81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BEBCCC-9487-4471-98FF-46CE54664073}" type="doc">
      <dgm:prSet loTypeId="urn:microsoft.com/office/officeart/2016/7/layout/BasicLinearProcessNumbered" loCatId="process" qsTypeId="urn:microsoft.com/office/officeart/2005/8/quickstyle/3d3" qsCatId="3D" csTypeId="urn:microsoft.com/office/officeart/2005/8/colors/accent1_2" csCatId="accent1" phldr="1"/>
      <dgm:spPr/>
    </dgm:pt>
    <dgm:pt modelId="{7E5EEA80-FCC9-47FE-A1FF-E34DEF03473C}">
      <dgm:prSet phldrT="[Text]"/>
      <dgm:spPr>
        <a:xfrm>
          <a:off x="0" y="450453"/>
          <a:ext cx="2464593" cy="3450431"/>
        </a:xfrm>
        <a:prstGeom prst="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pPr>
            <a:buNone/>
          </a:pPr>
          <a:r>
            <a:rPr lang="fr-F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</a:rPr>
            <a:t>Renforcement des capacités, apprentissage mutuel, suites données aux directives des Conférences des parties, programme de travail des PMA</a:t>
          </a:r>
          <a:endParaRPr lang="fr-FR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395115F0-8A4B-4792-8B86-3E4EA224116E}" type="parTrans" cxnId="{184E25B2-3D9D-4317-8ABC-65FDB84C4403}">
      <dgm:prSet/>
      <dgm:spPr/>
      <dgm:t>
        <a:bodyPr/>
        <a:lstStyle/>
        <a:p>
          <a:endParaRPr lang="en-US"/>
        </a:p>
      </dgm:t>
    </dgm:pt>
    <dgm:pt modelId="{204CEBE8-9292-4511-ADB7-6DD96E38040C}" type="sibTrans" cxnId="{184E25B2-3D9D-4317-8ABC-65FDB84C4403}">
      <dgm:prSet phldrT="1"/>
      <dgm:spPr>
        <a:xfrm>
          <a:off x="714732" y="795496"/>
          <a:ext cx="1035129" cy="1035129"/>
        </a:xfrm>
        <a:prstGeom prst="ellips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>
            <a:buNone/>
          </a:pPr>
          <a:r>
            <a:rPr lang="fr-FR">
              <a:solidFill>
                <a:sysClr val="window" lastClr="FFFFFF"/>
              </a:solidFill>
              <a:latin typeface="Calibri" panose="020F0502020204030204"/>
            </a:rPr>
            <a:t>1</a:t>
          </a:r>
        </a:p>
      </dgm:t>
    </dgm:pt>
    <dgm:pt modelId="{8BEE794E-AFB6-47E9-BA09-F6D78B8FE134}">
      <dgm:prSet phldrT="[Text]"/>
      <dgm:spPr>
        <a:xfrm>
          <a:off x="2711053" y="450453"/>
          <a:ext cx="2464593" cy="3450431"/>
        </a:xfrm>
        <a:prstGeom prst="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pPr>
            <a:buNone/>
          </a:pPr>
          <a:r>
            <a:rPr lang="fr-F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</a:rPr>
            <a:t>Incitation à intégrer l’adaptation/la résilience dans les projets régionaux et mondiaux</a:t>
          </a:r>
        </a:p>
      </dgm:t>
    </dgm:pt>
    <dgm:pt modelId="{4B0A6957-48C2-4947-A272-127B13D37684}" type="parTrans" cxnId="{22ECD8EF-9BDC-4782-84CB-ABC4869D9DEF}">
      <dgm:prSet/>
      <dgm:spPr/>
      <dgm:t>
        <a:bodyPr/>
        <a:lstStyle/>
        <a:p>
          <a:endParaRPr lang="en-US"/>
        </a:p>
      </dgm:t>
    </dgm:pt>
    <dgm:pt modelId="{37EB4C36-81B7-4FA7-A6E2-1A2F631F3F14}" type="sibTrans" cxnId="{22ECD8EF-9BDC-4782-84CB-ABC4869D9DEF}">
      <dgm:prSet phldrT="2"/>
      <dgm:spPr>
        <a:xfrm>
          <a:off x="3425785" y="795496"/>
          <a:ext cx="1035129" cy="1035129"/>
        </a:xfrm>
        <a:prstGeom prst="ellips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>
            <a:buNone/>
          </a:pPr>
          <a:r>
            <a:rPr lang="fr-FR">
              <a:solidFill>
                <a:sysClr val="window" lastClr="FFFFFF"/>
              </a:solidFill>
              <a:latin typeface="Calibri" panose="020F0502020204030204"/>
            </a:rPr>
            <a:t>2</a:t>
          </a:r>
        </a:p>
      </dgm:t>
    </dgm:pt>
    <dgm:pt modelId="{3175B88B-F378-49B3-A2B5-9184A6E28E86}">
      <dgm:prSet phldrT="[Text]"/>
      <dgm:spPr>
        <a:xfrm>
          <a:off x="5422106" y="450453"/>
          <a:ext cx="2464593" cy="3450431"/>
        </a:xfrm>
        <a:prstGeom prst="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gm:spPr>
      <dgm:t>
        <a:bodyPr/>
        <a:lstStyle/>
        <a:p>
          <a:pPr>
            <a:buNone/>
          </a:pPr>
          <a:r>
            <a:rPr lang="fr-FR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</a:rPr>
            <a:t>Projets innovants à fort potentiel pour tous les pays et faisant intervenir le secteur privé</a:t>
          </a:r>
        </a:p>
      </dgm:t>
    </dgm:pt>
    <dgm:pt modelId="{F3E7FCC2-B534-4798-A53D-556888650789}" type="parTrans" cxnId="{60331429-BB3C-4AB5-83C0-DEB6E2A1D8E2}">
      <dgm:prSet/>
      <dgm:spPr/>
      <dgm:t>
        <a:bodyPr/>
        <a:lstStyle/>
        <a:p>
          <a:endParaRPr lang="en-US"/>
        </a:p>
      </dgm:t>
    </dgm:pt>
    <dgm:pt modelId="{2614F7DC-39C3-4AA5-9E7E-5AE9CA06582C}" type="sibTrans" cxnId="{60331429-BB3C-4AB5-83C0-DEB6E2A1D8E2}">
      <dgm:prSet phldrT="3"/>
      <dgm:spPr>
        <a:xfrm>
          <a:off x="6136838" y="795496"/>
          <a:ext cx="1035129" cy="1035129"/>
        </a:xfrm>
        <a:prstGeom prst="ellips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  <dgm:t>
        <a:bodyPr/>
        <a:lstStyle/>
        <a:p>
          <a:pPr>
            <a:buNone/>
          </a:pPr>
          <a:r>
            <a:rPr lang="fr-FR">
              <a:solidFill>
                <a:sysClr val="window" lastClr="FFFFFF"/>
              </a:solidFill>
              <a:latin typeface="Calibri" panose="020F0502020204030204"/>
            </a:rPr>
            <a:t>3</a:t>
          </a:r>
        </a:p>
      </dgm:t>
    </dgm:pt>
    <dgm:pt modelId="{713E837F-F7E7-4A92-AE5E-F56D0F4152D4}" type="pres">
      <dgm:prSet presAssocID="{14BEBCCC-9487-4471-98FF-46CE54664073}" presName="Name0" presStyleCnt="0">
        <dgm:presLayoutVars>
          <dgm:animLvl val="lvl"/>
          <dgm:resizeHandles val="exact"/>
        </dgm:presLayoutVars>
      </dgm:prSet>
      <dgm:spPr/>
    </dgm:pt>
    <dgm:pt modelId="{4782BA4E-8194-4E28-AE2B-7F3687A62E90}" type="pres">
      <dgm:prSet presAssocID="{7E5EEA80-FCC9-47FE-A1FF-E34DEF03473C}" presName="compositeNode" presStyleCnt="0">
        <dgm:presLayoutVars>
          <dgm:bulletEnabled val="1"/>
        </dgm:presLayoutVars>
      </dgm:prSet>
      <dgm:spPr/>
    </dgm:pt>
    <dgm:pt modelId="{8DEE440B-1401-453B-BE86-062CAE033C03}" type="pres">
      <dgm:prSet presAssocID="{7E5EEA80-FCC9-47FE-A1FF-E34DEF03473C}" presName="bgRect" presStyleLbl="bgAccFollowNode1" presStyleIdx="0" presStyleCnt="3"/>
      <dgm:spPr/>
    </dgm:pt>
    <dgm:pt modelId="{10629C89-20A8-4AD8-BD39-2B0EC6ACB3C2}" type="pres">
      <dgm:prSet presAssocID="{204CEBE8-9292-4511-ADB7-6DD96E38040C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CF74E9F5-43C3-480E-A62C-03BBA8E258A0}" type="pres">
      <dgm:prSet presAssocID="{7E5EEA80-FCC9-47FE-A1FF-E34DEF03473C}" presName="bottomLine" presStyleLbl="alignNode1" presStyleIdx="1" presStyleCnt="6">
        <dgm:presLayoutVars/>
      </dgm:prSet>
      <dgm:spPr>
        <a:xfrm>
          <a:off x="0" y="3900812"/>
          <a:ext cx="2464593" cy="72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</dgm:pt>
    <dgm:pt modelId="{57AD5558-C966-49A4-9D9E-1B6774F25248}" type="pres">
      <dgm:prSet presAssocID="{7E5EEA80-FCC9-47FE-A1FF-E34DEF03473C}" presName="nodeText" presStyleLbl="bgAccFollowNode1" presStyleIdx="0" presStyleCnt="3">
        <dgm:presLayoutVars>
          <dgm:bulletEnabled val="1"/>
        </dgm:presLayoutVars>
      </dgm:prSet>
      <dgm:spPr/>
    </dgm:pt>
    <dgm:pt modelId="{9A9D4EC8-A938-4C7E-B383-35254488AB84}" type="pres">
      <dgm:prSet presAssocID="{204CEBE8-9292-4511-ADB7-6DD96E38040C}" presName="sibTrans" presStyleCnt="0"/>
      <dgm:spPr/>
    </dgm:pt>
    <dgm:pt modelId="{A6D19AF0-C31C-431F-BF5F-B5A8A30A3CEA}" type="pres">
      <dgm:prSet presAssocID="{8BEE794E-AFB6-47E9-BA09-F6D78B8FE134}" presName="compositeNode" presStyleCnt="0">
        <dgm:presLayoutVars>
          <dgm:bulletEnabled val="1"/>
        </dgm:presLayoutVars>
      </dgm:prSet>
      <dgm:spPr/>
    </dgm:pt>
    <dgm:pt modelId="{8A00B8EA-DEAA-4269-9243-9DC889FC1F5D}" type="pres">
      <dgm:prSet presAssocID="{8BEE794E-AFB6-47E9-BA09-F6D78B8FE134}" presName="bgRect" presStyleLbl="bgAccFollowNode1" presStyleIdx="1" presStyleCnt="3"/>
      <dgm:spPr/>
    </dgm:pt>
    <dgm:pt modelId="{154523E0-57A0-4694-B1C8-4A5885A69B27}" type="pres">
      <dgm:prSet presAssocID="{37EB4C36-81B7-4FA7-A6E2-1A2F631F3F14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F2EBA155-7A7B-4E7D-B2A2-A7A4555EB022}" type="pres">
      <dgm:prSet presAssocID="{8BEE794E-AFB6-47E9-BA09-F6D78B8FE134}" presName="bottomLine" presStyleLbl="alignNode1" presStyleIdx="3" presStyleCnt="6">
        <dgm:presLayoutVars/>
      </dgm:prSet>
      <dgm:spPr>
        <a:xfrm>
          <a:off x="2711053" y="3900812"/>
          <a:ext cx="2464593" cy="72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</dgm:pt>
    <dgm:pt modelId="{AE94230E-85FE-4B93-87D0-D36647443096}" type="pres">
      <dgm:prSet presAssocID="{8BEE794E-AFB6-47E9-BA09-F6D78B8FE134}" presName="nodeText" presStyleLbl="bgAccFollowNode1" presStyleIdx="1" presStyleCnt="3">
        <dgm:presLayoutVars>
          <dgm:bulletEnabled val="1"/>
        </dgm:presLayoutVars>
      </dgm:prSet>
      <dgm:spPr/>
    </dgm:pt>
    <dgm:pt modelId="{34A588BE-2343-45FA-AB7C-980294FE1A56}" type="pres">
      <dgm:prSet presAssocID="{37EB4C36-81B7-4FA7-A6E2-1A2F631F3F14}" presName="sibTrans" presStyleCnt="0"/>
      <dgm:spPr/>
    </dgm:pt>
    <dgm:pt modelId="{30213655-BAE0-4C11-897B-5DCB49734A0B}" type="pres">
      <dgm:prSet presAssocID="{3175B88B-F378-49B3-A2B5-9184A6E28E86}" presName="compositeNode" presStyleCnt="0">
        <dgm:presLayoutVars>
          <dgm:bulletEnabled val="1"/>
        </dgm:presLayoutVars>
      </dgm:prSet>
      <dgm:spPr/>
    </dgm:pt>
    <dgm:pt modelId="{7D7E017C-A070-45D8-B033-CCFF4E516949}" type="pres">
      <dgm:prSet presAssocID="{3175B88B-F378-49B3-A2B5-9184A6E28E86}" presName="bgRect" presStyleLbl="bgAccFollowNode1" presStyleIdx="2" presStyleCnt="3"/>
      <dgm:spPr/>
    </dgm:pt>
    <dgm:pt modelId="{808E7E75-FA19-4AA3-B565-DD291AC0FE16}" type="pres">
      <dgm:prSet presAssocID="{2614F7DC-39C3-4AA5-9E7E-5AE9CA06582C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31868AEA-E109-466F-BF41-E0448C011976}" type="pres">
      <dgm:prSet presAssocID="{3175B88B-F378-49B3-A2B5-9184A6E28E86}" presName="bottomLine" presStyleLbl="alignNode1" presStyleIdx="5" presStyleCnt="6">
        <dgm:presLayoutVars/>
      </dgm:prSet>
      <dgm:spPr>
        <a:xfrm>
          <a:off x="5422106" y="3900812"/>
          <a:ext cx="2464593" cy="72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gm:spPr>
    </dgm:pt>
    <dgm:pt modelId="{A32CEB1E-EE3A-41E3-82D4-05EBF8EB861E}" type="pres">
      <dgm:prSet presAssocID="{3175B88B-F378-49B3-A2B5-9184A6E28E86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91605005-4942-4D45-9171-F10D4260DC53}" type="presOf" srcId="{8BEE794E-AFB6-47E9-BA09-F6D78B8FE134}" destId="{AE94230E-85FE-4B93-87D0-D36647443096}" srcOrd="1" destOrd="0" presId="urn:microsoft.com/office/officeart/2016/7/layout/BasicLinearProcessNumbered"/>
    <dgm:cxn modelId="{0FC18308-9EA5-4D88-989B-FFA71E0E6C4C}" type="presOf" srcId="{7E5EEA80-FCC9-47FE-A1FF-E34DEF03473C}" destId="{57AD5558-C966-49A4-9D9E-1B6774F25248}" srcOrd="1" destOrd="0" presId="urn:microsoft.com/office/officeart/2016/7/layout/BasicLinearProcessNumbered"/>
    <dgm:cxn modelId="{72B1D212-E4CC-44DB-A924-7E101066F9A6}" type="presOf" srcId="{37EB4C36-81B7-4FA7-A6E2-1A2F631F3F14}" destId="{154523E0-57A0-4694-B1C8-4A5885A69B27}" srcOrd="0" destOrd="0" presId="urn:microsoft.com/office/officeart/2016/7/layout/BasicLinearProcessNumbered"/>
    <dgm:cxn modelId="{60331429-BB3C-4AB5-83C0-DEB6E2A1D8E2}" srcId="{14BEBCCC-9487-4471-98FF-46CE54664073}" destId="{3175B88B-F378-49B3-A2B5-9184A6E28E86}" srcOrd="2" destOrd="0" parTransId="{F3E7FCC2-B534-4798-A53D-556888650789}" sibTransId="{2614F7DC-39C3-4AA5-9E7E-5AE9CA06582C}"/>
    <dgm:cxn modelId="{079CC82B-5CD6-4EFE-AFE2-A95171DD0F84}" type="presOf" srcId="{204CEBE8-9292-4511-ADB7-6DD96E38040C}" destId="{10629C89-20A8-4AD8-BD39-2B0EC6ACB3C2}" srcOrd="0" destOrd="0" presId="urn:microsoft.com/office/officeart/2016/7/layout/BasicLinearProcessNumbered"/>
    <dgm:cxn modelId="{14D02233-659D-4881-BA78-F8EBBA9EE0B2}" type="presOf" srcId="{7E5EEA80-FCC9-47FE-A1FF-E34DEF03473C}" destId="{8DEE440B-1401-453B-BE86-062CAE033C03}" srcOrd="0" destOrd="0" presId="urn:microsoft.com/office/officeart/2016/7/layout/BasicLinearProcessNumbered"/>
    <dgm:cxn modelId="{7777A868-2351-4755-A3AE-D6B354A127FB}" type="presOf" srcId="{3175B88B-F378-49B3-A2B5-9184A6E28E86}" destId="{A32CEB1E-EE3A-41E3-82D4-05EBF8EB861E}" srcOrd="1" destOrd="0" presId="urn:microsoft.com/office/officeart/2016/7/layout/BasicLinearProcessNumbered"/>
    <dgm:cxn modelId="{BC2D7A4D-C277-49C2-95A4-63219E9854EA}" type="presOf" srcId="{14BEBCCC-9487-4471-98FF-46CE54664073}" destId="{713E837F-F7E7-4A92-AE5E-F56D0F4152D4}" srcOrd="0" destOrd="0" presId="urn:microsoft.com/office/officeart/2016/7/layout/BasicLinearProcessNumbered"/>
    <dgm:cxn modelId="{93B88980-D235-42F3-B261-CE95C58DFD75}" type="presOf" srcId="{3175B88B-F378-49B3-A2B5-9184A6E28E86}" destId="{7D7E017C-A070-45D8-B033-CCFF4E516949}" srcOrd="0" destOrd="0" presId="urn:microsoft.com/office/officeart/2016/7/layout/BasicLinearProcessNumbered"/>
    <dgm:cxn modelId="{8A22E8AB-5D8D-4AAF-8B04-900A5A4E1878}" type="presOf" srcId="{2614F7DC-39C3-4AA5-9E7E-5AE9CA06582C}" destId="{808E7E75-FA19-4AA3-B565-DD291AC0FE16}" srcOrd="0" destOrd="0" presId="urn:microsoft.com/office/officeart/2016/7/layout/BasicLinearProcessNumbered"/>
    <dgm:cxn modelId="{184E25B2-3D9D-4317-8ABC-65FDB84C4403}" srcId="{14BEBCCC-9487-4471-98FF-46CE54664073}" destId="{7E5EEA80-FCC9-47FE-A1FF-E34DEF03473C}" srcOrd="0" destOrd="0" parTransId="{395115F0-8A4B-4792-8B86-3E4EA224116E}" sibTransId="{204CEBE8-9292-4511-ADB7-6DD96E38040C}"/>
    <dgm:cxn modelId="{1759BEDB-5C62-48D3-ABE8-F535D3C005C1}" type="presOf" srcId="{8BEE794E-AFB6-47E9-BA09-F6D78B8FE134}" destId="{8A00B8EA-DEAA-4269-9243-9DC889FC1F5D}" srcOrd="0" destOrd="0" presId="urn:microsoft.com/office/officeart/2016/7/layout/BasicLinearProcessNumbered"/>
    <dgm:cxn modelId="{22ECD8EF-9BDC-4782-84CB-ABC4869D9DEF}" srcId="{14BEBCCC-9487-4471-98FF-46CE54664073}" destId="{8BEE794E-AFB6-47E9-BA09-F6D78B8FE134}" srcOrd="1" destOrd="0" parTransId="{4B0A6957-48C2-4947-A272-127B13D37684}" sibTransId="{37EB4C36-81B7-4FA7-A6E2-1A2F631F3F14}"/>
    <dgm:cxn modelId="{A65FF27C-0CDA-4BBF-8803-89019DE68DCA}" type="presParOf" srcId="{713E837F-F7E7-4A92-AE5E-F56D0F4152D4}" destId="{4782BA4E-8194-4E28-AE2B-7F3687A62E90}" srcOrd="0" destOrd="0" presId="urn:microsoft.com/office/officeart/2016/7/layout/BasicLinearProcessNumbered"/>
    <dgm:cxn modelId="{23CFD3FB-F4E7-4850-89EE-B9BF13EDE3F8}" type="presParOf" srcId="{4782BA4E-8194-4E28-AE2B-7F3687A62E90}" destId="{8DEE440B-1401-453B-BE86-062CAE033C03}" srcOrd="0" destOrd="0" presId="urn:microsoft.com/office/officeart/2016/7/layout/BasicLinearProcessNumbered"/>
    <dgm:cxn modelId="{CA631FA8-51C4-4D14-84A3-B3DAA07655E4}" type="presParOf" srcId="{4782BA4E-8194-4E28-AE2B-7F3687A62E90}" destId="{10629C89-20A8-4AD8-BD39-2B0EC6ACB3C2}" srcOrd="1" destOrd="0" presId="urn:microsoft.com/office/officeart/2016/7/layout/BasicLinearProcessNumbered"/>
    <dgm:cxn modelId="{0CD41774-DF82-413B-8F8C-D26D4D04D81D}" type="presParOf" srcId="{4782BA4E-8194-4E28-AE2B-7F3687A62E90}" destId="{CF74E9F5-43C3-480E-A62C-03BBA8E258A0}" srcOrd="2" destOrd="0" presId="urn:microsoft.com/office/officeart/2016/7/layout/BasicLinearProcessNumbered"/>
    <dgm:cxn modelId="{DECD91EC-A4A6-4680-ABAD-98C1C31592E5}" type="presParOf" srcId="{4782BA4E-8194-4E28-AE2B-7F3687A62E90}" destId="{57AD5558-C966-49A4-9D9E-1B6774F25248}" srcOrd="3" destOrd="0" presId="urn:microsoft.com/office/officeart/2016/7/layout/BasicLinearProcessNumbered"/>
    <dgm:cxn modelId="{74E1DEAB-59DB-4253-8470-33F1A63AC406}" type="presParOf" srcId="{713E837F-F7E7-4A92-AE5E-F56D0F4152D4}" destId="{9A9D4EC8-A938-4C7E-B383-35254488AB84}" srcOrd="1" destOrd="0" presId="urn:microsoft.com/office/officeart/2016/7/layout/BasicLinearProcessNumbered"/>
    <dgm:cxn modelId="{7FFBF9A0-279A-421E-9ACC-5BF3798BA1A7}" type="presParOf" srcId="{713E837F-F7E7-4A92-AE5E-F56D0F4152D4}" destId="{A6D19AF0-C31C-431F-BF5F-B5A8A30A3CEA}" srcOrd="2" destOrd="0" presId="urn:microsoft.com/office/officeart/2016/7/layout/BasicLinearProcessNumbered"/>
    <dgm:cxn modelId="{C9CE0A5D-BEFE-4682-9FC3-9C771CCDE2BE}" type="presParOf" srcId="{A6D19AF0-C31C-431F-BF5F-B5A8A30A3CEA}" destId="{8A00B8EA-DEAA-4269-9243-9DC889FC1F5D}" srcOrd="0" destOrd="0" presId="urn:microsoft.com/office/officeart/2016/7/layout/BasicLinearProcessNumbered"/>
    <dgm:cxn modelId="{11B9EED7-DE9D-46F3-9B1C-EBCF25419C60}" type="presParOf" srcId="{A6D19AF0-C31C-431F-BF5F-B5A8A30A3CEA}" destId="{154523E0-57A0-4694-B1C8-4A5885A69B27}" srcOrd="1" destOrd="0" presId="urn:microsoft.com/office/officeart/2016/7/layout/BasicLinearProcessNumbered"/>
    <dgm:cxn modelId="{F71F4AB0-3ABF-4178-96B5-6D9DE285AE29}" type="presParOf" srcId="{A6D19AF0-C31C-431F-BF5F-B5A8A30A3CEA}" destId="{F2EBA155-7A7B-4E7D-B2A2-A7A4555EB022}" srcOrd="2" destOrd="0" presId="urn:microsoft.com/office/officeart/2016/7/layout/BasicLinearProcessNumbered"/>
    <dgm:cxn modelId="{B7D10494-22FB-4577-80FE-B6117769F381}" type="presParOf" srcId="{A6D19AF0-C31C-431F-BF5F-B5A8A30A3CEA}" destId="{AE94230E-85FE-4B93-87D0-D36647443096}" srcOrd="3" destOrd="0" presId="urn:microsoft.com/office/officeart/2016/7/layout/BasicLinearProcessNumbered"/>
    <dgm:cxn modelId="{69AC2BC6-12E0-4800-8739-EED3F233E38F}" type="presParOf" srcId="{713E837F-F7E7-4A92-AE5E-F56D0F4152D4}" destId="{34A588BE-2343-45FA-AB7C-980294FE1A56}" srcOrd="3" destOrd="0" presId="urn:microsoft.com/office/officeart/2016/7/layout/BasicLinearProcessNumbered"/>
    <dgm:cxn modelId="{2E8E2E15-DFDB-4D4F-B4AF-6898DBE1E87E}" type="presParOf" srcId="{713E837F-F7E7-4A92-AE5E-F56D0F4152D4}" destId="{30213655-BAE0-4C11-897B-5DCB49734A0B}" srcOrd="4" destOrd="0" presId="urn:microsoft.com/office/officeart/2016/7/layout/BasicLinearProcessNumbered"/>
    <dgm:cxn modelId="{43C37D3F-C227-495D-BA70-0AE1F0B4F82C}" type="presParOf" srcId="{30213655-BAE0-4C11-897B-5DCB49734A0B}" destId="{7D7E017C-A070-45D8-B033-CCFF4E516949}" srcOrd="0" destOrd="0" presId="urn:microsoft.com/office/officeart/2016/7/layout/BasicLinearProcessNumbered"/>
    <dgm:cxn modelId="{64AEF2C3-32DE-4FD7-93CE-180AB6075B1B}" type="presParOf" srcId="{30213655-BAE0-4C11-897B-5DCB49734A0B}" destId="{808E7E75-FA19-4AA3-B565-DD291AC0FE16}" srcOrd="1" destOrd="0" presId="urn:microsoft.com/office/officeart/2016/7/layout/BasicLinearProcessNumbered"/>
    <dgm:cxn modelId="{A75718C0-188C-4F20-9D8D-03FFCC11C616}" type="presParOf" srcId="{30213655-BAE0-4C11-897B-5DCB49734A0B}" destId="{31868AEA-E109-466F-BF41-E0448C011976}" srcOrd="2" destOrd="0" presId="urn:microsoft.com/office/officeart/2016/7/layout/BasicLinearProcessNumbered"/>
    <dgm:cxn modelId="{4D5B045A-F931-4ED9-8797-F7341C237924}" type="presParOf" srcId="{30213655-BAE0-4C11-897B-5DCB49734A0B}" destId="{A32CEB1E-EE3A-41E3-82D4-05EBF8EB861E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E440B-1401-453B-BE86-062CAE033C03}">
      <dsp:nvSpPr>
        <dsp:cNvPr id="0" name=""/>
        <dsp:cNvSpPr/>
      </dsp:nvSpPr>
      <dsp:spPr>
        <a:xfrm>
          <a:off x="0" y="450453"/>
          <a:ext cx="2464593" cy="3450431"/>
        </a:xfrm>
        <a:prstGeom prst="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149" tIns="330200" rIns="192149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</a:rPr>
            <a:t>Renforcement des capacités, apprentissage mutuel, suites données aux directives des Conférences des parties, programme de travail des PMA</a:t>
          </a:r>
          <a:endParaRPr lang="fr-FR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0" y="1761617"/>
        <a:ext cx="2464593" cy="2070258"/>
      </dsp:txXfrm>
    </dsp:sp>
    <dsp:sp modelId="{10629C89-20A8-4AD8-BD39-2B0EC6ACB3C2}">
      <dsp:nvSpPr>
        <dsp:cNvPr id="0" name=""/>
        <dsp:cNvSpPr/>
      </dsp:nvSpPr>
      <dsp:spPr>
        <a:xfrm>
          <a:off x="714732" y="795496"/>
          <a:ext cx="1035129" cy="1035129"/>
        </a:xfrm>
        <a:prstGeom prst="ellips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703" tIns="12700" rIns="8070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kern="1200">
              <a:solidFill>
                <a:sysClr val="window" lastClr="FFFFFF"/>
              </a:solidFill>
              <a:latin typeface="Calibri" panose="020F0502020204030204"/>
            </a:rPr>
            <a:t>1</a:t>
          </a:r>
        </a:p>
      </dsp:txBody>
      <dsp:txXfrm>
        <a:off x="866323" y="947087"/>
        <a:ext cx="731947" cy="731947"/>
      </dsp:txXfrm>
    </dsp:sp>
    <dsp:sp modelId="{CF74E9F5-43C3-480E-A62C-03BBA8E258A0}">
      <dsp:nvSpPr>
        <dsp:cNvPr id="0" name=""/>
        <dsp:cNvSpPr/>
      </dsp:nvSpPr>
      <dsp:spPr>
        <a:xfrm>
          <a:off x="0" y="3900812"/>
          <a:ext cx="2464593" cy="72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00B8EA-DEAA-4269-9243-9DC889FC1F5D}">
      <dsp:nvSpPr>
        <dsp:cNvPr id="0" name=""/>
        <dsp:cNvSpPr/>
      </dsp:nvSpPr>
      <dsp:spPr>
        <a:xfrm>
          <a:off x="2711053" y="450453"/>
          <a:ext cx="2464593" cy="3450431"/>
        </a:xfrm>
        <a:prstGeom prst="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149" tIns="330200" rIns="192149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</a:rPr>
            <a:t>Incitation à intégrer l’adaptation/la résilience dans les projets régionaux et mondiaux</a:t>
          </a:r>
        </a:p>
      </dsp:txBody>
      <dsp:txXfrm>
        <a:off x="2711053" y="1761617"/>
        <a:ext cx="2464593" cy="2070258"/>
      </dsp:txXfrm>
    </dsp:sp>
    <dsp:sp modelId="{154523E0-57A0-4694-B1C8-4A5885A69B27}">
      <dsp:nvSpPr>
        <dsp:cNvPr id="0" name=""/>
        <dsp:cNvSpPr/>
      </dsp:nvSpPr>
      <dsp:spPr>
        <a:xfrm>
          <a:off x="3425785" y="795496"/>
          <a:ext cx="1035129" cy="1035129"/>
        </a:xfrm>
        <a:prstGeom prst="ellips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703" tIns="12700" rIns="8070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kern="1200">
              <a:solidFill>
                <a:sysClr val="window" lastClr="FFFFFF"/>
              </a:solidFill>
              <a:latin typeface="Calibri" panose="020F0502020204030204"/>
            </a:rPr>
            <a:t>2</a:t>
          </a:r>
        </a:p>
      </dsp:txBody>
      <dsp:txXfrm>
        <a:off x="3577376" y="947087"/>
        <a:ext cx="731947" cy="731947"/>
      </dsp:txXfrm>
    </dsp:sp>
    <dsp:sp modelId="{F2EBA155-7A7B-4E7D-B2A2-A7A4555EB022}">
      <dsp:nvSpPr>
        <dsp:cNvPr id="0" name=""/>
        <dsp:cNvSpPr/>
      </dsp:nvSpPr>
      <dsp:spPr>
        <a:xfrm>
          <a:off x="2711053" y="3900812"/>
          <a:ext cx="2464593" cy="72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7E017C-A070-45D8-B033-CCFF4E516949}">
      <dsp:nvSpPr>
        <dsp:cNvPr id="0" name=""/>
        <dsp:cNvSpPr/>
      </dsp:nvSpPr>
      <dsp:spPr>
        <a:xfrm>
          <a:off x="5422106" y="450453"/>
          <a:ext cx="2464593" cy="3450431"/>
        </a:xfrm>
        <a:prstGeom prst="rect">
          <a:avLst/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149" tIns="330200" rIns="192149" bIns="33020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</a:rPr>
            <a:t>Projets innovants à fort potentiel pour tous les pays et faisant intervenir le secteur privé</a:t>
          </a:r>
        </a:p>
      </dsp:txBody>
      <dsp:txXfrm>
        <a:off x="5422106" y="1761617"/>
        <a:ext cx="2464593" cy="2070258"/>
      </dsp:txXfrm>
    </dsp:sp>
    <dsp:sp modelId="{808E7E75-FA19-4AA3-B565-DD291AC0FE16}">
      <dsp:nvSpPr>
        <dsp:cNvPr id="0" name=""/>
        <dsp:cNvSpPr/>
      </dsp:nvSpPr>
      <dsp:spPr>
        <a:xfrm>
          <a:off x="6136838" y="795496"/>
          <a:ext cx="1035129" cy="1035129"/>
        </a:xfrm>
        <a:prstGeom prst="ellipse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703" tIns="12700" rIns="80703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800" kern="1200">
              <a:solidFill>
                <a:sysClr val="window" lastClr="FFFFFF"/>
              </a:solidFill>
              <a:latin typeface="Calibri" panose="020F0502020204030204"/>
            </a:rPr>
            <a:t>3</a:t>
          </a:r>
        </a:p>
      </dsp:txBody>
      <dsp:txXfrm>
        <a:off x="6288429" y="947087"/>
        <a:ext cx="731947" cy="731947"/>
      </dsp:txXfrm>
    </dsp:sp>
    <dsp:sp modelId="{31868AEA-E109-466F-BF41-E0448C011976}">
      <dsp:nvSpPr>
        <dsp:cNvPr id="0" name=""/>
        <dsp:cNvSpPr/>
      </dsp:nvSpPr>
      <dsp:spPr>
        <a:xfrm>
          <a:off x="5422106" y="3900812"/>
          <a:ext cx="2464593" cy="72"/>
        </a:xfrm>
        <a:prstGeom prst="rect">
          <a:avLst/>
        </a:prstGeom>
        <a:solidFill>
          <a:srgbClr val="5B9BD5"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C5389-21C6-4116-BD2A-D36FEC9A193A}" type="datetimeFigureOut">
              <a:rPr lang="en-US" smtClean="0"/>
              <a:t>2/12/2019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C9845-CCBD-4B63-9582-22C2BAAD12EC}" type="slidenum">
              <a:rPr lang="en-US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937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1AEEC-D70C-4767-8C18-757B08858F74}" type="slidenum">
              <a:rPr lang="en-US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177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5A088-188D-4609-8641-E488FAF77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1682A-6024-4EC6-88AB-AB46F0687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B3C09-080C-446C-B80D-7266D4E9A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F46D-5FA1-45D3-BCB0-522927D943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DE5E8-870A-4258-A1C2-0EEBC1ACB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87252-1B02-414B-82EC-7DECF1011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6204-33CA-48EA-9607-771604C7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8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A90EA-AC19-401C-90AB-3F7ACB998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FBDF72-3D95-43D2-A155-F4A6F77CAA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BCC284-5E37-41E7-A0D8-4B8CCB9BB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F46D-5FA1-45D3-BCB0-522927D943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D0E8D-4705-44E4-A7B4-3435717EE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D1D8C-526E-4592-9BC1-8F4473544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6204-33CA-48EA-9607-771604C7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1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BA7427-195F-49C5-8FEE-F733CCC035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B6F985-29EC-4412-A58C-48E502578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8A818-2E21-4361-8D19-38F7C83D6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F46D-5FA1-45D3-BCB0-522927D943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895C9-8BE0-426A-B92C-03F962812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94147-1116-4050-88B1-CA1F5436D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6204-33CA-48EA-9607-771604C7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0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DB250-EFAB-4232-9537-18D226EB8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68B1E-6F92-473A-9DFA-27BECF93BF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4ABF6-FB54-4CF0-9A71-34AD590BD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F46D-5FA1-45D3-BCB0-522927D943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5EBB95-96D5-40E6-B018-5CE80482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C260B-3FBC-4429-BC3F-07D7CF276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6204-33CA-48EA-9607-771604C7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7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F00AB-A602-49E4-93BF-252C05547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A1C19-89A5-41F3-BDA5-1734E6CA8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23A55-A7A3-46B6-AA8E-BF5CC5646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F46D-5FA1-45D3-BCB0-522927D943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F76A8-FD41-4DA5-A592-4B17D79A2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0E225-8354-466D-85F1-A65B81586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6204-33CA-48EA-9607-771604C7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04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7DA28-31C8-4C92-8748-DE70A4CC1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0D509-028E-4571-8209-243AAE7372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DF916-545E-4C84-A995-A930B5B3A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0B540A-291F-43EA-A154-4311A93C1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F46D-5FA1-45D3-BCB0-522927D943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05EFB7-BC7D-4C08-BFAC-F003BF78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230A2B-8236-445F-A2C8-65F66B687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6204-33CA-48EA-9607-771604C7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2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0E8F0-DFB6-439D-9854-CBE6EC294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D18C8-B5B6-4922-AEC0-49FA06292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A36057-C270-479C-A7D1-4FD50BBD4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3FA28B-224F-4A0D-8E46-8768355B99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B6E1C8-BDF8-4AB7-9F00-60C25AEF9A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95CB7A-67D1-46E8-A7CF-71FF147EC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F46D-5FA1-45D3-BCB0-522927D943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868467-EB35-4FBF-AD17-E7D1ED25B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E18C99-5441-434F-A4BB-25B697E22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6204-33CA-48EA-9607-771604C7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49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4977F-B833-489E-BE22-902BA3E38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D7B573-4AE4-443A-8E95-59635AE57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F46D-5FA1-45D3-BCB0-522927D943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BAE350-4350-425A-947D-AAF19D907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5FB27-C3FD-4AC3-B23F-D9A8CA759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6204-33CA-48EA-9607-771604C7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92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F8EF77-60CE-43F3-BAE9-493D53CF3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F46D-5FA1-45D3-BCB0-522927D943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607CF0-1CF9-43FB-9FEB-F846E0B49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1FBE0D-6B19-4D76-BD0F-27CFA34C0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6204-33CA-48EA-9607-771604C7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3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A7AD3-F820-4DF3-9C46-96C7DD5F7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74213-6C88-42FE-992E-C8DA8C488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C1730-9632-424A-8049-32626EB906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C2E35-FF52-42F7-A1C4-F3B1335E5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F46D-5FA1-45D3-BCB0-522927D943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3CF46-EC2D-4037-8128-68E916EFE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A7AD8C-5862-4421-B7D4-9D00F6495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6204-33CA-48EA-9607-771604C7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1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B2A33-FFE0-4F1C-9BB7-A4528526C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9EE14E-2A33-4277-9D7F-8C3DE5E679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58A097-DA6F-417E-A820-CD914FAB3C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C2F55-3678-410B-BD70-87AED1B84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CF46D-5FA1-45D3-BCB0-522927D943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68299-6FA1-466B-B10E-E6E3A7486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4194B-7C98-4E25-823C-FE8CBA9E4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26204-33CA-48EA-9607-771604C7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37ACEB-45AB-42D3-BF0D-EFE2A6542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9215B-460D-4B32-B45F-1D5483E67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C00D9-2ED4-4689-AA25-6E1C953EC9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CF46D-5FA1-45D3-BCB0-522927D943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D663B-0D2B-459E-B147-DC45FA8EA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F9BBD-D98B-46BF-AE94-BE9635E4E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26204-33CA-48EA-9607-771604C74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0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>
            <a:extLst>
              <a:ext uri="{FF2B5EF4-FFF2-40B4-BE49-F238E27FC236}">
                <a16:creationId xmlns:a16="http://schemas.microsoft.com/office/drawing/2014/main" id="{94E8160B-C060-42F8-828D-2C520AAF4903}"/>
              </a:ext>
            </a:extLst>
          </p:cNvPr>
          <p:cNvSpPr txBox="1">
            <a:spLocks/>
          </p:cNvSpPr>
          <p:nvPr/>
        </p:nvSpPr>
        <p:spPr>
          <a:xfrm>
            <a:off x="1868385" y="1317224"/>
            <a:ext cx="4227615" cy="395081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-10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</a:rPr>
              <a:t>Améliorations opérationnelles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-100" normalizeH="0" baseline="0" noProof="0" dirty="0">
                <a:ln>
                  <a:noFill/>
                </a:ln>
                <a:solidFill>
                  <a:srgbClr val="7A7A7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apportées au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-100" normalizeH="0" baseline="0" noProof="0" dirty="0">
                <a:ln>
                  <a:noFill/>
                </a:ln>
                <a:solidFill>
                  <a:srgbClr val="7A7A7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Fonds pour les PMA et au Fonds spécial</a:t>
            </a:r>
            <a:br>
              <a:rPr dirty="0"/>
            </a:br>
            <a:br>
              <a:rPr dirty="0"/>
            </a:br>
            <a:endParaRPr kumimoji="0" lang="fr-FR" sz="3800" b="0" i="0" u="none" strike="noStrike" kern="1200" cap="none" spc="-100" normalizeH="0" baseline="0" noProof="0" dirty="0">
              <a:ln>
                <a:noFill/>
              </a:ln>
              <a:solidFill>
                <a:srgbClr val="7A7A7A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992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itle 3">
            <a:extLst>
              <a:ext uri="{FF2B5EF4-FFF2-40B4-BE49-F238E27FC236}">
                <a16:creationId xmlns:a16="http://schemas.microsoft.com/office/drawing/2014/main" id="{77D7D2D3-07F1-4F79-9E92-1ACBB20FC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675" y="1065862"/>
            <a:ext cx="3671849" cy="4726276"/>
          </a:xfrm>
        </p:spPr>
        <p:txBody>
          <a:bodyPr>
            <a:normAutofit/>
          </a:bodyPr>
          <a:lstStyle/>
          <a:p>
            <a:pPr algn="r"/>
            <a:r>
              <a:rPr lang="fr-FR" sz="2800" b="1" dirty="0">
                <a:solidFill>
                  <a:srgbClr val="008000"/>
                </a:solidFill>
                <a:latin typeface="Arial" charset="0"/>
              </a:rPr>
              <a:t>Facteurs pris en compte pour mieux définir les priorités stratégiques du Fonds pour les PMA</a:t>
            </a:r>
          </a:p>
        </p:txBody>
      </p:sp>
      <p:sp>
        <p:nvSpPr>
          <p:cNvPr id="138" name="Content Placeholder 2">
            <a:extLst>
              <a:ext uri="{FF2B5EF4-FFF2-40B4-BE49-F238E27FC236}">
                <a16:creationId xmlns:a16="http://schemas.microsoft.com/office/drawing/2014/main" id="{6481FA16-9038-4D9B-A2E2-47C87CBF2F5E}"/>
              </a:ext>
            </a:extLst>
          </p:cNvPr>
          <p:cNvSpPr txBox="1">
            <a:spLocks/>
          </p:cNvSpPr>
          <p:nvPr/>
        </p:nvSpPr>
        <p:spPr>
          <a:xfrm>
            <a:off x="4896121" y="1065862"/>
            <a:ext cx="5668362" cy="5085894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anchor="ctr">
            <a:normAutofit fontScale="92500"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225" marR="0" lvl="0" indent="-4032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A7A7A"/>
              </a:buClr>
              <a:buSzPct val="85000"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7A7A7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Alignement sur les besoins et les priorités recensés dans les plans nationaux</a:t>
            </a:r>
          </a:p>
          <a:p>
            <a:pPr marL="403225" marR="0" lvl="0" indent="-4032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A7A7A"/>
              </a:buClr>
              <a:buSzPct val="85000"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7A7A7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Alignement sur la stratégie de programmation</a:t>
            </a:r>
          </a:p>
          <a:p>
            <a:pPr marL="403225" marR="0" lvl="0" indent="-4032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A7A7A"/>
              </a:buClr>
              <a:buSzPct val="85000"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7A7A7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Possibilités de mobiliser/catalyser des soutiens</a:t>
            </a:r>
          </a:p>
          <a:p>
            <a:pPr marL="403225" marR="0" lvl="0" indent="-4032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A7A7A"/>
              </a:buClr>
              <a:buSzPct val="85000"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7A7A7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Niveau des ressources disponibles du Fonds pour les PMA</a:t>
            </a:r>
          </a:p>
          <a:p>
            <a:pPr marL="403225" marR="0" lvl="0" indent="-4032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A7A7A"/>
              </a:buClr>
              <a:buSzPct val="85000"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rgbClr val="7A7A7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Autres facteurs :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A7A7A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D1282E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Possibilité de participation du secteur privé 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A7A7A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D1282E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Équilibre géographique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A7A7A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D1282E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Circonstances atténuantes, et</a:t>
            </a:r>
          </a:p>
          <a:p>
            <a:pPr marL="457200" marR="0" lvl="1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A7A7A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D1282E">
                    <a:lumMod val="25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Choix du moment de l’approbation technique</a:t>
            </a:r>
          </a:p>
        </p:txBody>
      </p:sp>
    </p:spTree>
    <p:extLst>
      <p:ext uri="{BB962C8B-B14F-4D97-AF65-F5344CB8AC3E}">
        <p14:creationId xmlns:p14="http://schemas.microsoft.com/office/powerpoint/2010/main" val="213898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le 1">
            <a:extLst>
              <a:ext uri="{FF2B5EF4-FFF2-40B4-BE49-F238E27FC236}">
                <a16:creationId xmlns:a16="http://schemas.microsoft.com/office/drawing/2014/main" id="{7405B0BE-D49D-4957-A090-EDA9A326CEF9}"/>
              </a:ext>
            </a:extLst>
          </p:cNvPr>
          <p:cNvSpPr txBox="1">
            <a:spLocks/>
          </p:cNvSpPr>
          <p:nvPr/>
        </p:nvSpPr>
        <p:spPr>
          <a:xfrm>
            <a:off x="518984" y="284679"/>
            <a:ext cx="11046940" cy="724613"/>
          </a:xfrm>
          <a:prstGeom prst="rect">
            <a:avLst/>
          </a:prstGeom>
        </p:spPr>
        <p:txBody>
          <a:bodyPr vert="horz" lIns="274320" tIns="91440" rIns="274320" bIns="91440" rtlCol="0" anchor="ctr">
            <a:no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</a:rPr>
              <a:t>Sélection et approbation des projets du Fonds pour les PMA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145" name="Table 144">
            <a:extLst>
              <a:ext uri="{FF2B5EF4-FFF2-40B4-BE49-F238E27FC236}">
                <a16:creationId xmlns:a16="http://schemas.microsoft.com/office/drawing/2014/main" id="{1DBC21D2-C887-4DD8-9162-36464C892C2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230244" y="1849894"/>
          <a:ext cx="7809106" cy="4289879"/>
        </p:xfrm>
        <a:graphic>
          <a:graphicData uri="http://schemas.openxmlformats.org/drawingml/2006/table">
            <a:tbl>
              <a:tblPr firstRow="1" firstCol="1" bandRow="1"/>
              <a:tblGrid>
                <a:gridCol w="671336">
                  <a:extLst>
                    <a:ext uri="{9D8B030D-6E8A-4147-A177-3AD203B41FA5}">
                      <a16:colId xmlns:a16="http://schemas.microsoft.com/office/drawing/2014/main" val="3942811679"/>
                    </a:ext>
                  </a:extLst>
                </a:gridCol>
                <a:gridCol w="2307235">
                  <a:extLst>
                    <a:ext uri="{9D8B030D-6E8A-4147-A177-3AD203B41FA5}">
                      <a16:colId xmlns:a16="http://schemas.microsoft.com/office/drawing/2014/main" val="4208684662"/>
                    </a:ext>
                  </a:extLst>
                </a:gridCol>
                <a:gridCol w="2145189">
                  <a:extLst>
                    <a:ext uri="{9D8B030D-6E8A-4147-A177-3AD203B41FA5}">
                      <a16:colId xmlns:a16="http://schemas.microsoft.com/office/drawing/2014/main" val="971102222"/>
                    </a:ext>
                  </a:extLst>
                </a:gridCol>
                <a:gridCol w="2685346">
                  <a:extLst>
                    <a:ext uri="{9D8B030D-6E8A-4147-A177-3AD203B41FA5}">
                      <a16:colId xmlns:a16="http://schemas.microsoft.com/office/drawing/2014/main" val="3865313171"/>
                    </a:ext>
                  </a:extLst>
                </a:gridCol>
              </a:tblGrid>
              <a:tr h="627210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3025" marR="7302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</a:rPr>
                        <a:t>Mode d’approbation du Conseil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5735" marR="35735" marT="0" marB="0" vert="vert27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</a:rPr>
                        <a:t>Sélection des projets pour approbation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5735" marR="35735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0142809"/>
                  </a:ext>
                </a:extLst>
              </a:tr>
              <a:tr h="848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5735" marR="35735" marT="0" marB="0">
                    <a:lnL w="381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</a:rPr>
                        <a:t>Par ordre d’arrivée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5735" marR="357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</a:rPr>
                        <a:t>Établissement des priorités stratégiques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5735" marR="357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222610"/>
                  </a:ext>
                </a:extLst>
              </a:tr>
              <a:tr h="894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</a:rPr>
                        <a:t>Approbation régulière (projet par projet) en cas de non-objection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5735" marR="35735" marT="0" marB="0">
                    <a:lnL w="381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u="sng" dirty="0">
                          <a:effectLst/>
                          <a:latin typeface="Arial" panose="020B0604020202020204" pitchFamily="34" charset="0"/>
                        </a:rPr>
                        <a:t>Option 1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</a:rPr>
                        <a:t>(Statu quo)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5735" marR="357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u="sng" dirty="0">
                          <a:effectLst/>
                          <a:latin typeface="Arial" panose="020B0604020202020204" pitchFamily="34" charset="0"/>
                        </a:rPr>
                        <a:t>Option 2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5735" marR="357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627640"/>
                  </a:ext>
                </a:extLst>
              </a:tr>
              <a:tr h="8001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</a:rPr>
                        <a:t>Approbation par lot en cas de non-objection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5735" marR="35735" marT="0" marB="0">
                    <a:lnL w="381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u="sng">
                          <a:effectLst/>
                          <a:latin typeface="Arial" panose="020B0604020202020204" pitchFamily="34" charset="0"/>
                        </a:rPr>
                        <a:t>Option 3</a:t>
                      </a:r>
                      <a:endParaRPr lang="fr-FR" sz="18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5735" marR="357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u="sng" dirty="0">
                          <a:effectLst/>
                          <a:latin typeface="Arial" panose="020B0604020202020204" pitchFamily="34" charset="0"/>
                        </a:rPr>
                        <a:t>Option 4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5735" marR="357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818129"/>
                  </a:ext>
                </a:extLst>
              </a:tr>
              <a:tr h="894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</a:rPr>
                        <a:t>Programmes de travail aux réunions du Conseil et durant les intersessions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5735" marR="35735" marT="0" marB="0">
                    <a:lnL w="381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u="sng" dirty="0">
                          <a:effectLst/>
                          <a:latin typeface="Arial" panose="020B0604020202020204" pitchFamily="34" charset="0"/>
                        </a:rPr>
                        <a:t>Option 5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5735" marR="357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u="sng" dirty="0">
                          <a:effectLst/>
                          <a:latin typeface="Arial" panose="020B0604020202020204" pitchFamily="34" charset="0"/>
                        </a:rPr>
                        <a:t>Option 6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35735" marR="35735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791248"/>
                  </a:ext>
                </a:extLst>
              </a:tr>
            </a:tbl>
          </a:graphicData>
        </a:graphic>
      </p:graphicFrame>
      <p:sp>
        <p:nvSpPr>
          <p:cNvPr id="146" name="TextBox 145">
            <a:extLst>
              <a:ext uri="{FF2B5EF4-FFF2-40B4-BE49-F238E27FC236}">
                <a16:creationId xmlns:a16="http://schemas.microsoft.com/office/drawing/2014/main" id="{13763775-7161-4545-AF8A-2DC12956C1F4}"/>
              </a:ext>
            </a:extLst>
          </p:cNvPr>
          <p:cNvSpPr txBox="1"/>
          <p:nvPr/>
        </p:nvSpPr>
        <p:spPr>
          <a:xfrm>
            <a:off x="2107721" y="1139233"/>
            <a:ext cx="8324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Approbation du programme de travail par le Conseil sur la base des priorités stratégiques </a:t>
            </a:r>
          </a:p>
        </p:txBody>
      </p:sp>
    </p:spTree>
    <p:extLst>
      <p:ext uri="{BB962C8B-B14F-4D97-AF65-F5344CB8AC3E}">
        <p14:creationId xmlns:p14="http://schemas.microsoft.com/office/powerpoint/2010/main" val="3036184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ontent Placeholder 2">
            <a:extLst>
              <a:ext uri="{FF2B5EF4-FFF2-40B4-BE49-F238E27FC236}">
                <a16:creationId xmlns:a16="http://schemas.microsoft.com/office/drawing/2014/main" id="{F3FE8469-C304-4B10-B66E-7A5177AF493B}"/>
              </a:ext>
            </a:extLst>
          </p:cNvPr>
          <p:cNvSpPr txBox="1">
            <a:spLocks/>
          </p:cNvSpPr>
          <p:nvPr/>
        </p:nvSpPr>
        <p:spPr>
          <a:xfrm>
            <a:off x="4765965" y="613280"/>
            <a:ext cx="5441118" cy="5491956"/>
          </a:xfrm>
          <a:prstGeom prst="rect">
            <a:avLst/>
          </a:prstGeom>
          <a:solidFill>
            <a:schemeClr val="bg1">
              <a:alpha val="47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7525" marR="0" lvl="0" indent="-3413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A7A7A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7A7A7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Plafond par pays à </a:t>
            </a:r>
            <a:r>
              <a:rPr kumimoji="0" lang="fr-FR" sz="2200" b="1" i="0" u="none" strike="noStrike" kern="1200" cap="none" spc="0" normalizeH="0" baseline="0" noProof="0" dirty="0">
                <a:ln>
                  <a:noFill/>
                </a:ln>
                <a:solidFill>
                  <a:srgbClr val="7A7A7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relever</a:t>
            </a: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7A7A7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 to à 50 millions de dollars, </a:t>
            </a:r>
            <a:r>
              <a:rPr kumimoji="0" lang="fr-FR" sz="2200" b="1" i="0" u="none" strike="noStrike" kern="1200" cap="none" spc="0" normalizeH="0" baseline="0" noProof="0" dirty="0">
                <a:ln>
                  <a:noFill/>
                </a:ln>
                <a:solidFill>
                  <a:srgbClr val="7A7A7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la limite maximale </a:t>
            </a: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7A7A7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 par pays ayant été initialement de 10 millions de dollars </a:t>
            </a:r>
          </a:p>
          <a:p>
            <a:pPr marL="517525" marR="0" lvl="0" indent="-3413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A7A7A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fr-FR" sz="2200" b="0" i="0" u="none" strike="noStrike" kern="1200" cap="none" spc="0" normalizeH="0" baseline="0" noProof="0" dirty="0">
              <a:ln>
                <a:noFill/>
              </a:ln>
              <a:solidFill>
                <a:srgbClr val="7A7A7A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17525" marR="0" lvl="0" indent="-3413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A7A7A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7A7A7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Maintient la pratique actuelle tout en garantissant l’accès au plus grand nombre possible de PMA</a:t>
            </a:r>
          </a:p>
          <a:p>
            <a:pPr marL="517525" marR="0" lvl="0" indent="-3413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A7A7A"/>
              </a:buClr>
              <a:buSzPct val="85000"/>
              <a:buFont typeface="Arial" pitchFamily="34" charset="0"/>
              <a:buNone/>
              <a:tabLst/>
              <a:defRPr/>
            </a:pPr>
            <a:endParaRPr kumimoji="0" lang="fr-FR" sz="2200" b="0" i="0" u="none" strike="noStrike" kern="1200" cap="none" spc="0" normalizeH="0" baseline="0" noProof="0" dirty="0">
              <a:ln>
                <a:noFill/>
              </a:ln>
              <a:solidFill>
                <a:srgbClr val="7A7A7A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517525" marR="0" lvl="0" indent="-3413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7A7A7A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kumimoji="0" lang="fr-FR" sz="2200" b="0" i="0" u="none" strike="noStrike" kern="1200" cap="none" spc="0" normalizeH="0" baseline="0" noProof="0" dirty="0">
                <a:ln>
                  <a:noFill/>
                </a:ln>
                <a:solidFill>
                  <a:srgbClr val="7A7A7A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Peut être relevé pendant FEM-7, en fonction des contributions des donateurs et de la programmation</a:t>
            </a:r>
          </a:p>
        </p:txBody>
      </p:sp>
      <p:sp>
        <p:nvSpPr>
          <p:cNvPr id="149" name="Title 3">
            <a:extLst>
              <a:ext uri="{FF2B5EF4-FFF2-40B4-BE49-F238E27FC236}">
                <a16:creationId xmlns:a16="http://schemas.microsoft.com/office/drawing/2014/main" id="{48A20169-F5CD-454B-8B9A-B2648E5BFC33}"/>
              </a:ext>
            </a:extLst>
          </p:cNvPr>
          <p:cNvSpPr txBox="1">
            <a:spLocks/>
          </p:cNvSpPr>
          <p:nvPr/>
        </p:nvSpPr>
        <p:spPr>
          <a:xfrm>
            <a:off x="1524000" y="1065862"/>
            <a:ext cx="3148642" cy="4726276"/>
          </a:xfrm>
          <a:prstGeom prst="rect">
            <a:avLst/>
          </a:prstGeom>
        </p:spPr>
        <p:txBody>
          <a:bodyPr vert="horz" lIns="274320" tIns="91440" rIns="274320" bIns="91440" rtlCol="0" anchor="ctr">
            <a:norm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charset="0"/>
              </a:rPr>
              <a:t>Plafond de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charset="0"/>
              </a:rPr>
              <a:t> financement</a:t>
            </a:r>
          </a:p>
          <a:p>
            <a:pPr marL="0" marR="0" lvl="0" indent="0" algn="r" defTabSz="68578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charset="0"/>
              </a:rPr>
              <a:t>du Fonds pour les PMA</a:t>
            </a:r>
          </a:p>
        </p:txBody>
      </p:sp>
    </p:spTree>
    <p:extLst>
      <p:ext uri="{BB962C8B-B14F-4D97-AF65-F5344CB8AC3E}">
        <p14:creationId xmlns:p14="http://schemas.microsoft.com/office/powerpoint/2010/main" val="2845143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itle 1">
            <a:extLst>
              <a:ext uri="{FF2B5EF4-FFF2-40B4-BE49-F238E27FC236}">
                <a16:creationId xmlns:a16="http://schemas.microsoft.com/office/drawing/2014/main" id="{95E08030-2143-4308-86A7-03CFADC59ECC}"/>
              </a:ext>
            </a:extLst>
          </p:cNvPr>
          <p:cNvSpPr txBox="1">
            <a:spLocks/>
          </p:cNvSpPr>
          <p:nvPr/>
        </p:nvSpPr>
        <p:spPr>
          <a:xfrm>
            <a:off x="2152650" y="526412"/>
            <a:ext cx="7886700" cy="8224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</a:rPr>
              <a:t>Initiatives régionales et mondiales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graphicFrame>
        <p:nvGraphicFramePr>
          <p:cNvPr id="153" name="Diagram 152">
            <a:extLst>
              <a:ext uri="{FF2B5EF4-FFF2-40B4-BE49-F238E27FC236}">
                <a16:creationId xmlns:a16="http://schemas.microsoft.com/office/drawing/2014/main" id="{06747098-E0DD-439E-957D-97EC37B22208}"/>
              </a:ext>
            </a:extLst>
          </p:cNvPr>
          <p:cNvGraphicFramePr/>
          <p:nvPr>
            <p:extLst/>
          </p:nvPr>
        </p:nvGraphicFramePr>
        <p:xfrm>
          <a:off x="2152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8884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157">
            <a:extLst>
              <a:ext uri="{FF2B5EF4-FFF2-40B4-BE49-F238E27FC236}">
                <a16:creationId xmlns:a16="http://schemas.microsoft.com/office/drawing/2014/main" id="{EB0CC642-F701-4FC6-8713-50602EF2A3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28" t="2597" r="17690" b="-2595"/>
          <a:stretch/>
        </p:blipFill>
        <p:spPr>
          <a:xfrm>
            <a:off x="7741899" y="1197338"/>
            <a:ext cx="2428080" cy="2432554"/>
          </a:xfrm>
          <a:prstGeom prst="rect">
            <a:avLst/>
          </a:prstGeom>
        </p:spPr>
      </p:pic>
      <p:sp>
        <p:nvSpPr>
          <p:cNvPr id="159" name="Title 1">
            <a:extLst>
              <a:ext uri="{FF2B5EF4-FFF2-40B4-BE49-F238E27FC236}">
                <a16:creationId xmlns:a16="http://schemas.microsoft.com/office/drawing/2014/main" id="{B79E66BD-ED4C-4CF0-8C75-D7321D941C02}"/>
              </a:ext>
            </a:extLst>
          </p:cNvPr>
          <p:cNvSpPr txBox="1">
            <a:spLocks/>
          </p:cNvSpPr>
          <p:nvPr/>
        </p:nvSpPr>
        <p:spPr>
          <a:xfrm>
            <a:off x="2208777" y="284672"/>
            <a:ext cx="7886700" cy="777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</a:rPr>
              <a:t>Gestion du portefeuille de projets en préparation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60" name="Text Placeholder 5">
            <a:extLst>
              <a:ext uri="{FF2B5EF4-FFF2-40B4-BE49-F238E27FC236}">
                <a16:creationId xmlns:a16="http://schemas.microsoft.com/office/drawing/2014/main" id="{D36DC979-F7AB-4958-AF52-51751EB64192}"/>
              </a:ext>
            </a:extLst>
          </p:cNvPr>
          <p:cNvSpPr txBox="1">
            <a:spLocks/>
          </p:cNvSpPr>
          <p:nvPr/>
        </p:nvSpPr>
        <p:spPr>
          <a:xfrm>
            <a:off x="1276865" y="1197339"/>
            <a:ext cx="5769162" cy="47906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342892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05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5783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028675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371566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714457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indent="0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9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Le FEM consultera les pays ayant des projets en préparation afin de déterminer les priorités pour FEM-7 (option 2)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19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9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Élaboration d’un plan pour l’aide du Fonds pour les PMA :</a:t>
            </a:r>
          </a:p>
          <a:p>
            <a:pPr marL="628642" marR="0" lvl="1" indent="-285750" algn="l" defTabSz="9144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AutoNum type="romanLcParenBoth"/>
              <a:tabLst/>
              <a:defRPr/>
            </a:pPr>
            <a:r>
              <a:rPr kumimoji="0" lang="fr-FR" sz="19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</a:rPr>
              <a:t>Rechercher des possibilité de programmation synergique et harmonisée avec la Caisse du FEM ou d’autres sources ; et </a:t>
            </a:r>
          </a:p>
          <a:p>
            <a:pPr marL="628642" marR="0" lvl="1" indent="-285750" algn="l" defTabSz="9144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romanLcParenBoth"/>
              <a:tabLst/>
              <a:defRPr/>
            </a:pPr>
            <a:r>
              <a:rPr kumimoji="0" lang="fr-FR" sz="19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</a:rPr>
              <a:t> Procéder à une réévaluation afin de déterminer si et en quoi les projets en préparation restent viables</a:t>
            </a: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19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85750" marR="0" lvl="1" indent="-285750" algn="l" defTabSz="914400" rtl="0" eaLnBrk="1" fontAlgn="auto" latinLnBrk="0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9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</a:rPr>
              <a:t>Les pays sont invités à élaborer ou à revoir et soumettre (à nouveau) les propositions conformément au plan national, qui peut inclure ou non une proposition actualisée du projet en préparation</a:t>
            </a:r>
          </a:p>
        </p:txBody>
      </p:sp>
      <p:pic>
        <p:nvPicPr>
          <p:cNvPr id="161" name="Picture 160">
            <a:extLst>
              <a:ext uri="{FF2B5EF4-FFF2-40B4-BE49-F238E27FC236}">
                <a16:creationId xmlns:a16="http://schemas.microsoft.com/office/drawing/2014/main" id="{555D1E2D-639A-4B42-8925-9B70E46CF4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28" t="2597" r="17690" b="-2595"/>
          <a:stretch/>
        </p:blipFill>
        <p:spPr>
          <a:xfrm>
            <a:off x="7741899" y="3555465"/>
            <a:ext cx="2428080" cy="243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400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le 1">
            <a:extLst>
              <a:ext uri="{FF2B5EF4-FFF2-40B4-BE49-F238E27FC236}">
                <a16:creationId xmlns:a16="http://schemas.microsoft.com/office/drawing/2014/main" id="{9179DB3E-DD47-40DA-9DAE-4ACCFEED04DF}"/>
              </a:ext>
            </a:extLst>
          </p:cNvPr>
          <p:cNvSpPr txBox="1">
            <a:spLocks/>
          </p:cNvSpPr>
          <p:nvPr/>
        </p:nvSpPr>
        <p:spPr>
          <a:xfrm>
            <a:off x="2245014" y="265417"/>
            <a:ext cx="7886700" cy="958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</a:rPr>
              <a:t>Modalités du Fonds spécial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166" name="Content Placeholder 11">
            <a:extLst>
              <a:ext uri="{FF2B5EF4-FFF2-40B4-BE49-F238E27FC236}">
                <a16:creationId xmlns:a16="http://schemas.microsoft.com/office/drawing/2014/main" id="{A4563D56-20CF-4A32-8B7D-91604708B9F0}"/>
              </a:ext>
            </a:extLst>
          </p:cNvPr>
          <p:cNvSpPr txBox="1">
            <a:spLocks/>
          </p:cNvSpPr>
          <p:nvPr/>
        </p:nvSpPr>
        <p:spPr>
          <a:xfrm>
            <a:off x="1754659" y="1437698"/>
            <a:ext cx="4173355" cy="435133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</p:spPr>
        <p:txBody>
          <a:bodyPr vert="horz" lIns="274320" tIns="91440" rIns="274320" bIns="91440" rtlCol="0">
            <a:normAutofit fontScale="85000" lnSpcReduction="20000"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ctr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Programme « Challenge »</a:t>
            </a:r>
          </a:p>
          <a:p>
            <a:pPr marL="457200" marR="0" lvl="0" indent="-457200" algn="l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96875" marR="0" lvl="0" indent="-396875" algn="l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Le Conseil décide du seuil financier pour l’appel à propositions et les pôles d’intervention</a:t>
            </a:r>
          </a:p>
          <a:p>
            <a:pPr marL="0" marR="0" lvl="0" indent="0" algn="l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96875" marR="0" lvl="0" indent="-396875" algn="l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Le Secrétariat du FEM passe en revue (présélectionne) les idées de projet et invite à les élaborer davantage </a:t>
            </a:r>
          </a:p>
          <a:p>
            <a:pPr marL="0" marR="0" lvl="0" indent="0" algn="l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96875" marR="0" lvl="0" indent="-396875" algn="l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L’approbation se fait suivant le cycle de projet classique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7" name="Content Placeholder 12">
            <a:extLst>
              <a:ext uri="{FF2B5EF4-FFF2-40B4-BE49-F238E27FC236}">
                <a16:creationId xmlns:a16="http://schemas.microsoft.com/office/drawing/2014/main" id="{E2699D02-4C94-4B2D-9914-F6C57B6860FC}"/>
              </a:ext>
            </a:extLst>
          </p:cNvPr>
          <p:cNvSpPr txBox="1">
            <a:spLocks/>
          </p:cNvSpPr>
          <p:nvPr/>
        </p:nvSpPr>
        <p:spPr>
          <a:xfrm>
            <a:off x="6245513" y="1437698"/>
            <a:ext cx="4257729" cy="4351338"/>
          </a:xfrm>
          <a:prstGeom prst="rect">
            <a:avLst/>
          </a:prstGeom>
          <a:solidFill>
            <a:srgbClr val="4472C4">
              <a:lumMod val="20000"/>
              <a:lumOff val="80000"/>
            </a:srgbClr>
          </a:solidFill>
        </p:spPr>
        <p:txBody>
          <a:bodyPr vert="horz" lIns="274320" tIns="91440" rIns="274320" bIns="91440" rtlCol="0">
            <a:normAutofit fontScale="92500" lnSpcReduction="10000"/>
          </a:bodyPr>
          <a:lstStyle>
            <a:lvl1pPr marL="171446" indent="-171446" algn="l" defTabSz="685783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1433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28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20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03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3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sz="2400" b="1" i="0" u="sng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2. Incitation</a:t>
            </a:r>
          </a:p>
          <a:p>
            <a:pPr marL="0" marR="0" lvl="0" indent="0" algn="l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96875" marR="0" lvl="0" indent="-396875" algn="l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Projets gérés en dehors du processus de présélection</a:t>
            </a:r>
          </a:p>
          <a:p>
            <a:pPr marL="0" marR="0" lvl="0" indent="0" algn="l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96875" marR="0" lvl="0" indent="-396875" algn="l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Élaborés et alignés sur les programmes de projets classiques du FEM</a:t>
            </a:r>
          </a:p>
          <a:p>
            <a:pPr marL="0" marR="0" lvl="0" indent="0" algn="l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96875" marR="0" lvl="0" indent="-396875" algn="l" defTabSz="685783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fr-FR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</a:rPr>
              <a:t>Suivent le cycle de projet classique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407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290</Words>
  <Application>Microsoft Office PowerPoint</Application>
  <PresentationFormat>Widescreen</PresentationFormat>
  <Paragraphs>70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Yu Mincho</vt:lpstr>
      <vt:lpstr>Arial</vt:lpstr>
      <vt:lpstr>Calibri</vt:lpstr>
      <vt:lpstr>Calibri Light</vt:lpstr>
      <vt:lpstr>Wingdings</vt:lpstr>
      <vt:lpstr>Office Theme</vt:lpstr>
      <vt:lpstr>PowerPoint Presentation</vt:lpstr>
      <vt:lpstr>Facteurs pris en compte pour mieux définir les priorités stratégiques du Fonds pour les PMA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Fareeha Iqbal</dc:creator>
  <cp:lastModifiedBy>Robert T. Schreiber</cp:lastModifiedBy>
  <cp:revision>1</cp:revision>
  <dcterms:created xsi:type="dcterms:W3CDTF">2019-01-18T22:35:24Z</dcterms:created>
  <dcterms:modified xsi:type="dcterms:W3CDTF">2019-02-12T15:30:22Z</dcterms:modified>
</cp:coreProperties>
</file>