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63" r:id="rId2"/>
    <p:sldId id="353" r:id="rId3"/>
    <p:sldId id="350" r:id="rId4"/>
    <p:sldId id="351" r:id="rId5"/>
    <p:sldId id="352" r:id="rId6"/>
    <p:sldId id="339" r:id="rId7"/>
    <p:sldId id="327" r:id="rId8"/>
    <p:sldId id="326" r:id="rId9"/>
    <p:sldId id="336" r:id="rId10"/>
    <p:sldId id="337" r:id="rId11"/>
    <p:sldId id="340" r:id="rId12"/>
    <p:sldId id="343" r:id="rId13"/>
    <p:sldId id="335" r:id="rId14"/>
    <p:sldId id="341" r:id="rId15"/>
    <p:sldId id="344" r:id="rId16"/>
    <p:sldId id="354" r:id="rId17"/>
    <p:sldId id="355" r:id="rId18"/>
    <p:sldId id="356" r:id="rId19"/>
    <p:sldId id="357" r:id="rId20"/>
    <p:sldId id="358" r:id="rId21"/>
    <p:sldId id="359" r:id="rId22"/>
    <p:sldId id="360" r:id="rId23"/>
    <p:sldId id="361" r:id="rId24"/>
    <p:sldId id="362" r:id="rId25"/>
    <p:sldId id="363" r:id="rId26"/>
    <p:sldId id="364" r:id="rId27"/>
    <p:sldId id="365" r:id="rId28"/>
    <p:sldId id="366" r:id="rId29"/>
    <p:sldId id="367" r:id="rId30"/>
    <p:sldId id="368" r:id="rId31"/>
    <p:sldId id="369" r:id="rId32"/>
    <p:sldId id="370" r:id="rId33"/>
    <p:sldId id="371" r:id="rId34"/>
    <p:sldId id="372" r:id="rId35"/>
    <p:sldId id="373" r:id="rId36"/>
    <p:sldId id="374" r:id="rId37"/>
    <p:sldId id="375" r:id="rId38"/>
    <p:sldId id="376" r:id="rId39"/>
    <p:sldId id="377" r:id="rId40"/>
    <p:sldId id="378" r:id="rId41"/>
    <p:sldId id="347" r:id="rId42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71" autoAdjust="0"/>
    <p:restoredTop sz="98759" autoAdjust="0"/>
  </p:normalViewPr>
  <p:slideViewPr>
    <p:cSldViewPr>
      <p:cViewPr varScale="1">
        <p:scale>
          <a:sx n="60" d="100"/>
          <a:sy n="60" d="100"/>
        </p:scale>
        <p:origin x="43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286A5-7089-41D0-9994-9A8931FDB15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F7E633-AA34-4489-BB70-E1F90E715AA1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Council approval of Work Program*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F878E701-6165-4887-A461-5AA9324CFD0B}" type="parTrans" cxnId="{718E7B89-7585-4027-B7D1-D8F19DB85E42}">
      <dgm:prSet/>
      <dgm:spPr/>
      <dgm:t>
        <a:bodyPr/>
        <a:lstStyle/>
        <a:p>
          <a:endParaRPr lang="en-US"/>
        </a:p>
      </dgm:t>
    </dgm:pt>
    <dgm:pt modelId="{FB1F0A8F-8DB4-4303-A0C0-7F3CB8381947}" type="sibTrans" cxnId="{718E7B89-7585-4027-B7D1-D8F19DB85E42}">
      <dgm:prSet/>
      <dgm:spPr/>
      <dgm:t>
        <a:bodyPr/>
        <a:lstStyle/>
        <a:p>
          <a:endParaRPr lang="en-US"/>
        </a:p>
      </dgm:t>
    </dgm:pt>
    <dgm:pt modelId="{94055E1C-8D3E-43D2-A595-F010AC76C31D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CEO endorsement of project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0EDDDBC0-E3B7-497D-B2B6-DF4BB14919B1}" type="parTrans" cxnId="{347463F8-F74B-42CF-9159-873350C548C1}">
      <dgm:prSet/>
      <dgm:spPr/>
      <dgm:t>
        <a:bodyPr/>
        <a:lstStyle/>
        <a:p>
          <a:endParaRPr lang="en-US"/>
        </a:p>
      </dgm:t>
    </dgm:pt>
    <dgm:pt modelId="{7AE36291-8845-4E02-BC40-867CFD1326D2}" type="sibTrans" cxnId="{347463F8-F74B-42CF-9159-873350C548C1}">
      <dgm:prSet/>
      <dgm:spPr/>
      <dgm:t>
        <a:bodyPr/>
        <a:lstStyle/>
        <a:p>
          <a:endParaRPr lang="en-US"/>
        </a:p>
      </dgm:t>
    </dgm:pt>
    <dgm:pt modelId="{0A7B0330-3A07-4597-9D5D-CA2AF66EE1DF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GEF Agency approval of project**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CA7AB9C3-DBCB-4D23-A696-371E78B9D272}" type="parTrans" cxnId="{215FB406-DE42-444D-874A-941AD6E397ED}">
      <dgm:prSet/>
      <dgm:spPr/>
      <dgm:t>
        <a:bodyPr/>
        <a:lstStyle/>
        <a:p>
          <a:endParaRPr lang="en-US"/>
        </a:p>
      </dgm:t>
    </dgm:pt>
    <dgm:pt modelId="{0E657F59-083D-402C-96F8-B03E2BAEF0EA}" type="sibTrans" cxnId="{215FB406-DE42-444D-874A-941AD6E397ED}">
      <dgm:prSet/>
      <dgm:spPr/>
      <dgm:t>
        <a:bodyPr/>
        <a:lstStyle/>
        <a:p>
          <a:endParaRPr lang="en-US"/>
        </a:p>
      </dgm:t>
    </dgm:pt>
    <dgm:pt modelId="{3FC928E0-BC0E-47CB-A28B-55B1FB5BEEAA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Project implementation and continues to completion***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C218714A-1BC1-419D-A946-A7977C9EBFB8}" type="parTrans" cxnId="{7EAE0E5A-1273-45DB-92F1-1D3A54A3977E}">
      <dgm:prSet/>
      <dgm:spPr/>
      <dgm:t>
        <a:bodyPr/>
        <a:lstStyle/>
        <a:p>
          <a:endParaRPr lang="en-US"/>
        </a:p>
      </dgm:t>
    </dgm:pt>
    <dgm:pt modelId="{10209D6F-499F-4989-B57A-ADF0DFD3F91E}" type="sibTrans" cxnId="{7EAE0E5A-1273-45DB-92F1-1D3A54A3977E}">
      <dgm:prSet/>
      <dgm:spPr/>
      <dgm:t>
        <a:bodyPr/>
        <a:lstStyle/>
        <a:p>
          <a:endParaRPr lang="en-US"/>
        </a:p>
      </dgm:t>
    </dgm:pt>
    <dgm:pt modelId="{5F88C479-B054-4409-8F7E-B5A8E26E8587}" type="pres">
      <dgm:prSet presAssocID="{CA2286A5-7089-41D0-9994-9A8931FDB1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2B6A1-69A3-4D7B-8C65-2353DCA734DC}" type="pres">
      <dgm:prSet presAssocID="{69F7E633-AA34-4489-BB70-E1F90E715AA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AD8B1-F65B-4B65-979A-6C697E2044C1}" type="pres">
      <dgm:prSet presAssocID="{FB1F0A8F-8DB4-4303-A0C0-7F3CB838194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A0A25F6-4952-45E3-A843-E6E59788A087}" type="pres">
      <dgm:prSet presAssocID="{FB1F0A8F-8DB4-4303-A0C0-7F3CB838194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248BE9C-9FC7-48A3-8000-FF041FD6175A}" type="pres">
      <dgm:prSet presAssocID="{94055E1C-8D3E-43D2-A595-F010AC76C31D}" presName="node" presStyleLbl="node1" presStyleIdx="1" presStyleCnt="4" custScaleX="137916" custScaleY="93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5428D-9F29-435F-9609-53D4CE767325}" type="pres">
      <dgm:prSet presAssocID="{7AE36291-8845-4E02-BC40-867CFD1326D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4883A9F-B323-4B3B-BB7B-1F00558F82AC}" type="pres">
      <dgm:prSet presAssocID="{7AE36291-8845-4E02-BC40-867CFD1326D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F0742F6-7999-467B-A4A0-B797997198E4}" type="pres">
      <dgm:prSet presAssocID="{0A7B0330-3A07-4597-9D5D-CA2AF66EE1D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42B78-361D-4C75-910C-F0EBE5F1B58C}" type="pres">
      <dgm:prSet presAssocID="{0E657F59-083D-402C-96F8-B03E2BAEF0E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BBB331E-94FE-4FE4-A282-CB12B350F153}" type="pres">
      <dgm:prSet presAssocID="{0E657F59-083D-402C-96F8-B03E2BAEF0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31974AD-1F72-4002-B33D-19A28E31633B}" type="pres">
      <dgm:prSet presAssocID="{3FC928E0-BC0E-47CB-A28B-55B1FB5BEEAA}" presName="node" presStyleLbl="node1" presStyleIdx="3" presStyleCnt="4" custScaleX="150536" custScaleY="105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61D8B-D83C-46EE-986B-4EFED6507D66}" type="pres">
      <dgm:prSet presAssocID="{10209D6F-499F-4989-B57A-ADF0DFD3F91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B63F588-9A6F-4BBD-9857-E0A1D2511A73}" type="pres">
      <dgm:prSet presAssocID="{10209D6F-499F-4989-B57A-ADF0DFD3F91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C223841-6022-400E-A4C4-1265950EFC5F}" type="presOf" srcId="{7AE36291-8845-4E02-BC40-867CFD1326D2}" destId="{18D5428D-9F29-435F-9609-53D4CE767325}" srcOrd="0" destOrd="0" presId="urn:microsoft.com/office/officeart/2005/8/layout/cycle2"/>
    <dgm:cxn modelId="{F8E4A7A5-C9C4-41D9-8419-CB7CCD58BDDD}" type="presOf" srcId="{10209D6F-499F-4989-B57A-ADF0DFD3F91E}" destId="{04C61D8B-D83C-46EE-986B-4EFED6507D66}" srcOrd="0" destOrd="0" presId="urn:microsoft.com/office/officeart/2005/8/layout/cycle2"/>
    <dgm:cxn modelId="{B8BC3C93-8601-49EB-AA39-61557D0BD6E6}" type="presOf" srcId="{0A7B0330-3A07-4597-9D5D-CA2AF66EE1DF}" destId="{8F0742F6-7999-467B-A4A0-B797997198E4}" srcOrd="0" destOrd="0" presId="urn:microsoft.com/office/officeart/2005/8/layout/cycle2"/>
    <dgm:cxn modelId="{7EAE0E5A-1273-45DB-92F1-1D3A54A3977E}" srcId="{CA2286A5-7089-41D0-9994-9A8931FDB159}" destId="{3FC928E0-BC0E-47CB-A28B-55B1FB5BEEAA}" srcOrd="3" destOrd="0" parTransId="{C218714A-1BC1-419D-A946-A7977C9EBFB8}" sibTransId="{10209D6F-499F-4989-B57A-ADF0DFD3F91E}"/>
    <dgm:cxn modelId="{41C79446-5078-446E-BA23-7DC59586D33D}" type="presOf" srcId="{10209D6F-499F-4989-B57A-ADF0DFD3F91E}" destId="{5B63F588-9A6F-4BBD-9857-E0A1D2511A73}" srcOrd="1" destOrd="0" presId="urn:microsoft.com/office/officeart/2005/8/layout/cycle2"/>
    <dgm:cxn modelId="{E3435DD8-3FF9-4104-8BCF-6DCA83849B22}" type="presOf" srcId="{69F7E633-AA34-4489-BB70-E1F90E715AA1}" destId="{9622B6A1-69A3-4D7B-8C65-2353DCA734DC}" srcOrd="0" destOrd="0" presId="urn:microsoft.com/office/officeart/2005/8/layout/cycle2"/>
    <dgm:cxn modelId="{45D170D8-DF0A-4E96-A8DA-5798F806FC64}" type="presOf" srcId="{3FC928E0-BC0E-47CB-A28B-55B1FB5BEEAA}" destId="{031974AD-1F72-4002-B33D-19A28E31633B}" srcOrd="0" destOrd="0" presId="urn:microsoft.com/office/officeart/2005/8/layout/cycle2"/>
    <dgm:cxn modelId="{718E7B89-7585-4027-B7D1-D8F19DB85E42}" srcId="{CA2286A5-7089-41D0-9994-9A8931FDB159}" destId="{69F7E633-AA34-4489-BB70-E1F90E715AA1}" srcOrd="0" destOrd="0" parTransId="{F878E701-6165-4887-A461-5AA9324CFD0B}" sibTransId="{FB1F0A8F-8DB4-4303-A0C0-7F3CB8381947}"/>
    <dgm:cxn modelId="{EECF0C28-57D9-4B76-9295-67C3ECFEED0B}" type="presOf" srcId="{CA2286A5-7089-41D0-9994-9A8931FDB159}" destId="{5F88C479-B054-4409-8F7E-B5A8E26E8587}" srcOrd="0" destOrd="0" presId="urn:microsoft.com/office/officeart/2005/8/layout/cycle2"/>
    <dgm:cxn modelId="{4FD85E39-223E-4FD7-A892-95F07C7CCCE2}" type="presOf" srcId="{0E657F59-083D-402C-96F8-B03E2BAEF0EA}" destId="{63D42B78-361D-4C75-910C-F0EBE5F1B58C}" srcOrd="0" destOrd="0" presId="urn:microsoft.com/office/officeart/2005/8/layout/cycle2"/>
    <dgm:cxn modelId="{FD764748-7DC0-48E2-9EEC-1A2B4A5D3FF0}" type="presOf" srcId="{94055E1C-8D3E-43D2-A595-F010AC76C31D}" destId="{F248BE9C-9FC7-48A3-8000-FF041FD6175A}" srcOrd="0" destOrd="0" presId="urn:microsoft.com/office/officeart/2005/8/layout/cycle2"/>
    <dgm:cxn modelId="{63BEF41D-EFA4-494C-8D9C-624B78F3A231}" type="presOf" srcId="{FB1F0A8F-8DB4-4303-A0C0-7F3CB8381947}" destId="{5A0A25F6-4952-45E3-A843-E6E59788A087}" srcOrd="1" destOrd="0" presId="urn:microsoft.com/office/officeart/2005/8/layout/cycle2"/>
    <dgm:cxn modelId="{3216055C-B4D8-4C76-9963-5C37BE6D43BB}" type="presOf" srcId="{FB1F0A8F-8DB4-4303-A0C0-7F3CB8381947}" destId="{627AD8B1-F65B-4B65-979A-6C697E2044C1}" srcOrd="0" destOrd="0" presId="urn:microsoft.com/office/officeart/2005/8/layout/cycle2"/>
    <dgm:cxn modelId="{53D2D5F9-85CD-4C5A-A6BD-29404663DB2B}" type="presOf" srcId="{0E657F59-083D-402C-96F8-B03E2BAEF0EA}" destId="{4BBB331E-94FE-4FE4-A282-CB12B350F153}" srcOrd="1" destOrd="0" presId="urn:microsoft.com/office/officeart/2005/8/layout/cycle2"/>
    <dgm:cxn modelId="{215FB406-DE42-444D-874A-941AD6E397ED}" srcId="{CA2286A5-7089-41D0-9994-9A8931FDB159}" destId="{0A7B0330-3A07-4597-9D5D-CA2AF66EE1DF}" srcOrd="2" destOrd="0" parTransId="{CA7AB9C3-DBCB-4D23-A696-371E78B9D272}" sibTransId="{0E657F59-083D-402C-96F8-B03E2BAEF0EA}"/>
    <dgm:cxn modelId="{3E961E85-9641-422C-85A5-9D367A57199F}" type="presOf" srcId="{7AE36291-8845-4E02-BC40-867CFD1326D2}" destId="{F4883A9F-B323-4B3B-BB7B-1F00558F82AC}" srcOrd="1" destOrd="0" presId="urn:microsoft.com/office/officeart/2005/8/layout/cycle2"/>
    <dgm:cxn modelId="{347463F8-F74B-42CF-9159-873350C548C1}" srcId="{CA2286A5-7089-41D0-9994-9A8931FDB159}" destId="{94055E1C-8D3E-43D2-A595-F010AC76C31D}" srcOrd="1" destOrd="0" parTransId="{0EDDDBC0-E3B7-497D-B2B6-DF4BB14919B1}" sibTransId="{7AE36291-8845-4E02-BC40-867CFD1326D2}"/>
    <dgm:cxn modelId="{E993A8A5-633F-4B96-81F0-48C7C4774B70}" type="presParOf" srcId="{5F88C479-B054-4409-8F7E-B5A8E26E8587}" destId="{9622B6A1-69A3-4D7B-8C65-2353DCA734DC}" srcOrd="0" destOrd="0" presId="urn:microsoft.com/office/officeart/2005/8/layout/cycle2"/>
    <dgm:cxn modelId="{8F2B423C-DF01-470C-9019-97B711B3D03E}" type="presParOf" srcId="{5F88C479-B054-4409-8F7E-B5A8E26E8587}" destId="{627AD8B1-F65B-4B65-979A-6C697E2044C1}" srcOrd="1" destOrd="0" presId="urn:microsoft.com/office/officeart/2005/8/layout/cycle2"/>
    <dgm:cxn modelId="{E0EB83F7-AAE4-4F5B-842A-8DA26A513C9A}" type="presParOf" srcId="{627AD8B1-F65B-4B65-979A-6C697E2044C1}" destId="{5A0A25F6-4952-45E3-A843-E6E59788A087}" srcOrd="0" destOrd="0" presId="urn:microsoft.com/office/officeart/2005/8/layout/cycle2"/>
    <dgm:cxn modelId="{B2892ECE-9C0F-4B93-81D8-712FBC7D19B8}" type="presParOf" srcId="{5F88C479-B054-4409-8F7E-B5A8E26E8587}" destId="{F248BE9C-9FC7-48A3-8000-FF041FD6175A}" srcOrd="2" destOrd="0" presId="urn:microsoft.com/office/officeart/2005/8/layout/cycle2"/>
    <dgm:cxn modelId="{7B4A57E4-66D5-4EA8-ABA1-10DD2D13734F}" type="presParOf" srcId="{5F88C479-B054-4409-8F7E-B5A8E26E8587}" destId="{18D5428D-9F29-435F-9609-53D4CE767325}" srcOrd="3" destOrd="0" presId="urn:microsoft.com/office/officeart/2005/8/layout/cycle2"/>
    <dgm:cxn modelId="{C40F8907-6613-48FD-83A3-456F68395CFE}" type="presParOf" srcId="{18D5428D-9F29-435F-9609-53D4CE767325}" destId="{F4883A9F-B323-4B3B-BB7B-1F00558F82AC}" srcOrd="0" destOrd="0" presId="urn:microsoft.com/office/officeart/2005/8/layout/cycle2"/>
    <dgm:cxn modelId="{6FEC195D-E7F3-45DB-825F-AE38C15E5777}" type="presParOf" srcId="{5F88C479-B054-4409-8F7E-B5A8E26E8587}" destId="{8F0742F6-7999-467B-A4A0-B797997198E4}" srcOrd="4" destOrd="0" presId="urn:microsoft.com/office/officeart/2005/8/layout/cycle2"/>
    <dgm:cxn modelId="{DBD1BB77-F282-4E78-9252-32C81BF96489}" type="presParOf" srcId="{5F88C479-B054-4409-8F7E-B5A8E26E8587}" destId="{63D42B78-361D-4C75-910C-F0EBE5F1B58C}" srcOrd="5" destOrd="0" presId="urn:microsoft.com/office/officeart/2005/8/layout/cycle2"/>
    <dgm:cxn modelId="{15DFBFFB-5E9C-4134-B15B-2BFD3C32D7A5}" type="presParOf" srcId="{63D42B78-361D-4C75-910C-F0EBE5F1B58C}" destId="{4BBB331E-94FE-4FE4-A282-CB12B350F153}" srcOrd="0" destOrd="0" presId="urn:microsoft.com/office/officeart/2005/8/layout/cycle2"/>
    <dgm:cxn modelId="{416163F3-1678-4025-95B3-B78D4CE6D3EE}" type="presParOf" srcId="{5F88C479-B054-4409-8F7E-B5A8E26E8587}" destId="{031974AD-1F72-4002-B33D-19A28E31633B}" srcOrd="6" destOrd="0" presId="urn:microsoft.com/office/officeart/2005/8/layout/cycle2"/>
    <dgm:cxn modelId="{E359DC3A-01BD-4EF5-A749-F42335260355}" type="presParOf" srcId="{5F88C479-B054-4409-8F7E-B5A8E26E8587}" destId="{04C61D8B-D83C-46EE-986B-4EFED6507D66}" srcOrd="7" destOrd="0" presId="urn:microsoft.com/office/officeart/2005/8/layout/cycle2"/>
    <dgm:cxn modelId="{5B10CEBA-1803-4ED3-8651-FF47C6ABA706}" type="presParOf" srcId="{04C61D8B-D83C-46EE-986B-4EFED6507D66}" destId="{5B63F588-9A6F-4BBD-9857-E0A1D2511A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>
        <a:solidFill>
          <a:schemeClr val="accent2">
            <a:lumMod val="40000"/>
            <a:lumOff val="60000"/>
            <a:alpha val="89804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contourClr>
            <a:schemeClr val="bg1"/>
          </a:contourClr>
        </a:sp3d>
      </dgm:spPr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EC21A65E-E2B9-4087-9F2F-F6EE85D07DA8}" type="presOf" srcId="{A74F1F23-C7A5-47A3-8B0A-D4F03EED38FB}" destId="{C516F9DD-F4CD-427E-8D95-D35293BD3AAA}" srcOrd="0" destOrd="0" presId="urn:microsoft.com/office/officeart/2005/8/layout/chevron2"/>
    <dgm:cxn modelId="{D50644F5-7C33-4E21-B123-37C38337A4F2}" type="presOf" srcId="{3E4764AE-434D-4C80-86A8-67A648D0EFCF}" destId="{B5788FB2-C6B1-4BC0-970C-52A6C8EB9F33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65348AB8-D0B2-47A8-969B-5FEFF1918109}" type="presOf" srcId="{DA9D85D2-7396-4E4B-9572-5450648B1448}" destId="{93054748-4EF4-4692-84E7-A3A1B7D6ED99}" srcOrd="0" destOrd="0" presId="urn:microsoft.com/office/officeart/2005/8/layout/chevron2"/>
    <dgm:cxn modelId="{F44D5AEE-CEA6-403A-B5A7-8F0D74181925}" type="presOf" srcId="{1A6A4C6F-465D-4F5D-A0A7-FB0ED31EBF9A}" destId="{0C155660-E2A8-4B35-9DDF-10B9E8FDF72D}" srcOrd="0" destOrd="0" presId="urn:microsoft.com/office/officeart/2005/8/layout/chevron2"/>
    <dgm:cxn modelId="{277CA997-1A27-41FD-94E7-005753BBB398}" type="presOf" srcId="{8DB1309F-666F-409D-B5B9-D04D14425E39}" destId="{706ED46A-7216-4033-99AB-3ECC95E673BE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0F0EC1D8-7B7A-44B0-BE4D-F806D5427A4C}" type="presOf" srcId="{8BDFB5CD-B755-4988-8881-F9B5C67E94A0}" destId="{61AB48AC-EE08-4E90-8348-6F5377A7F320}" srcOrd="0" destOrd="0" presId="urn:microsoft.com/office/officeart/2005/8/layout/chevron2"/>
    <dgm:cxn modelId="{57C109E0-F024-417C-AA94-F80567E31825}" type="presOf" srcId="{9CC0326C-F00A-45CE-A6A2-C0DBFF4E0D51}" destId="{8D0D5279-F7C7-4118-BFD9-791E347E0538}" srcOrd="0" destOrd="0" presId="urn:microsoft.com/office/officeart/2005/8/layout/chevron2"/>
    <dgm:cxn modelId="{70C05041-DC6C-4F35-9F54-022814121231}" type="presOf" srcId="{DE6E7E3E-8551-49FB-A6F2-F571BFD1F25E}" destId="{8DCE5DA1-07AD-48F8-BE1A-C84AB665BF04}" srcOrd="0" destOrd="0" presId="urn:microsoft.com/office/officeart/2005/8/layout/chevron2"/>
    <dgm:cxn modelId="{B0416FA5-E8C0-4A9B-9925-76B6A6601A03}" type="presOf" srcId="{1E3C777D-CC13-4E1E-ADA7-36296CD49D16}" destId="{FC37AEDD-360F-4875-A483-E75C98CA69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6113EF88-852C-4AFC-B54A-50BC8295B2B1}" type="presOf" srcId="{AEED0E7E-6B16-4878-9772-35EC386FE47D}" destId="{48A83130-6CA4-46CC-B544-F684BEFB8667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48968C29-CE5F-42B4-A001-BDD3916E4C57}" type="presOf" srcId="{D8C12C3D-756E-4409-B3CA-788AB7F56C8B}" destId="{54CE6A94-CF24-4B94-8870-3EC682C763A0}" srcOrd="0" destOrd="0" presId="urn:microsoft.com/office/officeart/2005/8/layout/chevron2"/>
    <dgm:cxn modelId="{4A4B3304-63DF-4416-BA4D-6E24B06F314C}" type="presOf" srcId="{39723DDC-3239-4B4F-BF48-759C59EA5559}" destId="{AB623696-E7D3-4C0B-8FC0-FEA14D75C612}" srcOrd="0" destOrd="0" presId="urn:microsoft.com/office/officeart/2005/8/layout/chevron2"/>
    <dgm:cxn modelId="{61E02BFC-C36F-4839-BA7D-79B1F5296181}" type="presOf" srcId="{427AE357-2A0C-4CC4-B747-4F4C14D280FC}" destId="{0F643CBE-EF51-4DEF-A527-2823981944F4}" srcOrd="0" destOrd="0" presId="urn:microsoft.com/office/officeart/2005/8/layout/chevron2"/>
    <dgm:cxn modelId="{A1792A79-5C2B-4654-A34D-E165F17A64A3}" type="presParOf" srcId="{FC37AEDD-360F-4875-A483-E75C98CA692D}" destId="{FCCAFE90-B5E6-475D-A199-1F0571469E06}" srcOrd="0" destOrd="0" presId="urn:microsoft.com/office/officeart/2005/8/layout/chevron2"/>
    <dgm:cxn modelId="{96BA225F-E623-41AF-B317-B187C3C26E16}" type="presParOf" srcId="{FCCAFE90-B5E6-475D-A199-1F0571469E06}" destId="{8D0D5279-F7C7-4118-BFD9-791E347E0538}" srcOrd="0" destOrd="0" presId="urn:microsoft.com/office/officeart/2005/8/layout/chevron2"/>
    <dgm:cxn modelId="{A27D3B1D-041C-4DDA-BCE6-28154B266F0E}" type="presParOf" srcId="{FCCAFE90-B5E6-475D-A199-1F0571469E06}" destId="{61AB48AC-EE08-4E90-8348-6F5377A7F320}" srcOrd="1" destOrd="0" presId="urn:microsoft.com/office/officeart/2005/8/layout/chevron2"/>
    <dgm:cxn modelId="{5DF12FD8-DE1C-4054-87AE-CDE2AD1EB7A1}" type="presParOf" srcId="{FC37AEDD-360F-4875-A483-E75C98CA692D}" destId="{FB3B9509-6CDF-4639-858F-0686F4423E26}" srcOrd="1" destOrd="0" presId="urn:microsoft.com/office/officeart/2005/8/layout/chevron2"/>
    <dgm:cxn modelId="{D7F74572-95BB-4C3B-ABC9-AFD10280259D}" type="presParOf" srcId="{FC37AEDD-360F-4875-A483-E75C98CA692D}" destId="{69A3C548-9B77-4589-8414-87258D2C4D40}" srcOrd="2" destOrd="0" presId="urn:microsoft.com/office/officeart/2005/8/layout/chevron2"/>
    <dgm:cxn modelId="{7332C95E-0F37-4EE5-9136-F0B9270AF3D9}" type="presParOf" srcId="{69A3C548-9B77-4589-8414-87258D2C4D40}" destId="{706ED46A-7216-4033-99AB-3ECC95E673BE}" srcOrd="0" destOrd="0" presId="urn:microsoft.com/office/officeart/2005/8/layout/chevron2"/>
    <dgm:cxn modelId="{78467073-953B-4D3B-8A1D-4944E3BFD130}" type="presParOf" srcId="{69A3C548-9B77-4589-8414-87258D2C4D40}" destId="{8DCE5DA1-07AD-48F8-BE1A-C84AB665BF04}" srcOrd="1" destOrd="0" presId="urn:microsoft.com/office/officeart/2005/8/layout/chevron2"/>
    <dgm:cxn modelId="{892FD96D-2F53-4AA9-9506-C9821FE0F599}" type="presParOf" srcId="{FC37AEDD-360F-4875-A483-E75C98CA692D}" destId="{49B09A8B-818F-49C3-9583-ED802F84584D}" srcOrd="3" destOrd="0" presId="urn:microsoft.com/office/officeart/2005/8/layout/chevron2"/>
    <dgm:cxn modelId="{9D11E6B8-94E2-4DC7-9A2D-F1A19229E704}" type="presParOf" srcId="{FC37AEDD-360F-4875-A483-E75C98CA692D}" destId="{B1BA6215-4DEB-40E0-9990-D33301C90771}" srcOrd="4" destOrd="0" presId="urn:microsoft.com/office/officeart/2005/8/layout/chevron2"/>
    <dgm:cxn modelId="{EA46190F-074E-46D8-BDEF-DF3D014AE73F}" type="presParOf" srcId="{B1BA6215-4DEB-40E0-9990-D33301C90771}" destId="{93054748-4EF4-4692-84E7-A3A1B7D6ED99}" srcOrd="0" destOrd="0" presId="urn:microsoft.com/office/officeart/2005/8/layout/chevron2"/>
    <dgm:cxn modelId="{D848C910-0189-4798-9B58-218F6F55010B}" type="presParOf" srcId="{B1BA6215-4DEB-40E0-9990-D33301C90771}" destId="{AB623696-E7D3-4C0B-8FC0-FEA14D75C612}" srcOrd="1" destOrd="0" presId="urn:microsoft.com/office/officeart/2005/8/layout/chevron2"/>
    <dgm:cxn modelId="{C143FA3D-9CF2-4A35-A175-414D6C41EEC5}" type="presParOf" srcId="{FC37AEDD-360F-4875-A483-E75C98CA692D}" destId="{075925A5-743B-4F85-9954-54F8D85D74E8}" srcOrd="5" destOrd="0" presId="urn:microsoft.com/office/officeart/2005/8/layout/chevron2"/>
    <dgm:cxn modelId="{090BB44A-CCA5-43A3-A82E-D74D5FAF1E2C}" type="presParOf" srcId="{FC37AEDD-360F-4875-A483-E75C98CA692D}" destId="{F444617D-AB43-4FA9-BAB9-CD1E1D4652F7}" srcOrd="6" destOrd="0" presId="urn:microsoft.com/office/officeart/2005/8/layout/chevron2"/>
    <dgm:cxn modelId="{FB2BE8A0-DD16-4239-B0CA-071A662F5F19}" type="presParOf" srcId="{F444617D-AB43-4FA9-BAB9-CD1E1D4652F7}" destId="{48A83130-6CA4-46CC-B544-F684BEFB8667}" srcOrd="0" destOrd="0" presId="urn:microsoft.com/office/officeart/2005/8/layout/chevron2"/>
    <dgm:cxn modelId="{B8121A3A-86BE-4B75-819E-1F8681CE2DC4}" type="presParOf" srcId="{F444617D-AB43-4FA9-BAB9-CD1E1D4652F7}" destId="{C516F9DD-F4CD-427E-8D95-D35293BD3AAA}" srcOrd="1" destOrd="0" presId="urn:microsoft.com/office/officeart/2005/8/layout/chevron2"/>
    <dgm:cxn modelId="{5FE5CEF8-551D-4263-B59A-5C77D6CFBB0B}" type="presParOf" srcId="{FC37AEDD-360F-4875-A483-E75C98CA692D}" destId="{CE684A32-6A64-4CB0-A99E-D0264402A614}" srcOrd="7" destOrd="0" presId="urn:microsoft.com/office/officeart/2005/8/layout/chevron2"/>
    <dgm:cxn modelId="{5740B837-5A3C-4AED-8D06-191FBAA6CC2D}" type="presParOf" srcId="{FC37AEDD-360F-4875-A483-E75C98CA692D}" destId="{2C82177F-D21E-43D5-8468-746079A0C3A7}" srcOrd="8" destOrd="0" presId="urn:microsoft.com/office/officeart/2005/8/layout/chevron2"/>
    <dgm:cxn modelId="{4F5E1DCE-6298-4484-89A3-640D5A2ACF79}" type="presParOf" srcId="{2C82177F-D21E-43D5-8468-746079A0C3A7}" destId="{54CE6A94-CF24-4B94-8870-3EC682C763A0}" srcOrd="0" destOrd="0" presId="urn:microsoft.com/office/officeart/2005/8/layout/chevron2"/>
    <dgm:cxn modelId="{112688EA-91CE-448F-95D7-70A6F850674E}" type="presParOf" srcId="{2C82177F-D21E-43D5-8468-746079A0C3A7}" destId="{B5788FB2-C6B1-4BC0-970C-52A6C8EB9F33}" srcOrd="1" destOrd="0" presId="urn:microsoft.com/office/officeart/2005/8/layout/chevron2"/>
    <dgm:cxn modelId="{774628BB-D8E6-4F91-9CD8-66E62536BE14}" type="presParOf" srcId="{FC37AEDD-360F-4875-A483-E75C98CA692D}" destId="{53CE5E43-BC67-4ED5-BD54-20AEE1AF9467}" srcOrd="9" destOrd="0" presId="urn:microsoft.com/office/officeart/2005/8/layout/chevron2"/>
    <dgm:cxn modelId="{7D43A4DE-260A-4AE3-916A-9392A16FA177}" type="presParOf" srcId="{FC37AEDD-360F-4875-A483-E75C98CA692D}" destId="{B5DAD4D1-0C3C-4C45-9D7B-62DE8BDA72C1}" srcOrd="10" destOrd="0" presId="urn:microsoft.com/office/officeart/2005/8/layout/chevron2"/>
    <dgm:cxn modelId="{9671B179-ABE7-44FD-ACC5-F3F304862997}" type="presParOf" srcId="{B5DAD4D1-0C3C-4C45-9D7B-62DE8BDA72C1}" destId="{0C155660-E2A8-4B35-9DDF-10B9E8FDF72D}" srcOrd="0" destOrd="0" presId="urn:microsoft.com/office/officeart/2005/8/layout/chevron2"/>
    <dgm:cxn modelId="{BDD5E394-7FFD-4F7F-BC8D-F4E3970ED01B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722372-7BA1-4F8A-8A19-F053C71144AB}" type="doc">
      <dgm:prSet loTypeId="urn:microsoft.com/office/officeart/2005/8/layout/venn2" loCatId="relationship" qsTypeId="urn:microsoft.com/office/officeart/2005/8/quickstyle/simple2" qsCatId="simple" csTypeId="urn:microsoft.com/office/officeart/2005/8/colors/colorful1#2" csCatId="colorful" phldr="1"/>
      <dgm:spPr/>
    </dgm:pt>
    <dgm:pt modelId="{5E6D1472-5BFF-49B7-B3AF-1F7C1070FD16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Total Envelope</a:t>
          </a:r>
          <a:endParaRPr lang="en-US" sz="3200" dirty="0"/>
        </a:p>
      </dgm:t>
    </dgm:pt>
    <dgm:pt modelId="{D0031D62-AD3C-408A-924F-AD7F210AD7AE}" type="parTrans" cxnId="{49037500-AF51-4642-908E-F70F07B5D7E4}">
      <dgm:prSet/>
      <dgm:spPr/>
      <dgm:t>
        <a:bodyPr/>
        <a:lstStyle/>
        <a:p>
          <a:endParaRPr lang="en-US"/>
        </a:p>
      </dgm:t>
    </dgm:pt>
    <dgm:pt modelId="{98AC47FC-3B8D-475E-AE23-989FDE9A2F14}" type="sibTrans" cxnId="{49037500-AF51-4642-908E-F70F07B5D7E4}">
      <dgm:prSet/>
      <dgm:spPr/>
      <dgm:t>
        <a:bodyPr/>
        <a:lstStyle/>
        <a:p>
          <a:endParaRPr lang="en-US"/>
        </a:p>
      </dgm:t>
    </dgm:pt>
    <dgm:pt modelId="{6E64CC68-3336-44A7-BAC0-73F117C31E4C}">
      <dgm:prSet phldrT="[Text]" custT="1"/>
      <dgm:spPr/>
      <dgm:t>
        <a:bodyPr>
          <a:prstTxWarp prst="textButton">
            <a:avLst/>
          </a:prstTxWarp>
        </a:bodyPr>
        <a:lstStyle/>
        <a:p>
          <a:r>
            <a:rPr lang="en-US" sz="3200" dirty="0" smtClean="0"/>
            <a:t>Focal Areas</a:t>
          </a:r>
          <a:endParaRPr lang="en-US" sz="3200" dirty="0"/>
        </a:p>
      </dgm:t>
    </dgm:pt>
    <dgm:pt modelId="{790768DC-920A-4197-83A3-ACA9779B2F78}" type="parTrans" cxnId="{98954EB5-3B1B-470E-93CF-5468012DF1A0}">
      <dgm:prSet/>
      <dgm:spPr/>
      <dgm:t>
        <a:bodyPr/>
        <a:lstStyle/>
        <a:p>
          <a:endParaRPr lang="en-US"/>
        </a:p>
      </dgm:t>
    </dgm:pt>
    <dgm:pt modelId="{CD9A3C2E-6F10-499A-A849-C1EC8CD9DA7B}" type="sibTrans" cxnId="{98954EB5-3B1B-470E-93CF-5468012DF1A0}">
      <dgm:prSet/>
      <dgm:spPr/>
      <dgm:t>
        <a:bodyPr/>
        <a:lstStyle/>
        <a:p>
          <a:endParaRPr lang="en-US"/>
        </a:p>
      </dgm:t>
    </dgm:pt>
    <dgm:pt modelId="{5FE65FCB-C3CB-4DC4-B126-3D79D49D4A43}">
      <dgm:prSet phldrT="[Text]" custT="1"/>
      <dgm:spPr/>
      <dgm:t>
        <a:bodyPr>
          <a:prstTxWarp prst="textArchUp">
            <a:avLst/>
          </a:prstTxWarp>
        </a:bodyPr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3200" dirty="0" smtClean="0"/>
            <a:t>less Set Asides</a:t>
          </a:r>
          <a:endParaRPr lang="en-US" sz="3200" dirty="0"/>
        </a:p>
      </dgm:t>
    </dgm:pt>
    <dgm:pt modelId="{0874A117-7563-484C-B917-12BA62B48A3F}" type="parTrans" cxnId="{DE094CE4-6221-4DBA-86F8-EFE6628621D7}">
      <dgm:prSet/>
      <dgm:spPr/>
      <dgm:t>
        <a:bodyPr/>
        <a:lstStyle/>
        <a:p>
          <a:endParaRPr lang="en-US"/>
        </a:p>
      </dgm:t>
    </dgm:pt>
    <dgm:pt modelId="{7A859F24-9082-456C-9F81-B4C9734A5426}" type="sibTrans" cxnId="{DE094CE4-6221-4DBA-86F8-EFE6628621D7}">
      <dgm:prSet/>
      <dgm:spPr/>
      <dgm:t>
        <a:bodyPr/>
        <a:lstStyle/>
        <a:p>
          <a:endParaRPr lang="en-US"/>
        </a:p>
      </dgm:t>
    </dgm:pt>
    <dgm:pt modelId="{9A6BC9E0-4435-4776-9A4E-943413EBF3AE}">
      <dgm:prSet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	Country Allocations</a:t>
          </a:r>
          <a:endParaRPr lang="en-US" sz="3200" dirty="0"/>
        </a:p>
      </dgm:t>
    </dgm:pt>
    <dgm:pt modelId="{B892E5AC-EF0F-4604-A3FF-B66784BF3F7A}" type="parTrans" cxnId="{AD8C79F5-DF4D-4322-B650-86868265473E}">
      <dgm:prSet/>
      <dgm:spPr/>
      <dgm:t>
        <a:bodyPr/>
        <a:lstStyle/>
        <a:p>
          <a:endParaRPr lang="en-US"/>
        </a:p>
      </dgm:t>
    </dgm:pt>
    <dgm:pt modelId="{D30ABB47-C319-44F2-B4BD-5E4375FBA12C}" type="sibTrans" cxnId="{AD8C79F5-DF4D-4322-B650-86868265473E}">
      <dgm:prSet/>
      <dgm:spPr/>
      <dgm:t>
        <a:bodyPr/>
        <a:lstStyle/>
        <a:p>
          <a:endParaRPr lang="en-US"/>
        </a:p>
      </dgm:t>
    </dgm:pt>
    <dgm:pt modelId="{F910C6D7-E97B-4083-9554-58D4E8FEF309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STAR Focal Areas</a:t>
          </a:r>
          <a:endParaRPr lang="en-US" sz="3200" dirty="0"/>
        </a:p>
      </dgm:t>
    </dgm:pt>
    <dgm:pt modelId="{A05B2662-3209-4E4C-8618-ED236EC62AD7}" type="parTrans" cxnId="{8D44DD88-D3FC-4BF8-A902-49AEAF6A11BF}">
      <dgm:prSet/>
      <dgm:spPr/>
      <dgm:t>
        <a:bodyPr/>
        <a:lstStyle/>
        <a:p>
          <a:endParaRPr lang="en-US"/>
        </a:p>
      </dgm:t>
    </dgm:pt>
    <dgm:pt modelId="{9DE8D7FD-3FB5-43D7-8A13-2B84519A0E73}" type="sibTrans" cxnId="{8D44DD88-D3FC-4BF8-A902-49AEAF6A11BF}">
      <dgm:prSet/>
      <dgm:spPr/>
      <dgm:t>
        <a:bodyPr/>
        <a:lstStyle/>
        <a:p>
          <a:endParaRPr lang="en-US"/>
        </a:p>
      </dgm:t>
    </dgm:pt>
    <dgm:pt modelId="{37B56817-CEF6-4016-BB66-AC6AC288C196}" type="pres">
      <dgm:prSet presAssocID="{FC722372-7BA1-4F8A-8A19-F053C71144AB}" presName="Name0" presStyleCnt="0">
        <dgm:presLayoutVars>
          <dgm:chMax val="7"/>
          <dgm:resizeHandles val="exact"/>
        </dgm:presLayoutVars>
      </dgm:prSet>
      <dgm:spPr/>
    </dgm:pt>
    <dgm:pt modelId="{508F7D62-7CF1-4844-A5EF-E4CB910A86C9}" type="pres">
      <dgm:prSet presAssocID="{FC722372-7BA1-4F8A-8A19-F053C71144AB}" presName="comp1" presStyleCnt="0"/>
      <dgm:spPr/>
    </dgm:pt>
    <dgm:pt modelId="{B9682A69-582A-4963-90B7-2D39ED422119}" type="pres">
      <dgm:prSet presAssocID="{FC722372-7BA1-4F8A-8A19-F053C71144AB}" presName="circle1" presStyleLbl="node1" presStyleIdx="0" presStyleCnt="5" custScaleX="182628" custScaleY="95161" custLinFactNeighborX="1798"/>
      <dgm:spPr/>
      <dgm:t>
        <a:bodyPr/>
        <a:lstStyle/>
        <a:p>
          <a:endParaRPr lang="en-US"/>
        </a:p>
      </dgm:t>
    </dgm:pt>
    <dgm:pt modelId="{90CE892B-A87F-4672-85F0-28DFB83EF829}" type="pres">
      <dgm:prSet presAssocID="{FC722372-7BA1-4F8A-8A19-F053C71144AB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96AB71-B850-40DB-8409-D4199CF7D570}" type="pres">
      <dgm:prSet presAssocID="{FC722372-7BA1-4F8A-8A19-F053C71144AB}" presName="comp2" presStyleCnt="0"/>
      <dgm:spPr/>
    </dgm:pt>
    <dgm:pt modelId="{58AAC34A-7D94-4620-86BB-589EB6168834}" type="pres">
      <dgm:prSet presAssocID="{FC722372-7BA1-4F8A-8A19-F053C71144AB}" presName="circle2" presStyleLbl="node1" presStyleIdx="1" presStyleCnt="5" custScaleX="196678" custScaleY="92056" custLinFactNeighborX="-616" custLinFactNeighborY="-746"/>
      <dgm:spPr/>
      <dgm:t>
        <a:bodyPr/>
        <a:lstStyle/>
        <a:p>
          <a:endParaRPr lang="en-US"/>
        </a:p>
      </dgm:t>
    </dgm:pt>
    <dgm:pt modelId="{8B8EB32F-999D-4E7A-A118-A75607086405}" type="pres">
      <dgm:prSet presAssocID="{FC722372-7BA1-4F8A-8A19-F053C71144AB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50CCD-807A-4F7A-9C38-85F0E6B48DFC}" type="pres">
      <dgm:prSet presAssocID="{FC722372-7BA1-4F8A-8A19-F053C71144AB}" presName="comp3" presStyleCnt="0"/>
      <dgm:spPr/>
    </dgm:pt>
    <dgm:pt modelId="{21620122-D8ED-404B-B1E0-194BBBDC2537}" type="pres">
      <dgm:prSet presAssocID="{FC722372-7BA1-4F8A-8A19-F053C71144AB}" presName="circle3" presStyleLbl="node1" presStyleIdx="2" presStyleCnt="5" custScaleX="214286" custScaleY="98157"/>
      <dgm:spPr/>
      <dgm:t>
        <a:bodyPr/>
        <a:lstStyle/>
        <a:p>
          <a:endParaRPr lang="en-US"/>
        </a:p>
      </dgm:t>
    </dgm:pt>
    <dgm:pt modelId="{95CFE659-2221-4BA6-AFD7-F711FAF32CD9}" type="pres">
      <dgm:prSet presAssocID="{FC722372-7BA1-4F8A-8A19-F053C71144AB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DA7103-7A63-4B8C-8922-164B85A6980E}" type="pres">
      <dgm:prSet presAssocID="{FC722372-7BA1-4F8A-8A19-F053C71144AB}" presName="comp4" presStyleCnt="0"/>
      <dgm:spPr/>
    </dgm:pt>
    <dgm:pt modelId="{E16207AE-09CB-49D0-9CE0-65F3F25EE064}" type="pres">
      <dgm:prSet presAssocID="{FC722372-7BA1-4F8A-8A19-F053C71144AB}" presName="circle4" presStyleLbl="node1" presStyleIdx="3" presStyleCnt="5" custScaleX="202346"/>
      <dgm:spPr/>
      <dgm:t>
        <a:bodyPr/>
        <a:lstStyle/>
        <a:p>
          <a:endParaRPr lang="en-US"/>
        </a:p>
      </dgm:t>
    </dgm:pt>
    <dgm:pt modelId="{F1CEE541-69C4-4C30-B72F-86F67C229952}" type="pres">
      <dgm:prSet presAssocID="{FC722372-7BA1-4F8A-8A19-F053C71144AB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C8CD1-4C74-45A5-9850-874D4922B109}" type="pres">
      <dgm:prSet presAssocID="{FC722372-7BA1-4F8A-8A19-F053C71144AB}" presName="comp5" presStyleCnt="0"/>
      <dgm:spPr/>
    </dgm:pt>
    <dgm:pt modelId="{6CCA5C3D-1C9A-447C-8331-91A8E57A592D}" type="pres">
      <dgm:prSet presAssocID="{FC722372-7BA1-4F8A-8A19-F053C71144AB}" presName="circle5" presStyleLbl="node1" presStyleIdx="4" presStyleCnt="5" custScaleX="213710"/>
      <dgm:spPr/>
      <dgm:t>
        <a:bodyPr/>
        <a:lstStyle/>
        <a:p>
          <a:endParaRPr lang="en-US"/>
        </a:p>
      </dgm:t>
    </dgm:pt>
    <dgm:pt modelId="{185BA7F6-D238-4FCE-A1D9-8BFDF732437D}" type="pres">
      <dgm:prSet presAssocID="{FC722372-7BA1-4F8A-8A19-F053C71144AB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001017-75CD-498F-9F59-FDE4CE7EE301}" type="presOf" srcId="{FC722372-7BA1-4F8A-8A19-F053C71144AB}" destId="{37B56817-CEF6-4016-BB66-AC6AC288C196}" srcOrd="0" destOrd="0" presId="urn:microsoft.com/office/officeart/2005/8/layout/venn2"/>
    <dgm:cxn modelId="{98954EB5-3B1B-470E-93CF-5468012DF1A0}" srcId="{FC722372-7BA1-4F8A-8A19-F053C71144AB}" destId="{6E64CC68-3336-44A7-BAC0-73F117C31E4C}" srcOrd="1" destOrd="0" parTransId="{790768DC-920A-4197-83A3-ACA9779B2F78}" sibTransId="{CD9A3C2E-6F10-499A-A849-C1EC8CD9DA7B}"/>
    <dgm:cxn modelId="{A7071924-D6D1-4EDF-80F7-DB6F55D5692A}" type="presOf" srcId="{5E6D1472-5BFF-49B7-B3AF-1F7C1070FD16}" destId="{90CE892B-A87F-4672-85F0-28DFB83EF829}" srcOrd="1" destOrd="0" presId="urn:microsoft.com/office/officeart/2005/8/layout/venn2"/>
    <dgm:cxn modelId="{49037500-AF51-4642-908E-F70F07B5D7E4}" srcId="{FC722372-7BA1-4F8A-8A19-F053C71144AB}" destId="{5E6D1472-5BFF-49B7-B3AF-1F7C1070FD16}" srcOrd="0" destOrd="0" parTransId="{D0031D62-AD3C-408A-924F-AD7F210AD7AE}" sibTransId="{98AC47FC-3B8D-475E-AE23-989FDE9A2F14}"/>
    <dgm:cxn modelId="{DE094CE4-6221-4DBA-86F8-EFE6628621D7}" srcId="{FC722372-7BA1-4F8A-8A19-F053C71144AB}" destId="{5FE65FCB-C3CB-4DC4-B126-3D79D49D4A43}" srcOrd="3" destOrd="0" parTransId="{0874A117-7563-484C-B917-12BA62B48A3F}" sibTransId="{7A859F24-9082-456C-9F81-B4C9734A5426}"/>
    <dgm:cxn modelId="{56161BF2-5A0C-411E-8700-32678C93EE01}" type="presOf" srcId="{9A6BC9E0-4435-4776-9A4E-943413EBF3AE}" destId="{185BA7F6-D238-4FCE-A1D9-8BFDF732437D}" srcOrd="1" destOrd="0" presId="urn:microsoft.com/office/officeart/2005/8/layout/venn2"/>
    <dgm:cxn modelId="{550FD373-CEA2-420A-BE0C-D7F01E35A154}" type="presOf" srcId="{5FE65FCB-C3CB-4DC4-B126-3D79D49D4A43}" destId="{F1CEE541-69C4-4C30-B72F-86F67C229952}" srcOrd="1" destOrd="0" presId="urn:microsoft.com/office/officeart/2005/8/layout/venn2"/>
    <dgm:cxn modelId="{3A74C5C7-4F2E-4D93-A34D-690CF14674D2}" type="presOf" srcId="{5E6D1472-5BFF-49B7-B3AF-1F7C1070FD16}" destId="{B9682A69-582A-4963-90B7-2D39ED422119}" srcOrd="0" destOrd="0" presId="urn:microsoft.com/office/officeart/2005/8/layout/venn2"/>
    <dgm:cxn modelId="{7B504302-0AB6-454C-8639-4C512B7232CA}" type="presOf" srcId="{6E64CC68-3336-44A7-BAC0-73F117C31E4C}" destId="{8B8EB32F-999D-4E7A-A118-A75607086405}" srcOrd="1" destOrd="0" presId="urn:microsoft.com/office/officeart/2005/8/layout/venn2"/>
    <dgm:cxn modelId="{A1F2F7BF-1852-4C1A-8236-3CDEC2D82A14}" type="presOf" srcId="{F910C6D7-E97B-4083-9554-58D4E8FEF309}" destId="{21620122-D8ED-404B-B1E0-194BBBDC2537}" srcOrd="0" destOrd="0" presId="urn:microsoft.com/office/officeart/2005/8/layout/venn2"/>
    <dgm:cxn modelId="{754F16DC-8644-4E9B-8B22-FDDE4B74C016}" type="presOf" srcId="{6E64CC68-3336-44A7-BAC0-73F117C31E4C}" destId="{58AAC34A-7D94-4620-86BB-589EB6168834}" srcOrd="0" destOrd="0" presId="urn:microsoft.com/office/officeart/2005/8/layout/venn2"/>
    <dgm:cxn modelId="{6C695FC5-8DAA-4273-8486-369D8C29BDAA}" type="presOf" srcId="{9A6BC9E0-4435-4776-9A4E-943413EBF3AE}" destId="{6CCA5C3D-1C9A-447C-8331-91A8E57A592D}" srcOrd="0" destOrd="0" presId="urn:microsoft.com/office/officeart/2005/8/layout/venn2"/>
    <dgm:cxn modelId="{AD8C79F5-DF4D-4322-B650-86868265473E}" srcId="{FC722372-7BA1-4F8A-8A19-F053C71144AB}" destId="{9A6BC9E0-4435-4776-9A4E-943413EBF3AE}" srcOrd="4" destOrd="0" parTransId="{B892E5AC-EF0F-4604-A3FF-B66784BF3F7A}" sibTransId="{D30ABB47-C319-44F2-B4BD-5E4375FBA12C}"/>
    <dgm:cxn modelId="{C0E24A03-CAFD-4670-9D84-46F305D0E118}" type="presOf" srcId="{F910C6D7-E97B-4083-9554-58D4E8FEF309}" destId="{95CFE659-2221-4BA6-AFD7-F711FAF32CD9}" srcOrd="1" destOrd="0" presId="urn:microsoft.com/office/officeart/2005/8/layout/venn2"/>
    <dgm:cxn modelId="{8D44DD88-D3FC-4BF8-A902-49AEAF6A11BF}" srcId="{FC722372-7BA1-4F8A-8A19-F053C71144AB}" destId="{F910C6D7-E97B-4083-9554-58D4E8FEF309}" srcOrd="2" destOrd="0" parTransId="{A05B2662-3209-4E4C-8618-ED236EC62AD7}" sibTransId="{9DE8D7FD-3FB5-43D7-8A13-2B84519A0E73}"/>
    <dgm:cxn modelId="{72BE32D0-38C3-4676-960C-5D9E67C037C2}" type="presOf" srcId="{5FE65FCB-C3CB-4DC4-B126-3D79D49D4A43}" destId="{E16207AE-09CB-49D0-9CE0-65F3F25EE064}" srcOrd="0" destOrd="0" presId="urn:microsoft.com/office/officeart/2005/8/layout/venn2"/>
    <dgm:cxn modelId="{07FEBCD4-BA60-4896-98A5-606E5804F859}" type="presParOf" srcId="{37B56817-CEF6-4016-BB66-AC6AC288C196}" destId="{508F7D62-7CF1-4844-A5EF-E4CB910A86C9}" srcOrd="0" destOrd="0" presId="urn:microsoft.com/office/officeart/2005/8/layout/venn2"/>
    <dgm:cxn modelId="{F493BB8C-B098-402D-A050-C51CF5B80833}" type="presParOf" srcId="{508F7D62-7CF1-4844-A5EF-E4CB910A86C9}" destId="{B9682A69-582A-4963-90B7-2D39ED422119}" srcOrd="0" destOrd="0" presId="urn:microsoft.com/office/officeart/2005/8/layout/venn2"/>
    <dgm:cxn modelId="{3FD87B9D-59B2-4A61-9DA4-C49E9D0DCEB0}" type="presParOf" srcId="{508F7D62-7CF1-4844-A5EF-E4CB910A86C9}" destId="{90CE892B-A87F-4672-85F0-28DFB83EF829}" srcOrd="1" destOrd="0" presId="urn:microsoft.com/office/officeart/2005/8/layout/venn2"/>
    <dgm:cxn modelId="{C48B4AFB-DCC0-4DFB-9D14-24062E0EFCA8}" type="presParOf" srcId="{37B56817-CEF6-4016-BB66-AC6AC288C196}" destId="{F796AB71-B850-40DB-8409-D4199CF7D570}" srcOrd="1" destOrd="0" presId="urn:microsoft.com/office/officeart/2005/8/layout/venn2"/>
    <dgm:cxn modelId="{27C820BD-D82D-48F9-99C9-6E49D89E2A13}" type="presParOf" srcId="{F796AB71-B850-40DB-8409-D4199CF7D570}" destId="{58AAC34A-7D94-4620-86BB-589EB6168834}" srcOrd="0" destOrd="0" presId="urn:microsoft.com/office/officeart/2005/8/layout/venn2"/>
    <dgm:cxn modelId="{7F2821E8-013A-4520-8F03-820B6E86D188}" type="presParOf" srcId="{F796AB71-B850-40DB-8409-D4199CF7D570}" destId="{8B8EB32F-999D-4E7A-A118-A75607086405}" srcOrd="1" destOrd="0" presId="urn:microsoft.com/office/officeart/2005/8/layout/venn2"/>
    <dgm:cxn modelId="{AB389664-DF63-44C1-809A-9FDE82347A5E}" type="presParOf" srcId="{37B56817-CEF6-4016-BB66-AC6AC288C196}" destId="{D5850CCD-807A-4F7A-9C38-85F0E6B48DFC}" srcOrd="2" destOrd="0" presId="urn:microsoft.com/office/officeart/2005/8/layout/venn2"/>
    <dgm:cxn modelId="{A4B09C50-AD48-46C8-97A4-D13DEF723811}" type="presParOf" srcId="{D5850CCD-807A-4F7A-9C38-85F0E6B48DFC}" destId="{21620122-D8ED-404B-B1E0-194BBBDC2537}" srcOrd="0" destOrd="0" presId="urn:microsoft.com/office/officeart/2005/8/layout/venn2"/>
    <dgm:cxn modelId="{E4CC391B-2D75-4C1B-83A3-7CEE28ED5175}" type="presParOf" srcId="{D5850CCD-807A-4F7A-9C38-85F0E6B48DFC}" destId="{95CFE659-2221-4BA6-AFD7-F711FAF32CD9}" srcOrd="1" destOrd="0" presId="urn:microsoft.com/office/officeart/2005/8/layout/venn2"/>
    <dgm:cxn modelId="{E90FE460-7C31-409A-B104-84BC5DE8432E}" type="presParOf" srcId="{37B56817-CEF6-4016-BB66-AC6AC288C196}" destId="{65DA7103-7A63-4B8C-8922-164B85A6980E}" srcOrd="3" destOrd="0" presId="urn:microsoft.com/office/officeart/2005/8/layout/venn2"/>
    <dgm:cxn modelId="{202F6715-5F36-4C64-B588-9088D2DE9826}" type="presParOf" srcId="{65DA7103-7A63-4B8C-8922-164B85A6980E}" destId="{E16207AE-09CB-49D0-9CE0-65F3F25EE064}" srcOrd="0" destOrd="0" presId="urn:microsoft.com/office/officeart/2005/8/layout/venn2"/>
    <dgm:cxn modelId="{460209A4-F1A9-4129-A5E1-38A5FE6F5FE3}" type="presParOf" srcId="{65DA7103-7A63-4B8C-8922-164B85A6980E}" destId="{F1CEE541-69C4-4C30-B72F-86F67C229952}" srcOrd="1" destOrd="0" presId="urn:microsoft.com/office/officeart/2005/8/layout/venn2"/>
    <dgm:cxn modelId="{B4515553-A762-46C3-B5ED-E1E0A5AA1AD1}" type="presParOf" srcId="{37B56817-CEF6-4016-BB66-AC6AC288C196}" destId="{B2FC8CD1-4C74-45A5-9850-874D4922B109}" srcOrd="4" destOrd="0" presId="urn:microsoft.com/office/officeart/2005/8/layout/venn2"/>
    <dgm:cxn modelId="{E5E16B68-3C7E-4149-BEB8-E0B6E0DE8701}" type="presParOf" srcId="{B2FC8CD1-4C74-45A5-9850-874D4922B109}" destId="{6CCA5C3D-1C9A-447C-8331-91A8E57A592D}" srcOrd="0" destOrd="0" presId="urn:microsoft.com/office/officeart/2005/8/layout/venn2"/>
    <dgm:cxn modelId="{C999555D-28B5-4280-A408-1FAD75202EDE}" type="presParOf" srcId="{B2FC8CD1-4C74-45A5-9850-874D4922B109}" destId="{185BA7F6-D238-4FCE-A1D9-8BFDF732437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>
        <a:solidFill>
          <a:schemeClr val="accent3">
            <a:lumMod val="40000"/>
            <a:lumOff val="60000"/>
            <a:alpha val="90000"/>
          </a:schemeClr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060501EF-9A09-43C1-8C5F-541EB79FEDC9}" type="presOf" srcId="{DA9D85D2-7396-4E4B-9572-5450648B1448}" destId="{93054748-4EF4-4692-84E7-A3A1B7D6ED99}" srcOrd="0" destOrd="0" presId="urn:microsoft.com/office/officeart/2005/8/layout/chevron2"/>
    <dgm:cxn modelId="{AE79CBAB-875A-4E48-9887-00E8883C535A}" type="presOf" srcId="{39723DDC-3239-4B4F-BF48-759C59EA5559}" destId="{AB623696-E7D3-4C0B-8FC0-FEA14D75C612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85318191-9042-41F5-B1B4-3FC2A07E029E}" type="presOf" srcId="{8DB1309F-666F-409D-B5B9-D04D14425E39}" destId="{706ED46A-7216-4033-99AB-3ECC95E673BE}" srcOrd="0" destOrd="0" presId="urn:microsoft.com/office/officeart/2005/8/layout/chevron2"/>
    <dgm:cxn modelId="{85271EB9-A83A-4647-85EE-2ECDC239F8D8}" type="presOf" srcId="{AEED0E7E-6B16-4878-9772-35EC386FE47D}" destId="{48A83130-6CA4-46CC-B544-F684BEFB8667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05827D51-6F38-4570-8BE3-F20113E9803F}" type="presOf" srcId="{1A6A4C6F-465D-4F5D-A0A7-FB0ED31EBF9A}" destId="{0C155660-E2A8-4B35-9DDF-10B9E8FDF72D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0439E48F-E217-420B-86F0-8380AC2E23C2}" type="presOf" srcId="{427AE357-2A0C-4CC4-B747-4F4C14D280FC}" destId="{0F643CBE-EF51-4DEF-A527-2823981944F4}" srcOrd="0" destOrd="0" presId="urn:microsoft.com/office/officeart/2005/8/layout/chevron2"/>
    <dgm:cxn modelId="{0E3314FB-8F5B-46AF-8154-64C5ECAA23D5}" type="presOf" srcId="{A74F1F23-C7A5-47A3-8B0A-D4F03EED38FB}" destId="{C516F9DD-F4CD-427E-8D95-D35293BD3AAA}" srcOrd="0" destOrd="0" presId="urn:microsoft.com/office/officeart/2005/8/layout/chevron2"/>
    <dgm:cxn modelId="{C6DADEFD-5DC6-4460-AD10-C7085D657A0B}" type="presOf" srcId="{9CC0326C-F00A-45CE-A6A2-C0DBFF4E0D51}" destId="{8D0D5279-F7C7-4118-BFD9-791E347E0538}" srcOrd="0" destOrd="0" presId="urn:microsoft.com/office/officeart/2005/8/layout/chevron2"/>
    <dgm:cxn modelId="{B47F6F7E-B1A4-4253-9CF4-55A75EE1AEFE}" type="presOf" srcId="{DE6E7E3E-8551-49FB-A6F2-F571BFD1F25E}" destId="{8DCE5DA1-07AD-48F8-BE1A-C84AB665BF04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75632385-3E7E-4633-A6F3-7B602B315017}" type="presOf" srcId="{3E4764AE-434D-4C80-86A8-67A648D0EFCF}" destId="{B5788FB2-C6B1-4BC0-970C-52A6C8EB9F33}" srcOrd="0" destOrd="0" presId="urn:microsoft.com/office/officeart/2005/8/layout/chevron2"/>
    <dgm:cxn modelId="{83874B04-B98A-4642-91E4-19C616456905}" type="presOf" srcId="{D8C12C3D-756E-4409-B3CA-788AB7F56C8B}" destId="{54CE6A94-CF24-4B94-8870-3EC682C763A0}" srcOrd="0" destOrd="0" presId="urn:microsoft.com/office/officeart/2005/8/layout/chevron2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85AC5E43-059B-4C22-B263-7C846DE0E0E0}" type="presOf" srcId="{1E3C777D-CC13-4E1E-ADA7-36296CD49D16}" destId="{FC37AEDD-360F-4875-A483-E75C98CA692D}" srcOrd="0" destOrd="0" presId="urn:microsoft.com/office/officeart/2005/8/layout/chevron2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1940F3C1-745C-4F28-8339-D716F0C62EA3}" type="presOf" srcId="{8BDFB5CD-B755-4988-8881-F9B5C67E94A0}" destId="{61AB48AC-EE08-4E90-8348-6F5377A7F320}" srcOrd="0" destOrd="0" presId="urn:microsoft.com/office/officeart/2005/8/layout/chevron2"/>
    <dgm:cxn modelId="{4B1DA4A7-C308-4B37-91F4-3DF6AB2ABA5A}" type="presParOf" srcId="{FC37AEDD-360F-4875-A483-E75C98CA692D}" destId="{FCCAFE90-B5E6-475D-A199-1F0571469E06}" srcOrd="0" destOrd="0" presId="urn:microsoft.com/office/officeart/2005/8/layout/chevron2"/>
    <dgm:cxn modelId="{E7E581DE-CD9D-4EF9-A8EC-F8907CB90103}" type="presParOf" srcId="{FCCAFE90-B5E6-475D-A199-1F0571469E06}" destId="{8D0D5279-F7C7-4118-BFD9-791E347E0538}" srcOrd="0" destOrd="0" presId="urn:microsoft.com/office/officeart/2005/8/layout/chevron2"/>
    <dgm:cxn modelId="{DDBA68A4-15B3-43F1-B729-06FC50842ED6}" type="presParOf" srcId="{FCCAFE90-B5E6-475D-A199-1F0571469E06}" destId="{61AB48AC-EE08-4E90-8348-6F5377A7F320}" srcOrd="1" destOrd="0" presId="urn:microsoft.com/office/officeart/2005/8/layout/chevron2"/>
    <dgm:cxn modelId="{34673169-E060-441A-AE3D-B4B859E3B499}" type="presParOf" srcId="{FC37AEDD-360F-4875-A483-E75C98CA692D}" destId="{FB3B9509-6CDF-4639-858F-0686F4423E26}" srcOrd="1" destOrd="0" presId="urn:microsoft.com/office/officeart/2005/8/layout/chevron2"/>
    <dgm:cxn modelId="{862F28FB-E2A6-493F-8572-EBE223D856AE}" type="presParOf" srcId="{FC37AEDD-360F-4875-A483-E75C98CA692D}" destId="{69A3C548-9B77-4589-8414-87258D2C4D40}" srcOrd="2" destOrd="0" presId="urn:microsoft.com/office/officeart/2005/8/layout/chevron2"/>
    <dgm:cxn modelId="{4E7F14C1-4C4A-46EE-B428-7B463D2710B0}" type="presParOf" srcId="{69A3C548-9B77-4589-8414-87258D2C4D40}" destId="{706ED46A-7216-4033-99AB-3ECC95E673BE}" srcOrd="0" destOrd="0" presId="urn:microsoft.com/office/officeart/2005/8/layout/chevron2"/>
    <dgm:cxn modelId="{94672696-E585-4B1C-A096-1ACEFC6650C6}" type="presParOf" srcId="{69A3C548-9B77-4589-8414-87258D2C4D40}" destId="{8DCE5DA1-07AD-48F8-BE1A-C84AB665BF04}" srcOrd="1" destOrd="0" presId="urn:microsoft.com/office/officeart/2005/8/layout/chevron2"/>
    <dgm:cxn modelId="{89FD99DC-2F50-4AAF-8D70-7F23753D76A5}" type="presParOf" srcId="{FC37AEDD-360F-4875-A483-E75C98CA692D}" destId="{49B09A8B-818F-49C3-9583-ED802F84584D}" srcOrd="3" destOrd="0" presId="urn:microsoft.com/office/officeart/2005/8/layout/chevron2"/>
    <dgm:cxn modelId="{87164889-D3D3-42C7-AD89-B054DC498CF6}" type="presParOf" srcId="{FC37AEDD-360F-4875-A483-E75C98CA692D}" destId="{B1BA6215-4DEB-40E0-9990-D33301C90771}" srcOrd="4" destOrd="0" presId="urn:microsoft.com/office/officeart/2005/8/layout/chevron2"/>
    <dgm:cxn modelId="{9B2F8C0D-ED6F-4828-8412-52B5067E9B39}" type="presParOf" srcId="{B1BA6215-4DEB-40E0-9990-D33301C90771}" destId="{93054748-4EF4-4692-84E7-A3A1B7D6ED99}" srcOrd="0" destOrd="0" presId="urn:microsoft.com/office/officeart/2005/8/layout/chevron2"/>
    <dgm:cxn modelId="{E9CF1093-91E4-40CD-9451-F436FDF25703}" type="presParOf" srcId="{B1BA6215-4DEB-40E0-9990-D33301C90771}" destId="{AB623696-E7D3-4C0B-8FC0-FEA14D75C612}" srcOrd="1" destOrd="0" presId="urn:microsoft.com/office/officeart/2005/8/layout/chevron2"/>
    <dgm:cxn modelId="{969BF6E0-DBF0-478E-BACA-C0B67D944A0E}" type="presParOf" srcId="{FC37AEDD-360F-4875-A483-E75C98CA692D}" destId="{075925A5-743B-4F85-9954-54F8D85D74E8}" srcOrd="5" destOrd="0" presId="urn:microsoft.com/office/officeart/2005/8/layout/chevron2"/>
    <dgm:cxn modelId="{1261A69C-E86C-44A2-ABD0-4AABAEBE0EB9}" type="presParOf" srcId="{FC37AEDD-360F-4875-A483-E75C98CA692D}" destId="{F444617D-AB43-4FA9-BAB9-CD1E1D4652F7}" srcOrd="6" destOrd="0" presId="urn:microsoft.com/office/officeart/2005/8/layout/chevron2"/>
    <dgm:cxn modelId="{B1FEC003-2181-4822-A574-DFE489CA17D0}" type="presParOf" srcId="{F444617D-AB43-4FA9-BAB9-CD1E1D4652F7}" destId="{48A83130-6CA4-46CC-B544-F684BEFB8667}" srcOrd="0" destOrd="0" presId="urn:microsoft.com/office/officeart/2005/8/layout/chevron2"/>
    <dgm:cxn modelId="{565C50AD-AEA8-4549-BEEB-B109BBC6ED3E}" type="presParOf" srcId="{F444617D-AB43-4FA9-BAB9-CD1E1D4652F7}" destId="{C516F9DD-F4CD-427E-8D95-D35293BD3AAA}" srcOrd="1" destOrd="0" presId="urn:microsoft.com/office/officeart/2005/8/layout/chevron2"/>
    <dgm:cxn modelId="{287CBF4C-B901-4290-AF18-9A782FCB6218}" type="presParOf" srcId="{FC37AEDD-360F-4875-A483-E75C98CA692D}" destId="{CE684A32-6A64-4CB0-A99E-D0264402A614}" srcOrd="7" destOrd="0" presId="urn:microsoft.com/office/officeart/2005/8/layout/chevron2"/>
    <dgm:cxn modelId="{771E1D70-3686-4802-ADB5-300B50F64C9E}" type="presParOf" srcId="{FC37AEDD-360F-4875-A483-E75C98CA692D}" destId="{2C82177F-D21E-43D5-8468-746079A0C3A7}" srcOrd="8" destOrd="0" presId="urn:microsoft.com/office/officeart/2005/8/layout/chevron2"/>
    <dgm:cxn modelId="{DA3B2C5F-0A54-4F24-8CC1-26A995664671}" type="presParOf" srcId="{2C82177F-D21E-43D5-8468-746079A0C3A7}" destId="{54CE6A94-CF24-4B94-8870-3EC682C763A0}" srcOrd="0" destOrd="0" presId="urn:microsoft.com/office/officeart/2005/8/layout/chevron2"/>
    <dgm:cxn modelId="{124B4983-0B2E-41AB-859F-08EFE541DB85}" type="presParOf" srcId="{2C82177F-D21E-43D5-8468-746079A0C3A7}" destId="{B5788FB2-C6B1-4BC0-970C-52A6C8EB9F33}" srcOrd="1" destOrd="0" presId="urn:microsoft.com/office/officeart/2005/8/layout/chevron2"/>
    <dgm:cxn modelId="{84B68A3F-6A92-408A-9EB9-2EB0DF0929B1}" type="presParOf" srcId="{FC37AEDD-360F-4875-A483-E75C98CA692D}" destId="{53CE5E43-BC67-4ED5-BD54-20AEE1AF9467}" srcOrd="9" destOrd="0" presId="urn:microsoft.com/office/officeart/2005/8/layout/chevron2"/>
    <dgm:cxn modelId="{F27B00EB-D461-4618-A6A6-994324FB3537}" type="presParOf" srcId="{FC37AEDD-360F-4875-A483-E75C98CA692D}" destId="{B5DAD4D1-0C3C-4C45-9D7B-62DE8BDA72C1}" srcOrd="10" destOrd="0" presId="urn:microsoft.com/office/officeart/2005/8/layout/chevron2"/>
    <dgm:cxn modelId="{1D0AD426-F515-4035-8F56-B5E63DB34FBA}" type="presParOf" srcId="{B5DAD4D1-0C3C-4C45-9D7B-62DE8BDA72C1}" destId="{0C155660-E2A8-4B35-9DDF-10B9E8FDF72D}" srcOrd="0" destOrd="0" presId="urn:microsoft.com/office/officeart/2005/8/layout/chevron2"/>
    <dgm:cxn modelId="{1BAE772E-9B0D-4A5C-9924-E79BF03BD9AB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48EA9F-C0A5-43DA-B8C3-C4583D379EA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3E73F7EB-82F4-4A8E-9BC5-13AA511611EA}">
      <dgm:prSet phldrT="[Text]" custT="1"/>
      <dgm:spPr/>
      <dgm:t>
        <a:bodyPr/>
        <a:lstStyle/>
        <a:p>
          <a:pPr algn="ctr"/>
          <a:r>
            <a:rPr lang="en-US" sz="2800" b="1" baseline="0" dirty="0" smtClean="0"/>
            <a:t>COUNTRY SCORE</a:t>
          </a:r>
          <a:endParaRPr lang="en-US" sz="2800" b="1" baseline="0" dirty="0"/>
        </a:p>
      </dgm:t>
    </dgm:pt>
    <dgm:pt modelId="{22207A48-A504-4BFD-914E-AF6A43C9E97D}" type="par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4557016D-493D-4313-9DE9-9B26A5481094}" type="sib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FB76C8BB-15E5-45D2-ACED-80100C5EFE43}">
      <dgm:prSet custT="1"/>
      <dgm:spPr/>
      <dgm:t>
        <a:bodyPr/>
        <a:lstStyle/>
        <a:p>
          <a:r>
            <a:rPr lang="en-US" sz="2000" b="1" dirty="0" smtClean="0"/>
            <a:t>Global Benefits Index</a:t>
          </a:r>
          <a:endParaRPr lang="en-US" sz="2000" b="1" dirty="0"/>
        </a:p>
      </dgm:t>
    </dgm:pt>
    <dgm:pt modelId="{C5194B9E-A4AC-4CF9-AF48-103896B8F46C}" type="parTrans" cxnId="{A9F75BFF-D001-4AF1-9476-D4873374E670}">
      <dgm:prSet/>
      <dgm:spPr/>
      <dgm:t>
        <a:bodyPr/>
        <a:lstStyle/>
        <a:p>
          <a:endParaRPr lang="en-US"/>
        </a:p>
      </dgm:t>
    </dgm:pt>
    <dgm:pt modelId="{0212758E-5582-4BEC-A0E4-C9782939E60D}" type="sibTrans" cxnId="{A9F75BFF-D001-4AF1-9476-D4873374E670}">
      <dgm:prSet/>
      <dgm:spPr/>
      <dgm:t>
        <a:bodyPr/>
        <a:lstStyle/>
        <a:p>
          <a:endParaRPr lang="en-US"/>
        </a:p>
      </dgm:t>
    </dgm:pt>
    <dgm:pt modelId="{1DB68577-B9A0-4FCF-8674-AEB70B0C082C}">
      <dgm:prSet custT="1"/>
      <dgm:spPr/>
      <dgm:t>
        <a:bodyPr/>
        <a:lstStyle/>
        <a:p>
          <a:r>
            <a:rPr lang="en-US" sz="2000" b="1" dirty="0" smtClean="0"/>
            <a:t>Country Performance Index</a:t>
          </a:r>
          <a:endParaRPr lang="en-US" sz="2000" b="1" dirty="0"/>
        </a:p>
      </dgm:t>
    </dgm:pt>
    <dgm:pt modelId="{727F4F1A-AFC2-45DD-8749-34B446AC37AF}" type="parTrans" cxnId="{1EF5EA36-8C6D-41AB-B6D1-C90A6079C73B}">
      <dgm:prSet/>
      <dgm:spPr/>
      <dgm:t>
        <a:bodyPr/>
        <a:lstStyle/>
        <a:p>
          <a:endParaRPr lang="en-US"/>
        </a:p>
      </dgm:t>
    </dgm:pt>
    <dgm:pt modelId="{27DBC6E3-4960-48BF-99B2-4BCDBC510AC2}" type="sibTrans" cxnId="{1EF5EA36-8C6D-41AB-B6D1-C90A6079C73B}">
      <dgm:prSet/>
      <dgm:spPr/>
      <dgm:t>
        <a:bodyPr/>
        <a:lstStyle/>
        <a:p>
          <a:endParaRPr lang="en-US"/>
        </a:p>
      </dgm:t>
    </dgm:pt>
    <dgm:pt modelId="{C0599E41-4573-42F9-BB9B-FD046F78A129}">
      <dgm:prSet custT="1"/>
      <dgm:spPr/>
      <dgm:t>
        <a:bodyPr/>
        <a:lstStyle/>
        <a:p>
          <a:r>
            <a:rPr lang="en-US" sz="2000" b="1" dirty="0" smtClean="0"/>
            <a:t>GDP Index</a:t>
          </a:r>
          <a:endParaRPr lang="en-US" sz="2000" b="1" dirty="0"/>
        </a:p>
      </dgm:t>
    </dgm:pt>
    <dgm:pt modelId="{AF0BB50B-1F2C-4BFA-A3D7-8E5EF4A0E5C5}" type="parTrans" cxnId="{15EEF79E-256F-4058-B77D-2DE39D896139}">
      <dgm:prSet/>
      <dgm:spPr/>
      <dgm:t>
        <a:bodyPr/>
        <a:lstStyle/>
        <a:p>
          <a:endParaRPr lang="en-US"/>
        </a:p>
      </dgm:t>
    </dgm:pt>
    <dgm:pt modelId="{94EA0028-006F-49DC-9961-223BED7F6EC8}" type="sibTrans" cxnId="{15EEF79E-256F-4058-B77D-2DE39D896139}">
      <dgm:prSet/>
      <dgm:spPr/>
      <dgm:t>
        <a:bodyPr/>
        <a:lstStyle/>
        <a:p>
          <a:endParaRPr lang="en-US"/>
        </a:p>
      </dgm:t>
    </dgm:pt>
    <dgm:pt modelId="{650DBF31-810C-4660-AC7D-D48ECD346C77}">
      <dgm:prSet custT="1"/>
      <dgm:spPr/>
      <dgm:t>
        <a:bodyPr/>
        <a:lstStyle/>
        <a:p>
          <a:r>
            <a:rPr lang="en-US" sz="2000" dirty="0" smtClean="0"/>
            <a:t>Biodiversity</a:t>
          </a:r>
          <a:endParaRPr lang="en-US" sz="2000" dirty="0"/>
        </a:p>
      </dgm:t>
    </dgm:pt>
    <dgm:pt modelId="{F2BBFD4D-434B-45AD-AFD2-AF0947F60047}" type="parTrans" cxnId="{2B320558-CA96-4582-AB48-D6F40C11C70A}">
      <dgm:prSet/>
      <dgm:spPr/>
      <dgm:t>
        <a:bodyPr/>
        <a:lstStyle/>
        <a:p>
          <a:endParaRPr lang="en-US"/>
        </a:p>
      </dgm:t>
    </dgm:pt>
    <dgm:pt modelId="{C57F1B6B-F9BD-434A-834C-7E9E2A57DB5B}" type="sibTrans" cxnId="{2B320558-CA96-4582-AB48-D6F40C11C70A}">
      <dgm:prSet/>
      <dgm:spPr/>
      <dgm:t>
        <a:bodyPr/>
        <a:lstStyle/>
        <a:p>
          <a:endParaRPr lang="en-US"/>
        </a:p>
      </dgm:t>
    </dgm:pt>
    <dgm:pt modelId="{2737C6B6-CDCB-43F9-BCFB-F2FC429BECE1}">
      <dgm:prSet custT="1"/>
      <dgm:spPr/>
      <dgm:t>
        <a:bodyPr/>
        <a:lstStyle/>
        <a:p>
          <a:r>
            <a:rPr lang="en-US" sz="2000" dirty="0" smtClean="0"/>
            <a:t>Climate Change</a:t>
          </a:r>
          <a:endParaRPr lang="en-US" sz="2000" dirty="0"/>
        </a:p>
      </dgm:t>
    </dgm:pt>
    <dgm:pt modelId="{98F80357-21B2-4445-B8E0-20AF012F6C05}" type="parTrans" cxnId="{75EE8C4C-71A1-4E3D-BCC4-3B7CAE84E8E1}">
      <dgm:prSet/>
      <dgm:spPr/>
      <dgm:t>
        <a:bodyPr/>
        <a:lstStyle/>
        <a:p>
          <a:endParaRPr lang="en-US"/>
        </a:p>
      </dgm:t>
    </dgm:pt>
    <dgm:pt modelId="{B507F043-3C37-44A4-8C15-26448BA685FC}" type="sibTrans" cxnId="{75EE8C4C-71A1-4E3D-BCC4-3B7CAE84E8E1}">
      <dgm:prSet/>
      <dgm:spPr/>
      <dgm:t>
        <a:bodyPr/>
        <a:lstStyle/>
        <a:p>
          <a:endParaRPr lang="en-US"/>
        </a:p>
      </dgm:t>
    </dgm:pt>
    <dgm:pt modelId="{1C80E15D-67BD-46F5-AA84-7F21BFE91CE9}">
      <dgm:prSet custT="1"/>
      <dgm:spPr/>
      <dgm:t>
        <a:bodyPr/>
        <a:lstStyle/>
        <a:p>
          <a:r>
            <a:rPr lang="en-US" sz="2000" dirty="0" smtClean="0"/>
            <a:t>Land Degradation</a:t>
          </a:r>
          <a:endParaRPr lang="en-US" sz="2000" dirty="0"/>
        </a:p>
      </dgm:t>
    </dgm:pt>
    <dgm:pt modelId="{D4CEAA3C-43A8-431A-B1CF-907C73A9AB4E}" type="parTrans" cxnId="{9E6DE206-3EF3-4187-9F41-154D54A9E12C}">
      <dgm:prSet/>
      <dgm:spPr/>
      <dgm:t>
        <a:bodyPr/>
        <a:lstStyle/>
        <a:p>
          <a:endParaRPr lang="en-US"/>
        </a:p>
      </dgm:t>
    </dgm:pt>
    <dgm:pt modelId="{FA190A66-A923-406C-837C-1B769A2F32DA}" type="sibTrans" cxnId="{9E6DE206-3EF3-4187-9F41-154D54A9E12C}">
      <dgm:prSet/>
      <dgm:spPr/>
      <dgm:t>
        <a:bodyPr/>
        <a:lstStyle/>
        <a:p>
          <a:endParaRPr lang="en-US"/>
        </a:p>
      </dgm:t>
    </dgm:pt>
    <dgm:pt modelId="{06626556-5CA9-4CB8-B2E5-F931CECEEC34}" type="pres">
      <dgm:prSet presAssocID="{DD48EA9F-C0A5-43DA-B8C3-C4583D379EA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60916C8-81C9-4297-A050-CF12E92D5CF3}" type="pres">
      <dgm:prSet presAssocID="{3E73F7EB-82F4-4A8E-9BC5-13AA511611EA}" presName="hierRoot1" presStyleCnt="0"/>
      <dgm:spPr/>
    </dgm:pt>
    <dgm:pt modelId="{D2D5A8E0-EE0D-4F37-9397-C944AE0FA34C}" type="pres">
      <dgm:prSet presAssocID="{3E73F7EB-82F4-4A8E-9BC5-13AA511611EA}" presName="composite" presStyleCnt="0"/>
      <dgm:spPr/>
    </dgm:pt>
    <dgm:pt modelId="{C6E2BA27-A201-4988-B499-3FFADA51AC72}" type="pres">
      <dgm:prSet presAssocID="{3E73F7EB-82F4-4A8E-9BC5-13AA511611EA}" presName="background" presStyleLbl="node0" presStyleIdx="0" presStyleCnt="1"/>
      <dgm:spPr/>
    </dgm:pt>
    <dgm:pt modelId="{06662772-DD90-43B3-8FB3-BB821D83046E}" type="pres">
      <dgm:prSet presAssocID="{3E73F7EB-82F4-4A8E-9BC5-13AA511611EA}" presName="text" presStyleLbl="fgAcc0" presStyleIdx="0" presStyleCnt="1" custScaleX="363465" custLinFactNeighborX="-10431" custLinFactNeighborY="-963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38F58C-8494-4C5E-9A91-7B830C38078F}" type="pres">
      <dgm:prSet presAssocID="{3E73F7EB-82F4-4A8E-9BC5-13AA511611EA}" presName="hierChild2" presStyleCnt="0"/>
      <dgm:spPr/>
    </dgm:pt>
    <dgm:pt modelId="{F62CD02F-9441-4EE1-BC9B-2ED170B625BF}" type="pres">
      <dgm:prSet presAssocID="{C5194B9E-A4AC-4CF9-AF48-103896B8F46C}" presName="Name10" presStyleLbl="parChTrans1D2" presStyleIdx="0" presStyleCnt="3"/>
      <dgm:spPr/>
      <dgm:t>
        <a:bodyPr/>
        <a:lstStyle/>
        <a:p>
          <a:endParaRPr lang="en-TT"/>
        </a:p>
      </dgm:t>
    </dgm:pt>
    <dgm:pt modelId="{40EBB704-4E24-4A1D-AE42-4C244F848961}" type="pres">
      <dgm:prSet presAssocID="{FB76C8BB-15E5-45D2-ACED-80100C5EFE43}" presName="hierRoot2" presStyleCnt="0"/>
      <dgm:spPr/>
    </dgm:pt>
    <dgm:pt modelId="{9A8E147D-3BE4-4D46-B8D4-73E9E27DF0EF}" type="pres">
      <dgm:prSet presAssocID="{FB76C8BB-15E5-45D2-ACED-80100C5EFE43}" presName="composite2" presStyleCnt="0"/>
      <dgm:spPr/>
    </dgm:pt>
    <dgm:pt modelId="{3D09534A-EF22-46C6-B7EE-7E4102FA78D8}" type="pres">
      <dgm:prSet presAssocID="{FB76C8BB-15E5-45D2-ACED-80100C5EFE43}" presName="background2" presStyleLbl="node2" presStyleIdx="0" presStyleCnt="3"/>
      <dgm:spPr/>
    </dgm:pt>
    <dgm:pt modelId="{351DA774-B02E-412F-8443-EFFA351D6B2F}" type="pres">
      <dgm:prSet presAssocID="{FB76C8BB-15E5-45D2-ACED-80100C5EFE43}" presName="text2" presStyleLbl="fgAcc2" presStyleIdx="0" presStyleCnt="3" custScaleX="1886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FE2C2C-8053-4103-8671-9634EC023C39}" type="pres">
      <dgm:prSet presAssocID="{FB76C8BB-15E5-45D2-ACED-80100C5EFE43}" presName="hierChild3" presStyleCnt="0"/>
      <dgm:spPr/>
    </dgm:pt>
    <dgm:pt modelId="{25F7DA04-3810-4493-9762-0A2E6118FE62}" type="pres">
      <dgm:prSet presAssocID="{F2BBFD4D-434B-45AD-AFD2-AF0947F60047}" presName="Name17" presStyleLbl="parChTrans1D3" presStyleIdx="0" presStyleCnt="3"/>
      <dgm:spPr/>
      <dgm:t>
        <a:bodyPr/>
        <a:lstStyle/>
        <a:p>
          <a:endParaRPr lang="en-TT"/>
        </a:p>
      </dgm:t>
    </dgm:pt>
    <dgm:pt modelId="{339AC739-07EC-4FD2-993A-68A94D2CCF42}" type="pres">
      <dgm:prSet presAssocID="{650DBF31-810C-4660-AC7D-D48ECD346C77}" presName="hierRoot3" presStyleCnt="0"/>
      <dgm:spPr/>
    </dgm:pt>
    <dgm:pt modelId="{52A592AF-586B-4C28-8D5F-4CF26B5ED496}" type="pres">
      <dgm:prSet presAssocID="{650DBF31-810C-4660-AC7D-D48ECD346C77}" presName="composite3" presStyleCnt="0"/>
      <dgm:spPr/>
    </dgm:pt>
    <dgm:pt modelId="{A116301B-1247-4453-93F5-A2E02D273E26}" type="pres">
      <dgm:prSet presAssocID="{650DBF31-810C-4660-AC7D-D48ECD346C77}" presName="background3" presStyleLbl="node3" presStyleIdx="0" presStyleCnt="3"/>
      <dgm:spPr/>
    </dgm:pt>
    <dgm:pt modelId="{84F17B62-8AE2-4576-B31D-CFD1AE69C8D8}" type="pres">
      <dgm:prSet presAssocID="{650DBF31-810C-4660-AC7D-D48ECD346C77}" presName="text3" presStyleLbl="fgAcc3" presStyleIdx="0" presStyleCnt="3" custScaleX="1585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F5383D-0B7A-4162-ACD9-09A17BCD8A50}" type="pres">
      <dgm:prSet presAssocID="{650DBF31-810C-4660-AC7D-D48ECD346C77}" presName="hierChild4" presStyleCnt="0"/>
      <dgm:spPr/>
    </dgm:pt>
    <dgm:pt modelId="{0FECD5AD-7BB6-42E1-B744-C35F7FD9F7A6}" type="pres">
      <dgm:prSet presAssocID="{98F80357-21B2-4445-B8E0-20AF012F6C05}" presName="Name17" presStyleLbl="parChTrans1D3" presStyleIdx="1" presStyleCnt="3"/>
      <dgm:spPr/>
      <dgm:t>
        <a:bodyPr/>
        <a:lstStyle/>
        <a:p>
          <a:endParaRPr lang="en-TT"/>
        </a:p>
      </dgm:t>
    </dgm:pt>
    <dgm:pt modelId="{69B3DEA5-EC13-4A4F-9BFB-3C300967B887}" type="pres">
      <dgm:prSet presAssocID="{2737C6B6-CDCB-43F9-BCFB-F2FC429BECE1}" presName="hierRoot3" presStyleCnt="0"/>
      <dgm:spPr/>
    </dgm:pt>
    <dgm:pt modelId="{3767C3BD-F269-4461-A45C-2E5FF03655EC}" type="pres">
      <dgm:prSet presAssocID="{2737C6B6-CDCB-43F9-BCFB-F2FC429BECE1}" presName="composite3" presStyleCnt="0"/>
      <dgm:spPr/>
    </dgm:pt>
    <dgm:pt modelId="{A7D4DBA3-3387-41E9-80E1-78A113C0C7AC}" type="pres">
      <dgm:prSet presAssocID="{2737C6B6-CDCB-43F9-BCFB-F2FC429BECE1}" presName="background3" presStyleLbl="node3" presStyleIdx="1" presStyleCnt="3"/>
      <dgm:spPr/>
    </dgm:pt>
    <dgm:pt modelId="{B3DED913-0E1B-4272-8EC5-199368CA2EC9}" type="pres">
      <dgm:prSet presAssocID="{2737C6B6-CDCB-43F9-BCFB-F2FC429BECE1}" presName="text3" presStyleLbl="fgAcc3" presStyleIdx="1" presStyleCnt="3" custScaleX="18068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13E49CB5-AC09-4AD9-91FD-C00FEEE203A7}" type="pres">
      <dgm:prSet presAssocID="{2737C6B6-CDCB-43F9-BCFB-F2FC429BECE1}" presName="hierChild4" presStyleCnt="0"/>
      <dgm:spPr/>
    </dgm:pt>
    <dgm:pt modelId="{896D3C72-98B8-4C02-8F65-BC7FAE2251D3}" type="pres">
      <dgm:prSet presAssocID="{D4CEAA3C-43A8-431A-B1CF-907C73A9AB4E}" presName="Name17" presStyleLbl="parChTrans1D3" presStyleIdx="2" presStyleCnt="3"/>
      <dgm:spPr/>
      <dgm:t>
        <a:bodyPr/>
        <a:lstStyle/>
        <a:p>
          <a:endParaRPr lang="en-TT"/>
        </a:p>
      </dgm:t>
    </dgm:pt>
    <dgm:pt modelId="{58F15286-3756-454A-8F62-287CB50E9BFE}" type="pres">
      <dgm:prSet presAssocID="{1C80E15D-67BD-46F5-AA84-7F21BFE91CE9}" presName="hierRoot3" presStyleCnt="0"/>
      <dgm:spPr/>
    </dgm:pt>
    <dgm:pt modelId="{21B7724B-08EF-4AA4-9A54-F62685F2F7CE}" type="pres">
      <dgm:prSet presAssocID="{1C80E15D-67BD-46F5-AA84-7F21BFE91CE9}" presName="composite3" presStyleCnt="0"/>
      <dgm:spPr/>
    </dgm:pt>
    <dgm:pt modelId="{1687697E-00F0-47B7-B0B6-A65F781A04A8}" type="pres">
      <dgm:prSet presAssocID="{1C80E15D-67BD-46F5-AA84-7F21BFE91CE9}" presName="background3" presStyleLbl="node3" presStyleIdx="2" presStyleCnt="3"/>
      <dgm:spPr/>
    </dgm:pt>
    <dgm:pt modelId="{C07A3298-0797-4637-B9A1-C18E63005040}" type="pres">
      <dgm:prSet presAssocID="{1C80E15D-67BD-46F5-AA84-7F21BFE91CE9}" presName="text3" presStyleLbl="fgAcc3" presStyleIdx="2" presStyleCnt="3" custScaleX="15851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6E9191EC-8C7B-4751-BA40-ED5292ED217A}" type="pres">
      <dgm:prSet presAssocID="{1C80E15D-67BD-46F5-AA84-7F21BFE91CE9}" presName="hierChild4" presStyleCnt="0"/>
      <dgm:spPr/>
    </dgm:pt>
    <dgm:pt modelId="{FF880925-99AF-417F-B579-827EE5DFDB38}" type="pres">
      <dgm:prSet presAssocID="{727F4F1A-AFC2-45DD-8749-34B446AC37AF}" presName="Name10" presStyleLbl="parChTrans1D2" presStyleIdx="1" presStyleCnt="3"/>
      <dgm:spPr/>
      <dgm:t>
        <a:bodyPr/>
        <a:lstStyle/>
        <a:p>
          <a:endParaRPr lang="en-TT"/>
        </a:p>
      </dgm:t>
    </dgm:pt>
    <dgm:pt modelId="{64D09ABC-B3DA-4DEE-8F0C-33A085164D2E}" type="pres">
      <dgm:prSet presAssocID="{1DB68577-B9A0-4FCF-8674-AEB70B0C082C}" presName="hierRoot2" presStyleCnt="0"/>
      <dgm:spPr/>
    </dgm:pt>
    <dgm:pt modelId="{154E190D-0BF0-490E-9C82-BC5B999A34BF}" type="pres">
      <dgm:prSet presAssocID="{1DB68577-B9A0-4FCF-8674-AEB70B0C082C}" presName="composite2" presStyleCnt="0"/>
      <dgm:spPr/>
    </dgm:pt>
    <dgm:pt modelId="{4181F1A8-D8DA-442D-8598-B5EA96461B94}" type="pres">
      <dgm:prSet presAssocID="{1DB68577-B9A0-4FCF-8674-AEB70B0C082C}" presName="background2" presStyleLbl="node2" presStyleIdx="1" presStyleCnt="3"/>
      <dgm:spPr/>
    </dgm:pt>
    <dgm:pt modelId="{37753761-93CE-4F15-B7C7-F5FE40DD73AE}" type="pres">
      <dgm:prSet presAssocID="{1DB68577-B9A0-4FCF-8674-AEB70B0C082C}" presName="text2" presStyleLbl="fgAcc2" presStyleIdx="1" presStyleCnt="3" custScaleX="2196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272CF-0773-4677-BDA4-F8FCE2CDCE73}" type="pres">
      <dgm:prSet presAssocID="{1DB68577-B9A0-4FCF-8674-AEB70B0C082C}" presName="hierChild3" presStyleCnt="0"/>
      <dgm:spPr/>
    </dgm:pt>
    <dgm:pt modelId="{BF6D069F-D3B1-4BC9-9012-06BB2E50D8B7}" type="pres">
      <dgm:prSet presAssocID="{AF0BB50B-1F2C-4BFA-A3D7-8E5EF4A0E5C5}" presName="Name10" presStyleLbl="parChTrans1D2" presStyleIdx="2" presStyleCnt="3"/>
      <dgm:spPr/>
      <dgm:t>
        <a:bodyPr/>
        <a:lstStyle/>
        <a:p>
          <a:endParaRPr lang="en-TT"/>
        </a:p>
      </dgm:t>
    </dgm:pt>
    <dgm:pt modelId="{E577D143-2B89-4C64-8611-66FA950A714F}" type="pres">
      <dgm:prSet presAssocID="{C0599E41-4573-42F9-BB9B-FD046F78A129}" presName="hierRoot2" presStyleCnt="0"/>
      <dgm:spPr/>
    </dgm:pt>
    <dgm:pt modelId="{4EC105BF-189A-4BE5-AE0F-A0B3AC101F71}" type="pres">
      <dgm:prSet presAssocID="{C0599E41-4573-42F9-BB9B-FD046F78A129}" presName="composite2" presStyleCnt="0"/>
      <dgm:spPr/>
    </dgm:pt>
    <dgm:pt modelId="{535E4E2B-A443-473D-897D-23EC874027D2}" type="pres">
      <dgm:prSet presAssocID="{C0599E41-4573-42F9-BB9B-FD046F78A129}" presName="background2" presStyleLbl="node2" presStyleIdx="2" presStyleCnt="3"/>
      <dgm:spPr/>
    </dgm:pt>
    <dgm:pt modelId="{A65540C1-63CA-41AA-8BC1-828655ED0927}" type="pres">
      <dgm:prSet presAssocID="{C0599E41-4573-42F9-BB9B-FD046F78A129}" presName="text2" presStyleLbl="fgAcc2" presStyleIdx="2" presStyleCnt="3" custScaleX="1891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C6C483-7F49-42D5-A0BA-4C701AD53BD0}" type="pres">
      <dgm:prSet presAssocID="{C0599E41-4573-42F9-BB9B-FD046F78A129}" presName="hierChild3" presStyleCnt="0"/>
      <dgm:spPr/>
    </dgm:pt>
  </dgm:ptLst>
  <dgm:cxnLst>
    <dgm:cxn modelId="{15EEF79E-256F-4058-B77D-2DE39D896139}" srcId="{3E73F7EB-82F4-4A8E-9BC5-13AA511611EA}" destId="{C0599E41-4573-42F9-BB9B-FD046F78A129}" srcOrd="2" destOrd="0" parTransId="{AF0BB50B-1F2C-4BFA-A3D7-8E5EF4A0E5C5}" sibTransId="{94EA0028-006F-49DC-9961-223BED7F6EC8}"/>
    <dgm:cxn modelId="{A9F75BFF-D001-4AF1-9476-D4873374E670}" srcId="{3E73F7EB-82F4-4A8E-9BC5-13AA511611EA}" destId="{FB76C8BB-15E5-45D2-ACED-80100C5EFE43}" srcOrd="0" destOrd="0" parTransId="{C5194B9E-A4AC-4CF9-AF48-103896B8F46C}" sibTransId="{0212758E-5582-4BEC-A0E4-C9782939E60D}"/>
    <dgm:cxn modelId="{EE3FD4C3-E0D5-434E-B5CD-76816D47CC57}" srcId="{DD48EA9F-C0A5-43DA-B8C3-C4583D379EA8}" destId="{3E73F7EB-82F4-4A8E-9BC5-13AA511611EA}" srcOrd="0" destOrd="0" parTransId="{22207A48-A504-4BFD-914E-AF6A43C9E97D}" sibTransId="{4557016D-493D-4313-9DE9-9B26A5481094}"/>
    <dgm:cxn modelId="{E72DDCB0-40A5-4FB1-B513-9436996E4C65}" type="presOf" srcId="{DD48EA9F-C0A5-43DA-B8C3-C4583D379EA8}" destId="{06626556-5CA9-4CB8-B2E5-F931CECEEC34}" srcOrd="0" destOrd="0" presId="urn:microsoft.com/office/officeart/2005/8/layout/hierarchy1"/>
    <dgm:cxn modelId="{1EF5EA36-8C6D-41AB-B6D1-C90A6079C73B}" srcId="{3E73F7EB-82F4-4A8E-9BC5-13AA511611EA}" destId="{1DB68577-B9A0-4FCF-8674-AEB70B0C082C}" srcOrd="1" destOrd="0" parTransId="{727F4F1A-AFC2-45DD-8749-34B446AC37AF}" sibTransId="{27DBC6E3-4960-48BF-99B2-4BCDBC510AC2}"/>
    <dgm:cxn modelId="{2BD4E4E4-3DD7-43A1-8BA8-BEB1A0DBA6F4}" type="presOf" srcId="{AF0BB50B-1F2C-4BFA-A3D7-8E5EF4A0E5C5}" destId="{BF6D069F-D3B1-4BC9-9012-06BB2E50D8B7}" srcOrd="0" destOrd="0" presId="urn:microsoft.com/office/officeart/2005/8/layout/hierarchy1"/>
    <dgm:cxn modelId="{20B47C74-BECB-44A7-AAC2-F9B3D6C8A47D}" type="presOf" srcId="{2737C6B6-CDCB-43F9-BCFB-F2FC429BECE1}" destId="{B3DED913-0E1B-4272-8EC5-199368CA2EC9}" srcOrd="0" destOrd="0" presId="urn:microsoft.com/office/officeart/2005/8/layout/hierarchy1"/>
    <dgm:cxn modelId="{75EE8C4C-71A1-4E3D-BCC4-3B7CAE84E8E1}" srcId="{FB76C8BB-15E5-45D2-ACED-80100C5EFE43}" destId="{2737C6B6-CDCB-43F9-BCFB-F2FC429BECE1}" srcOrd="1" destOrd="0" parTransId="{98F80357-21B2-4445-B8E0-20AF012F6C05}" sibTransId="{B507F043-3C37-44A4-8C15-26448BA685FC}"/>
    <dgm:cxn modelId="{2B320558-CA96-4582-AB48-D6F40C11C70A}" srcId="{FB76C8BB-15E5-45D2-ACED-80100C5EFE43}" destId="{650DBF31-810C-4660-AC7D-D48ECD346C77}" srcOrd="0" destOrd="0" parTransId="{F2BBFD4D-434B-45AD-AFD2-AF0947F60047}" sibTransId="{C57F1B6B-F9BD-434A-834C-7E9E2A57DB5B}"/>
    <dgm:cxn modelId="{61A3EEA0-3125-45DA-9106-FD2659AE244F}" type="presOf" srcId="{727F4F1A-AFC2-45DD-8749-34B446AC37AF}" destId="{FF880925-99AF-417F-B579-827EE5DFDB38}" srcOrd="0" destOrd="0" presId="urn:microsoft.com/office/officeart/2005/8/layout/hierarchy1"/>
    <dgm:cxn modelId="{D6A6FBC5-3451-4B93-ACF3-83ABB7BE18CC}" type="presOf" srcId="{98F80357-21B2-4445-B8E0-20AF012F6C05}" destId="{0FECD5AD-7BB6-42E1-B744-C35F7FD9F7A6}" srcOrd="0" destOrd="0" presId="urn:microsoft.com/office/officeart/2005/8/layout/hierarchy1"/>
    <dgm:cxn modelId="{9E6DE206-3EF3-4187-9F41-154D54A9E12C}" srcId="{FB76C8BB-15E5-45D2-ACED-80100C5EFE43}" destId="{1C80E15D-67BD-46F5-AA84-7F21BFE91CE9}" srcOrd="2" destOrd="0" parTransId="{D4CEAA3C-43A8-431A-B1CF-907C73A9AB4E}" sibTransId="{FA190A66-A923-406C-837C-1B769A2F32DA}"/>
    <dgm:cxn modelId="{866739A3-EA40-46A4-8DBC-FC63B3540496}" type="presOf" srcId="{C0599E41-4573-42F9-BB9B-FD046F78A129}" destId="{A65540C1-63CA-41AA-8BC1-828655ED0927}" srcOrd="0" destOrd="0" presId="urn:microsoft.com/office/officeart/2005/8/layout/hierarchy1"/>
    <dgm:cxn modelId="{0DFC449E-6818-4BD3-9ACD-0D544E4E0597}" type="presOf" srcId="{650DBF31-810C-4660-AC7D-D48ECD346C77}" destId="{84F17B62-8AE2-4576-B31D-CFD1AE69C8D8}" srcOrd="0" destOrd="0" presId="urn:microsoft.com/office/officeart/2005/8/layout/hierarchy1"/>
    <dgm:cxn modelId="{CC9B5430-DCEA-4989-8DC4-D4C813F35AC2}" type="presOf" srcId="{C5194B9E-A4AC-4CF9-AF48-103896B8F46C}" destId="{F62CD02F-9441-4EE1-BC9B-2ED170B625BF}" srcOrd="0" destOrd="0" presId="urn:microsoft.com/office/officeart/2005/8/layout/hierarchy1"/>
    <dgm:cxn modelId="{32E4EF6C-8A78-424E-A93B-DC59A1C0105F}" type="presOf" srcId="{F2BBFD4D-434B-45AD-AFD2-AF0947F60047}" destId="{25F7DA04-3810-4493-9762-0A2E6118FE62}" srcOrd="0" destOrd="0" presId="urn:microsoft.com/office/officeart/2005/8/layout/hierarchy1"/>
    <dgm:cxn modelId="{B95796DD-909C-4977-82F5-7356F6046BFE}" type="presOf" srcId="{FB76C8BB-15E5-45D2-ACED-80100C5EFE43}" destId="{351DA774-B02E-412F-8443-EFFA351D6B2F}" srcOrd="0" destOrd="0" presId="urn:microsoft.com/office/officeart/2005/8/layout/hierarchy1"/>
    <dgm:cxn modelId="{CF0C946D-B0D0-4A85-933D-20E6577D3EB7}" type="presOf" srcId="{1DB68577-B9A0-4FCF-8674-AEB70B0C082C}" destId="{37753761-93CE-4F15-B7C7-F5FE40DD73AE}" srcOrd="0" destOrd="0" presId="urn:microsoft.com/office/officeart/2005/8/layout/hierarchy1"/>
    <dgm:cxn modelId="{E39CB437-C419-4886-93D2-30567077C33D}" type="presOf" srcId="{D4CEAA3C-43A8-431A-B1CF-907C73A9AB4E}" destId="{896D3C72-98B8-4C02-8F65-BC7FAE2251D3}" srcOrd="0" destOrd="0" presId="urn:microsoft.com/office/officeart/2005/8/layout/hierarchy1"/>
    <dgm:cxn modelId="{160BC506-3603-4073-AEAD-1EC37444230A}" type="presOf" srcId="{3E73F7EB-82F4-4A8E-9BC5-13AA511611EA}" destId="{06662772-DD90-43B3-8FB3-BB821D83046E}" srcOrd="0" destOrd="0" presId="urn:microsoft.com/office/officeart/2005/8/layout/hierarchy1"/>
    <dgm:cxn modelId="{502F98AF-3FC2-45D5-BF04-A54BCB7C2820}" type="presOf" srcId="{1C80E15D-67BD-46F5-AA84-7F21BFE91CE9}" destId="{C07A3298-0797-4637-B9A1-C18E63005040}" srcOrd="0" destOrd="0" presId="urn:microsoft.com/office/officeart/2005/8/layout/hierarchy1"/>
    <dgm:cxn modelId="{E451D9B3-B0A5-412F-A9EC-2453922BA7E8}" type="presParOf" srcId="{06626556-5CA9-4CB8-B2E5-F931CECEEC34}" destId="{960916C8-81C9-4297-A050-CF12E92D5CF3}" srcOrd="0" destOrd="0" presId="urn:microsoft.com/office/officeart/2005/8/layout/hierarchy1"/>
    <dgm:cxn modelId="{C2ED56E1-06F6-4CF8-9B61-17C438466862}" type="presParOf" srcId="{960916C8-81C9-4297-A050-CF12E92D5CF3}" destId="{D2D5A8E0-EE0D-4F37-9397-C944AE0FA34C}" srcOrd="0" destOrd="0" presId="urn:microsoft.com/office/officeart/2005/8/layout/hierarchy1"/>
    <dgm:cxn modelId="{9AC81BF5-1D6E-4E15-972E-E618D8E2AEC0}" type="presParOf" srcId="{D2D5A8E0-EE0D-4F37-9397-C944AE0FA34C}" destId="{C6E2BA27-A201-4988-B499-3FFADA51AC72}" srcOrd="0" destOrd="0" presId="urn:microsoft.com/office/officeart/2005/8/layout/hierarchy1"/>
    <dgm:cxn modelId="{714FA2C7-5852-4F3D-841A-68AB1ED3DFAF}" type="presParOf" srcId="{D2D5A8E0-EE0D-4F37-9397-C944AE0FA34C}" destId="{06662772-DD90-43B3-8FB3-BB821D83046E}" srcOrd="1" destOrd="0" presId="urn:microsoft.com/office/officeart/2005/8/layout/hierarchy1"/>
    <dgm:cxn modelId="{1F015970-08B3-4405-9B6E-8FE8B7088BB0}" type="presParOf" srcId="{960916C8-81C9-4297-A050-CF12E92D5CF3}" destId="{FD38F58C-8494-4C5E-9A91-7B830C38078F}" srcOrd="1" destOrd="0" presId="urn:microsoft.com/office/officeart/2005/8/layout/hierarchy1"/>
    <dgm:cxn modelId="{21AFD7BE-A94F-4CA6-8D6E-4EAFB823A3F6}" type="presParOf" srcId="{FD38F58C-8494-4C5E-9A91-7B830C38078F}" destId="{F62CD02F-9441-4EE1-BC9B-2ED170B625BF}" srcOrd="0" destOrd="0" presId="urn:microsoft.com/office/officeart/2005/8/layout/hierarchy1"/>
    <dgm:cxn modelId="{FE66E1EF-48D8-4B00-8B31-37DAC8B9C14B}" type="presParOf" srcId="{FD38F58C-8494-4C5E-9A91-7B830C38078F}" destId="{40EBB704-4E24-4A1D-AE42-4C244F848961}" srcOrd="1" destOrd="0" presId="urn:microsoft.com/office/officeart/2005/8/layout/hierarchy1"/>
    <dgm:cxn modelId="{7C6D1A90-148D-41DB-A8A3-2B36D5C7F1D6}" type="presParOf" srcId="{40EBB704-4E24-4A1D-AE42-4C244F848961}" destId="{9A8E147D-3BE4-4D46-B8D4-73E9E27DF0EF}" srcOrd="0" destOrd="0" presId="urn:microsoft.com/office/officeart/2005/8/layout/hierarchy1"/>
    <dgm:cxn modelId="{54A51DC6-ACF9-4FC5-8063-66572C1E1C8F}" type="presParOf" srcId="{9A8E147D-3BE4-4D46-B8D4-73E9E27DF0EF}" destId="{3D09534A-EF22-46C6-B7EE-7E4102FA78D8}" srcOrd="0" destOrd="0" presId="urn:microsoft.com/office/officeart/2005/8/layout/hierarchy1"/>
    <dgm:cxn modelId="{0536DACB-921C-491A-A599-C2B6935E51FC}" type="presParOf" srcId="{9A8E147D-3BE4-4D46-B8D4-73E9E27DF0EF}" destId="{351DA774-B02E-412F-8443-EFFA351D6B2F}" srcOrd="1" destOrd="0" presId="urn:microsoft.com/office/officeart/2005/8/layout/hierarchy1"/>
    <dgm:cxn modelId="{B1FCB67E-3574-4B88-9574-086DBD3F2C2C}" type="presParOf" srcId="{40EBB704-4E24-4A1D-AE42-4C244F848961}" destId="{96FE2C2C-8053-4103-8671-9634EC023C39}" srcOrd="1" destOrd="0" presId="urn:microsoft.com/office/officeart/2005/8/layout/hierarchy1"/>
    <dgm:cxn modelId="{2B64653E-595C-481D-A853-BD24A7BEAD15}" type="presParOf" srcId="{96FE2C2C-8053-4103-8671-9634EC023C39}" destId="{25F7DA04-3810-4493-9762-0A2E6118FE62}" srcOrd="0" destOrd="0" presId="urn:microsoft.com/office/officeart/2005/8/layout/hierarchy1"/>
    <dgm:cxn modelId="{9FB5225B-D6EF-4231-9968-3EED1BD5927B}" type="presParOf" srcId="{96FE2C2C-8053-4103-8671-9634EC023C39}" destId="{339AC739-07EC-4FD2-993A-68A94D2CCF42}" srcOrd="1" destOrd="0" presId="urn:microsoft.com/office/officeart/2005/8/layout/hierarchy1"/>
    <dgm:cxn modelId="{62754EED-E107-48CF-8812-8FBBCAFBDA4D}" type="presParOf" srcId="{339AC739-07EC-4FD2-993A-68A94D2CCF42}" destId="{52A592AF-586B-4C28-8D5F-4CF26B5ED496}" srcOrd="0" destOrd="0" presId="urn:microsoft.com/office/officeart/2005/8/layout/hierarchy1"/>
    <dgm:cxn modelId="{275A82AD-1A18-4CCD-9282-53F0959B87C0}" type="presParOf" srcId="{52A592AF-586B-4C28-8D5F-4CF26B5ED496}" destId="{A116301B-1247-4453-93F5-A2E02D273E26}" srcOrd="0" destOrd="0" presId="urn:microsoft.com/office/officeart/2005/8/layout/hierarchy1"/>
    <dgm:cxn modelId="{C7AD9387-EA1C-461E-A915-D85120D483EB}" type="presParOf" srcId="{52A592AF-586B-4C28-8D5F-4CF26B5ED496}" destId="{84F17B62-8AE2-4576-B31D-CFD1AE69C8D8}" srcOrd="1" destOrd="0" presId="urn:microsoft.com/office/officeart/2005/8/layout/hierarchy1"/>
    <dgm:cxn modelId="{15491D9B-BB9B-4B3D-8B24-FE55258EC0C1}" type="presParOf" srcId="{339AC739-07EC-4FD2-993A-68A94D2CCF42}" destId="{EDF5383D-0B7A-4162-ACD9-09A17BCD8A50}" srcOrd="1" destOrd="0" presId="urn:microsoft.com/office/officeart/2005/8/layout/hierarchy1"/>
    <dgm:cxn modelId="{D8A4CF5B-3E97-48CB-A764-B77F2856C14C}" type="presParOf" srcId="{96FE2C2C-8053-4103-8671-9634EC023C39}" destId="{0FECD5AD-7BB6-42E1-B744-C35F7FD9F7A6}" srcOrd="2" destOrd="0" presId="urn:microsoft.com/office/officeart/2005/8/layout/hierarchy1"/>
    <dgm:cxn modelId="{3285C43E-135C-4411-8F27-A12D90A7AD4F}" type="presParOf" srcId="{96FE2C2C-8053-4103-8671-9634EC023C39}" destId="{69B3DEA5-EC13-4A4F-9BFB-3C300967B887}" srcOrd="3" destOrd="0" presId="urn:microsoft.com/office/officeart/2005/8/layout/hierarchy1"/>
    <dgm:cxn modelId="{9006B1F5-2F71-4DF3-8D25-E935203213E8}" type="presParOf" srcId="{69B3DEA5-EC13-4A4F-9BFB-3C300967B887}" destId="{3767C3BD-F269-4461-A45C-2E5FF03655EC}" srcOrd="0" destOrd="0" presId="urn:microsoft.com/office/officeart/2005/8/layout/hierarchy1"/>
    <dgm:cxn modelId="{39646788-0661-4EB7-A2E2-68562C8D71FE}" type="presParOf" srcId="{3767C3BD-F269-4461-A45C-2E5FF03655EC}" destId="{A7D4DBA3-3387-41E9-80E1-78A113C0C7AC}" srcOrd="0" destOrd="0" presId="urn:microsoft.com/office/officeart/2005/8/layout/hierarchy1"/>
    <dgm:cxn modelId="{A720ECBD-10E7-4F71-87D2-D1C792F28DA9}" type="presParOf" srcId="{3767C3BD-F269-4461-A45C-2E5FF03655EC}" destId="{B3DED913-0E1B-4272-8EC5-199368CA2EC9}" srcOrd="1" destOrd="0" presId="urn:microsoft.com/office/officeart/2005/8/layout/hierarchy1"/>
    <dgm:cxn modelId="{C9E6FF7C-F712-439C-9942-55A8BF0C5C5D}" type="presParOf" srcId="{69B3DEA5-EC13-4A4F-9BFB-3C300967B887}" destId="{13E49CB5-AC09-4AD9-91FD-C00FEEE203A7}" srcOrd="1" destOrd="0" presId="urn:microsoft.com/office/officeart/2005/8/layout/hierarchy1"/>
    <dgm:cxn modelId="{2F511F97-8179-4891-B081-5DB38909192F}" type="presParOf" srcId="{96FE2C2C-8053-4103-8671-9634EC023C39}" destId="{896D3C72-98B8-4C02-8F65-BC7FAE2251D3}" srcOrd="4" destOrd="0" presId="urn:microsoft.com/office/officeart/2005/8/layout/hierarchy1"/>
    <dgm:cxn modelId="{903B39C7-266A-4BED-8CA3-3B988080F7F1}" type="presParOf" srcId="{96FE2C2C-8053-4103-8671-9634EC023C39}" destId="{58F15286-3756-454A-8F62-287CB50E9BFE}" srcOrd="5" destOrd="0" presId="urn:microsoft.com/office/officeart/2005/8/layout/hierarchy1"/>
    <dgm:cxn modelId="{1D0CE0E9-5258-4885-8E5A-27104038945C}" type="presParOf" srcId="{58F15286-3756-454A-8F62-287CB50E9BFE}" destId="{21B7724B-08EF-4AA4-9A54-F62685F2F7CE}" srcOrd="0" destOrd="0" presId="urn:microsoft.com/office/officeart/2005/8/layout/hierarchy1"/>
    <dgm:cxn modelId="{6837AC02-DAAD-48B9-997F-58EB76401CAF}" type="presParOf" srcId="{21B7724B-08EF-4AA4-9A54-F62685F2F7CE}" destId="{1687697E-00F0-47B7-B0B6-A65F781A04A8}" srcOrd="0" destOrd="0" presId="urn:microsoft.com/office/officeart/2005/8/layout/hierarchy1"/>
    <dgm:cxn modelId="{A091E024-F34B-4CE3-B106-00CB6F75F739}" type="presParOf" srcId="{21B7724B-08EF-4AA4-9A54-F62685F2F7CE}" destId="{C07A3298-0797-4637-B9A1-C18E63005040}" srcOrd="1" destOrd="0" presId="urn:microsoft.com/office/officeart/2005/8/layout/hierarchy1"/>
    <dgm:cxn modelId="{5C3E0FEC-EA3E-44FA-8E55-903F21B82480}" type="presParOf" srcId="{58F15286-3756-454A-8F62-287CB50E9BFE}" destId="{6E9191EC-8C7B-4751-BA40-ED5292ED217A}" srcOrd="1" destOrd="0" presId="urn:microsoft.com/office/officeart/2005/8/layout/hierarchy1"/>
    <dgm:cxn modelId="{2C361261-5A2E-4506-BD83-5918B3E28B50}" type="presParOf" srcId="{FD38F58C-8494-4C5E-9A91-7B830C38078F}" destId="{FF880925-99AF-417F-B579-827EE5DFDB38}" srcOrd="2" destOrd="0" presId="urn:microsoft.com/office/officeart/2005/8/layout/hierarchy1"/>
    <dgm:cxn modelId="{FD244536-3B11-43CC-ABF9-A6738A44F77D}" type="presParOf" srcId="{FD38F58C-8494-4C5E-9A91-7B830C38078F}" destId="{64D09ABC-B3DA-4DEE-8F0C-33A085164D2E}" srcOrd="3" destOrd="0" presId="urn:microsoft.com/office/officeart/2005/8/layout/hierarchy1"/>
    <dgm:cxn modelId="{95B2E271-A75D-4604-82C7-8ADBB3BE3743}" type="presParOf" srcId="{64D09ABC-B3DA-4DEE-8F0C-33A085164D2E}" destId="{154E190D-0BF0-490E-9C82-BC5B999A34BF}" srcOrd="0" destOrd="0" presId="urn:microsoft.com/office/officeart/2005/8/layout/hierarchy1"/>
    <dgm:cxn modelId="{82B94AAA-CACC-48F1-8E25-323389A0B897}" type="presParOf" srcId="{154E190D-0BF0-490E-9C82-BC5B999A34BF}" destId="{4181F1A8-D8DA-442D-8598-B5EA96461B94}" srcOrd="0" destOrd="0" presId="urn:microsoft.com/office/officeart/2005/8/layout/hierarchy1"/>
    <dgm:cxn modelId="{E1099DCC-DB61-4A48-A9E7-B480B4E73648}" type="presParOf" srcId="{154E190D-0BF0-490E-9C82-BC5B999A34BF}" destId="{37753761-93CE-4F15-B7C7-F5FE40DD73AE}" srcOrd="1" destOrd="0" presId="urn:microsoft.com/office/officeart/2005/8/layout/hierarchy1"/>
    <dgm:cxn modelId="{845ED334-8608-4C53-A838-3A2C06C08415}" type="presParOf" srcId="{64D09ABC-B3DA-4DEE-8F0C-33A085164D2E}" destId="{2E2272CF-0773-4677-BDA4-F8FCE2CDCE73}" srcOrd="1" destOrd="0" presId="urn:microsoft.com/office/officeart/2005/8/layout/hierarchy1"/>
    <dgm:cxn modelId="{0DAF51AB-A5C8-4E05-8612-E2FA647DF4BA}" type="presParOf" srcId="{FD38F58C-8494-4C5E-9A91-7B830C38078F}" destId="{BF6D069F-D3B1-4BC9-9012-06BB2E50D8B7}" srcOrd="4" destOrd="0" presId="urn:microsoft.com/office/officeart/2005/8/layout/hierarchy1"/>
    <dgm:cxn modelId="{96B663E9-8ADD-4F1A-BA6B-C948C5D8AF11}" type="presParOf" srcId="{FD38F58C-8494-4C5E-9A91-7B830C38078F}" destId="{E577D143-2B89-4C64-8611-66FA950A714F}" srcOrd="5" destOrd="0" presId="urn:microsoft.com/office/officeart/2005/8/layout/hierarchy1"/>
    <dgm:cxn modelId="{A48BF35E-764F-446E-AC16-8FFD832F9EC1}" type="presParOf" srcId="{E577D143-2B89-4C64-8611-66FA950A714F}" destId="{4EC105BF-189A-4BE5-AE0F-A0B3AC101F71}" srcOrd="0" destOrd="0" presId="urn:microsoft.com/office/officeart/2005/8/layout/hierarchy1"/>
    <dgm:cxn modelId="{B79B8FF0-3185-4F61-9DAC-CCE37230FCEE}" type="presParOf" srcId="{4EC105BF-189A-4BE5-AE0F-A0B3AC101F71}" destId="{535E4E2B-A443-473D-897D-23EC874027D2}" srcOrd="0" destOrd="0" presId="urn:microsoft.com/office/officeart/2005/8/layout/hierarchy1"/>
    <dgm:cxn modelId="{43990684-7AFF-48FA-86A1-0F52F2F7EF0B}" type="presParOf" srcId="{4EC105BF-189A-4BE5-AE0F-A0B3AC101F71}" destId="{A65540C1-63CA-41AA-8BC1-828655ED0927}" srcOrd="1" destOrd="0" presId="urn:microsoft.com/office/officeart/2005/8/layout/hierarchy1"/>
    <dgm:cxn modelId="{170BC6BB-0CA8-4C00-9D8A-19B2873A4002}" type="presParOf" srcId="{E577D143-2B89-4C64-8611-66FA950A714F}" destId="{8EC6C483-7F49-42D5-A0BA-4C701AD53BD0}" srcOrd="1" destOrd="0" presId="urn:microsoft.com/office/officeart/2005/8/layout/hierarchy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5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E6084BFE-013A-4A18-B63F-64A8B02AF47F}" type="presOf" srcId="{AEED0E7E-6B16-4878-9772-35EC386FE47D}" destId="{48A83130-6CA4-46CC-B544-F684BEFB8667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7A4EECCF-EFAF-41C9-A313-B5A4EDC6738A}" type="presOf" srcId="{8BDFB5CD-B755-4988-8881-F9B5C67E94A0}" destId="{61AB48AC-EE08-4E90-8348-6F5377A7F320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7FEA40A3-BB0D-4721-AFF9-A195F23D74DC}" type="presOf" srcId="{1E3C777D-CC13-4E1E-ADA7-36296CD49D16}" destId="{FC37AEDD-360F-4875-A483-E75C98CA692D}" srcOrd="0" destOrd="0" presId="urn:microsoft.com/office/officeart/2005/8/layout/chevron2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C8F2FD51-0801-4C51-AD7A-C0F8E2889666}" type="presOf" srcId="{9CC0326C-F00A-45CE-A6A2-C0DBFF4E0D51}" destId="{8D0D5279-F7C7-4118-BFD9-791E347E0538}" srcOrd="0" destOrd="0" presId="urn:microsoft.com/office/officeart/2005/8/layout/chevron2"/>
    <dgm:cxn modelId="{778EFC97-EBE6-420D-A4F7-09173D286E73}" type="presOf" srcId="{A74F1F23-C7A5-47A3-8B0A-D4F03EED38FB}" destId="{C516F9DD-F4CD-427E-8D95-D35293BD3AAA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1199A443-3EC2-425F-AEF7-BA1A4EAF1057}" type="presOf" srcId="{427AE357-2A0C-4CC4-B747-4F4C14D280FC}" destId="{0F643CBE-EF51-4DEF-A527-2823981944F4}" srcOrd="0" destOrd="0" presId="urn:microsoft.com/office/officeart/2005/8/layout/chevron2"/>
    <dgm:cxn modelId="{CEB405B8-C912-492E-BFB6-ECBE96E2D1E2}" type="presOf" srcId="{DE6E7E3E-8551-49FB-A6F2-F571BFD1F25E}" destId="{8DCE5DA1-07AD-48F8-BE1A-C84AB665BF04}" srcOrd="0" destOrd="0" presId="urn:microsoft.com/office/officeart/2005/8/layout/chevron2"/>
    <dgm:cxn modelId="{CAD525F8-4897-44E1-A18A-577638BBF210}" type="presOf" srcId="{39723DDC-3239-4B4F-BF48-759C59EA5559}" destId="{AB623696-E7D3-4C0B-8FC0-FEA14D75C612}" srcOrd="0" destOrd="0" presId="urn:microsoft.com/office/officeart/2005/8/layout/chevron2"/>
    <dgm:cxn modelId="{B91CA715-5709-454C-9C22-4106696D3C77}" type="presOf" srcId="{8DB1309F-666F-409D-B5B9-D04D14425E39}" destId="{706ED46A-7216-4033-99AB-3ECC95E673BE}" srcOrd="0" destOrd="0" presId="urn:microsoft.com/office/officeart/2005/8/layout/chevron2"/>
    <dgm:cxn modelId="{BCA5E233-966D-48E3-9A73-5C943A23F320}" type="presOf" srcId="{1A6A4C6F-465D-4F5D-A0A7-FB0ED31EBF9A}" destId="{0C155660-E2A8-4B35-9DDF-10B9E8FDF7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1DD3DB0A-437A-49ED-994F-D05CCC891DD4}" type="presOf" srcId="{D8C12C3D-756E-4409-B3CA-788AB7F56C8B}" destId="{54CE6A94-CF24-4B94-8870-3EC682C763A0}" srcOrd="0" destOrd="0" presId="urn:microsoft.com/office/officeart/2005/8/layout/chevron2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FAA54AC0-868E-45F4-A98B-CA0C1AA0432C}" type="presOf" srcId="{DA9D85D2-7396-4E4B-9572-5450648B1448}" destId="{93054748-4EF4-4692-84E7-A3A1B7D6ED99}" srcOrd="0" destOrd="0" presId="urn:microsoft.com/office/officeart/2005/8/layout/chevron2"/>
    <dgm:cxn modelId="{3DF90DDA-7B7C-4460-B37B-228C4A4D2A4A}" type="presOf" srcId="{3E4764AE-434D-4C80-86A8-67A648D0EFCF}" destId="{B5788FB2-C6B1-4BC0-970C-52A6C8EB9F33}" srcOrd="0" destOrd="0" presId="urn:microsoft.com/office/officeart/2005/8/layout/chevron2"/>
    <dgm:cxn modelId="{0115ABAF-3144-4672-8260-4F1050BF8E22}" type="presParOf" srcId="{FC37AEDD-360F-4875-A483-E75C98CA692D}" destId="{FCCAFE90-B5E6-475D-A199-1F0571469E06}" srcOrd="0" destOrd="0" presId="urn:microsoft.com/office/officeart/2005/8/layout/chevron2"/>
    <dgm:cxn modelId="{43D7BAA0-B2EF-4A87-9489-D8C1B24AA1E0}" type="presParOf" srcId="{FCCAFE90-B5E6-475D-A199-1F0571469E06}" destId="{8D0D5279-F7C7-4118-BFD9-791E347E0538}" srcOrd="0" destOrd="0" presId="urn:microsoft.com/office/officeart/2005/8/layout/chevron2"/>
    <dgm:cxn modelId="{D9F76A36-FF25-4968-BE36-31348D04E476}" type="presParOf" srcId="{FCCAFE90-B5E6-475D-A199-1F0571469E06}" destId="{61AB48AC-EE08-4E90-8348-6F5377A7F320}" srcOrd="1" destOrd="0" presId="urn:microsoft.com/office/officeart/2005/8/layout/chevron2"/>
    <dgm:cxn modelId="{FF5CEC07-74C5-411A-8998-0280EC3F2A03}" type="presParOf" srcId="{FC37AEDD-360F-4875-A483-E75C98CA692D}" destId="{FB3B9509-6CDF-4639-858F-0686F4423E26}" srcOrd="1" destOrd="0" presId="urn:microsoft.com/office/officeart/2005/8/layout/chevron2"/>
    <dgm:cxn modelId="{110C5910-06B9-4C10-BCBB-3D4E9F57C59E}" type="presParOf" srcId="{FC37AEDD-360F-4875-A483-E75C98CA692D}" destId="{69A3C548-9B77-4589-8414-87258D2C4D40}" srcOrd="2" destOrd="0" presId="urn:microsoft.com/office/officeart/2005/8/layout/chevron2"/>
    <dgm:cxn modelId="{D573A42C-F65E-4532-B1DA-272CAA3D78BE}" type="presParOf" srcId="{69A3C548-9B77-4589-8414-87258D2C4D40}" destId="{706ED46A-7216-4033-99AB-3ECC95E673BE}" srcOrd="0" destOrd="0" presId="urn:microsoft.com/office/officeart/2005/8/layout/chevron2"/>
    <dgm:cxn modelId="{B0EFCF5F-E601-4B6D-A57D-A76B1D80BD7B}" type="presParOf" srcId="{69A3C548-9B77-4589-8414-87258D2C4D40}" destId="{8DCE5DA1-07AD-48F8-BE1A-C84AB665BF04}" srcOrd="1" destOrd="0" presId="urn:microsoft.com/office/officeart/2005/8/layout/chevron2"/>
    <dgm:cxn modelId="{6D3630C6-2CFE-49E2-97B9-D8BC64729924}" type="presParOf" srcId="{FC37AEDD-360F-4875-A483-E75C98CA692D}" destId="{49B09A8B-818F-49C3-9583-ED802F84584D}" srcOrd="3" destOrd="0" presId="urn:microsoft.com/office/officeart/2005/8/layout/chevron2"/>
    <dgm:cxn modelId="{2CD220D3-D4B8-4F18-A18B-D785C9E10513}" type="presParOf" srcId="{FC37AEDD-360F-4875-A483-E75C98CA692D}" destId="{B1BA6215-4DEB-40E0-9990-D33301C90771}" srcOrd="4" destOrd="0" presId="urn:microsoft.com/office/officeart/2005/8/layout/chevron2"/>
    <dgm:cxn modelId="{41601D4C-1209-4669-8337-57CBF1C58E43}" type="presParOf" srcId="{B1BA6215-4DEB-40E0-9990-D33301C90771}" destId="{93054748-4EF4-4692-84E7-A3A1B7D6ED99}" srcOrd="0" destOrd="0" presId="urn:microsoft.com/office/officeart/2005/8/layout/chevron2"/>
    <dgm:cxn modelId="{6141FBF7-1048-4A4E-B7F9-26DFB1201AF7}" type="presParOf" srcId="{B1BA6215-4DEB-40E0-9990-D33301C90771}" destId="{AB623696-E7D3-4C0B-8FC0-FEA14D75C612}" srcOrd="1" destOrd="0" presId="urn:microsoft.com/office/officeart/2005/8/layout/chevron2"/>
    <dgm:cxn modelId="{BF03A9B5-BA81-4E2C-98B1-93A8C53B15C1}" type="presParOf" srcId="{FC37AEDD-360F-4875-A483-E75C98CA692D}" destId="{075925A5-743B-4F85-9954-54F8D85D74E8}" srcOrd="5" destOrd="0" presId="urn:microsoft.com/office/officeart/2005/8/layout/chevron2"/>
    <dgm:cxn modelId="{AC5C6E2E-653E-494C-AB36-14CD5B20C849}" type="presParOf" srcId="{FC37AEDD-360F-4875-A483-E75C98CA692D}" destId="{F444617D-AB43-4FA9-BAB9-CD1E1D4652F7}" srcOrd="6" destOrd="0" presId="urn:microsoft.com/office/officeart/2005/8/layout/chevron2"/>
    <dgm:cxn modelId="{29A6DA26-F754-4371-BE0B-2EE2A655DCF6}" type="presParOf" srcId="{F444617D-AB43-4FA9-BAB9-CD1E1D4652F7}" destId="{48A83130-6CA4-46CC-B544-F684BEFB8667}" srcOrd="0" destOrd="0" presId="urn:microsoft.com/office/officeart/2005/8/layout/chevron2"/>
    <dgm:cxn modelId="{EFC745D7-163A-4E94-B350-A2FA9CFF0782}" type="presParOf" srcId="{F444617D-AB43-4FA9-BAB9-CD1E1D4652F7}" destId="{C516F9DD-F4CD-427E-8D95-D35293BD3AAA}" srcOrd="1" destOrd="0" presId="urn:microsoft.com/office/officeart/2005/8/layout/chevron2"/>
    <dgm:cxn modelId="{B6DCDF8C-62EC-44A7-A590-A265D07530AD}" type="presParOf" srcId="{FC37AEDD-360F-4875-A483-E75C98CA692D}" destId="{CE684A32-6A64-4CB0-A99E-D0264402A614}" srcOrd="7" destOrd="0" presId="urn:microsoft.com/office/officeart/2005/8/layout/chevron2"/>
    <dgm:cxn modelId="{D5A58122-5652-4771-9D10-DCC86958F67F}" type="presParOf" srcId="{FC37AEDD-360F-4875-A483-E75C98CA692D}" destId="{2C82177F-D21E-43D5-8468-746079A0C3A7}" srcOrd="8" destOrd="0" presId="urn:microsoft.com/office/officeart/2005/8/layout/chevron2"/>
    <dgm:cxn modelId="{8FA51658-DAEE-4A23-A776-003BA17D8FDD}" type="presParOf" srcId="{2C82177F-D21E-43D5-8468-746079A0C3A7}" destId="{54CE6A94-CF24-4B94-8870-3EC682C763A0}" srcOrd="0" destOrd="0" presId="urn:microsoft.com/office/officeart/2005/8/layout/chevron2"/>
    <dgm:cxn modelId="{19803536-6A5F-43C6-A380-047590446A97}" type="presParOf" srcId="{2C82177F-D21E-43D5-8468-746079A0C3A7}" destId="{B5788FB2-C6B1-4BC0-970C-52A6C8EB9F33}" srcOrd="1" destOrd="0" presId="urn:microsoft.com/office/officeart/2005/8/layout/chevron2"/>
    <dgm:cxn modelId="{1C27E9CE-AE3E-4007-B3BE-4CE2DBF1471C}" type="presParOf" srcId="{FC37AEDD-360F-4875-A483-E75C98CA692D}" destId="{53CE5E43-BC67-4ED5-BD54-20AEE1AF9467}" srcOrd="9" destOrd="0" presId="urn:microsoft.com/office/officeart/2005/8/layout/chevron2"/>
    <dgm:cxn modelId="{B6A7016C-A8FD-4377-AD34-C0B6C7DF6727}" type="presParOf" srcId="{FC37AEDD-360F-4875-A483-E75C98CA692D}" destId="{B5DAD4D1-0C3C-4C45-9D7B-62DE8BDA72C1}" srcOrd="10" destOrd="0" presId="urn:microsoft.com/office/officeart/2005/8/layout/chevron2"/>
    <dgm:cxn modelId="{6BD42E3D-8E65-4FA1-A24E-C59CE762F465}" type="presParOf" srcId="{B5DAD4D1-0C3C-4C45-9D7B-62DE8BDA72C1}" destId="{0C155660-E2A8-4B35-9DDF-10B9E8FDF72D}" srcOrd="0" destOrd="0" presId="urn:microsoft.com/office/officeart/2005/8/layout/chevron2"/>
    <dgm:cxn modelId="{737DB9C3-2C1C-43E5-92B7-585517272A47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>
        <a:solidFill>
          <a:schemeClr val="accent5">
            <a:lumMod val="40000"/>
            <a:lumOff val="60000"/>
            <a:alpha val="90000"/>
          </a:schemeClr>
        </a:solidFill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</dgm:pt>
    <dgm:pt modelId="{57EF1DE8-9EF0-452F-9775-37CB4715BDFF}" type="sibTrans" cxnId="{C70361EB-4134-44A4-A5F2-D13590771548}">
      <dgm:prSet/>
      <dgm:spPr/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</dgm:pt>
    <dgm:pt modelId="{1447EE2E-912A-4AD0-90B1-1111D0BD3091}" type="sibTrans" cxnId="{F8615E56-C5DD-4FBF-AEFF-A32E2D489643}">
      <dgm:prSet/>
      <dgm:spPr/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DE65599-A31F-4F45-9F2A-8ABC0BB9F94B}" type="presOf" srcId="{A74F1F23-C7A5-47A3-8B0A-D4F03EED38FB}" destId="{C516F9DD-F4CD-427E-8D95-D35293BD3AAA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0B6B82D3-F30E-485A-AEA1-30AAF36FAB04}" type="presOf" srcId="{DE6E7E3E-8551-49FB-A6F2-F571BFD1F25E}" destId="{8DCE5DA1-07AD-48F8-BE1A-C84AB665BF04}" srcOrd="0" destOrd="0" presId="urn:microsoft.com/office/officeart/2005/8/layout/chevron2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C73C124-483E-4FDD-A048-733F1A43E0B0}" type="presOf" srcId="{D8C12C3D-756E-4409-B3CA-788AB7F56C8B}" destId="{54CE6A94-CF24-4B94-8870-3EC682C763A0}" srcOrd="0" destOrd="0" presId="urn:microsoft.com/office/officeart/2005/8/layout/chevron2"/>
    <dgm:cxn modelId="{A098C67F-B7B8-4808-A317-6276780A0829}" type="presOf" srcId="{427AE357-2A0C-4CC4-B747-4F4C14D280FC}" destId="{0F643CBE-EF51-4DEF-A527-2823981944F4}" srcOrd="0" destOrd="0" presId="urn:microsoft.com/office/officeart/2005/8/layout/chevron2"/>
    <dgm:cxn modelId="{D71F6086-3480-4AC8-BE41-715080539049}" type="presOf" srcId="{9CC0326C-F00A-45CE-A6A2-C0DBFF4E0D51}" destId="{8D0D5279-F7C7-4118-BFD9-791E347E0538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6414166C-B62B-4694-9164-AEB506A7B0E3}" type="presOf" srcId="{8BDFB5CD-B755-4988-8881-F9B5C67E94A0}" destId="{61AB48AC-EE08-4E90-8348-6F5377A7F320}" srcOrd="0" destOrd="0" presId="urn:microsoft.com/office/officeart/2005/8/layout/chevron2"/>
    <dgm:cxn modelId="{D38257FB-3C58-4687-99C6-A8A6D9D5E879}" type="presOf" srcId="{3E4764AE-434D-4C80-86A8-67A648D0EFCF}" destId="{B5788FB2-C6B1-4BC0-970C-52A6C8EB9F33}" srcOrd="0" destOrd="0" presId="urn:microsoft.com/office/officeart/2005/8/layout/chevron2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C99EC3FC-9C59-4109-BDED-33EE3D08FE88}" type="presOf" srcId="{1A6A4C6F-465D-4F5D-A0A7-FB0ED31EBF9A}" destId="{0C155660-E2A8-4B35-9DDF-10B9E8FDF72D}" srcOrd="0" destOrd="0" presId="urn:microsoft.com/office/officeart/2005/8/layout/chevron2"/>
    <dgm:cxn modelId="{B07B4D7F-D91C-4D76-AE7F-5547711D929D}" type="presOf" srcId="{8DB1309F-666F-409D-B5B9-D04D14425E39}" destId="{706ED46A-7216-4033-99AB-3ECC95E673BE}" srcOrd="0" destOrd="0" presId="urn:microsoft.com/office/officeart/2005/8/layout/chevron2"/>
    <dgm:cxn modelId="{C43E2071-2570-42F9-B1AF-3B69125978C7}" type="presOf" srcId="{DA9D85D2-7396-4E4B-9572-5450648B1448}" destId="{93054748-4EF4-4692-84E7-A3A1B7D6ED99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AC3060E8-2B99-4D60-B1B3-6FD1DD67ED3F}" type="presOf" srcId="{1E3C777D-CC13-4E1E-ADA7-36296CD49D16}" destId="{FC37AEDD-360F-4875-A483-E75C98CA692D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01399D38-940D-4887-9A50-ADF3317D1A9A}" type="presOf" srcId="{39723DDC-3239-4B4F-BF48-759C59EA5559}" destId="{AB623696-E7D3-4C0B-8FC0-FEA14D75C612}" srcOrd="0" destOrd="0" presId="urn:microsoft.com/office/officeart/2005/8/layout/chevron2"/>
    <dgm:cxn modelId="{1A390AD5-790E-421B-81EE-5E2A8F190118}" type="presOf" srcId="{AEED0E7E-6B16-4878-9772-35EC386FE47D}" destId="{48A83130-6CA4-46CC-B544-F684BEFB8667}" srcOrd="0" destOrd="0" presId="urn:microsoft.com/office/officeart/2005/8/layout/chevron2"/>
    <dgm:cxn modelId="{1B5F6305-398A-4E38-A1DB-034078BB3A6B}" type="presParOf" srcId="{FC37AEDD-360F-4875-A483-E75C98CA692D}" destId="{FCCAFE90-B5E6-475D-A199-1F0571469E06}" srcOrd="0" destOrd="0" presId="urn:microsoft.com/office/officeart/2005/8/layout/chevron2"/>
    <dgm:cxn modelId="{A3729E0A-B8D4-47E9-9C8D-B2D3F2CE3E04}" type="presParOf" srcId="{FCCAFE90-B5E6-475D-A199-1F0571469E06}" destId="{8D0D5279-F7C7-4118-BFD9-791E347E0538}" srcOrd="0" destOrd="0" presId="urn:microsoft.com/office/officeart/2005/8/layout/chevron2"/>
    <dgm:cxn modelId="{DA3757D8-B2A8-4464-A49A-E0E750B083E1}" type="presParOf" srcId="{FCCAFE90-B5E6-475D-A199-1F0571469E06}" destId="{61AB48AC-EE08-4E90-8348-6F5377A7F320}" srcOrd="1" destOrd="0" presId="urn:microsoft.com/office/officeart/2005/8/layout/chevron2"/>
    <dgm:cxn modelId="{7D46B6E1-6987-4BA8-A74C-17F7534520AD}" type="presParOf" srcId="{FC37AEDD-360F-4875-A483-E75C98CA692D}" destId="{FB3B9509-6CDF-4639-858F-0686F4423E26}" srcOrd="1" destOrd="0" presId="urn:microsoft.com/office/officeart/2005/8/layout/chevron2"/>
    <dgm:cxn modelId="{B9E27342-3FF7-4874-A39B-7CAEC7B1E980}" type="presParOf" srcId="{FC37AEDD-360F-4875-A483-E75C98CA692D}" destId="{69A3C548-9B77-4589-8414-87258D2C4D40}" srcOrd="2" destOrd="0" presId="urn:microsoft.com/office/officeart/2005/8/layout/chevron2"/>
    <dgm:cxn modelId="{CF7904FC-9D66-4552-9616-B983E53A3A71}" type="presParOf" srcId="{69A3C548-9B77-4589-8414-87258D2C4D40}" destId="{706ED46A-7216-4033-99AB-3ECC95E673BE}" srcOrd="0" destOrd="0" presId="urn:microsoft.com/office/officeart/2005/8/layout/chevron2"/>
    <dgm:cxn modelId="{4CEB5DD8-A4B2-45CD-AF95-A5BF1A2E941A}" type="presParOf" srcId="{69A3C548-9B77-4589-8414-87258D2C4D40}" destId="{8DCE5DA1-07AD-48F8-BE1A-C84AB665BF04}" srcOrd="1" destOrd="0" presId="urn:microsoft.com/office/officeart/2005/8/layout/chevron2"/>
    <dgm:cxn modelId="{F6195752-DDFD-4A08-82C7-E4E3EEBE33FB}" type="presParOf" srcId="{FC37AEDD-360F-4875-A483-E75C98CA692D}" destId="{49B09A8B-818F-49C3-9583-ED802F84584D}" srcOrd="3" destOrd="0" presId="urn:microsoft.com/office/officeart/2005/8/layout/chevron2"/>
    <dgm:cxn modelId="{BCE028BA-CDD6-45D5-AAB1-11F62870F269}" type="presParOf" srcId="{FC37AEDD-360F-4875-A483-E75C98CA692D}" destId="{B1BA6215-4DEB-40E0-9990-D33301C90771}" srcOrd="4" destOrd="0" presId="urn:microsoft.com/office/officeart/2005/8/layout/chevron2"/>
    <dgm:cxn modelId="{DABB4DF4-0C42-48E5-8F3B-4D24FF01A688}" type="presParOf" srcId="{B1BA6215-4DEB-40E0-9990-D33301C90771}" destId="{93054748-4EF4-4692-84E7-A3A1B7D6ED99}" srcOrd="0" destOrd="0" presId="urn:microsoft.com/office/officeart/2005/8/layout/chevron2"/>
    <dgm:cxn modelId="{18062E02-8F87-4751-BA7A-6F9D3820885F}" type="presParOf" srcId="{B1BA6215-4DEB-40E0-9990-D33301C90771}" destId="{AB623696-E7D3-4C0B-8FC0-FEA14D75C612}" srcOrd="1" destOrd="0" presId="urn:microsoft.com/office/officeart/2005/8/layout/chevron2"/>
    <dgm:cxn modelId="{1222B696-4733-40CF-83DB-C54FB31C737A}" type="presParOf" srcId="{FC37AEDD-360F-4875-A483-E75C98CA692D}" destId="{075925A5-743B-4F85-9954-54F8D85D74E8}" srcOrd="5" destOrd="0" presId="urn:microsoft.com/office/officeart/2005/8/layout/chevron2"/>
    <dgm:cxn modelId="{ED830F13-A8FF-4383-87DC-57798362A860}" type="presParOf" srcId="{FC37AEDD-360F-4875-A483-E75C98CA692D}" destId="{F444617D-AB43-4FA9-BAB9-CD1E1D4652F7}" srcOrd="6" destOrd="0" presId="urn:microsoft.com/office/officeart/2005/8/layout/chevron2"/>
    <dgm:cxn modelId="{0E94B136-ED27-4649-BEAE-32760026157B}" type="presParOf" srcId="{F444617D-AB43-4FA9-BAB9-CD1E1D4652F7}" destId="{48A83130-6CA4-46CC-B544-F684BEFB8667}" srcOrd="0" destOrd="0" presId="urn:microsoft.com/office/officeart/2005/8/layout/chevron2"/>
    <dgm:cxn modelId="{255F16B8-A74A-4206-BFDB-AB28DE812342}" type="presParOf" srcId="{F444617D-AB43-4FA9-BAB9-CD1E1D4652F7}" destId="{C516F9DD-F4CD-427E-8D95-D35293BD3AAA}" srcOrd="1" destOrd="0" presId="urn:microsoft.com/office/officeart/2005/8/layout/chevron2"/>
    <dgm:cxn modelId="{8B1C3294-D4AA-4997-9F65-78A9137D8E59}" type="presParOf" srcId="{FC37AEDD-360F-4875-A483-E75C98CA692D}" destId="{CE684A32-6A64-4CB0-A99E-D0264402A614}" srcOrd="7" destOrd="0" presId="urn:microsoft.com/office/officeart/2005/8/layout/chevron2"/>
    <dgm:cxn modelId="{BB7EDD76-75FF-432D-B0BA-621103106081}" type="presParOf" srcId="{FC37AEDD-360F-4875-A483-E75C98CA692D}" destId="{2C82177F-D21E-43D5-8468-746079A0C3A7}" srcOrd="8" destOrd="0" presId="urn:microsoft.com/office/officeart/2005/8/layout/chevron2"/>
    <dgm:cxn modelId="{4BBA073F-5E80-42AD-94A2-198369E25485}" type="presParOf" srcId="{2C82177F-D21E-43D5-8468-746079A0C3A7}" destId="{54CE6A94-CF24-4B94-8870-3EC682C763A0}" srcOrd="0" destOrd="0" presId="urn:microsoft.com/office/officeart/2005/8/layout/chevron2"/>
    <dgm:cxn modelId="{20E04DF2-2C0F-431A-B940-1B9E66EB0968}" type="presParOf" srcId="{2C82177F-D21E-43D5-8468-746079A0C3A7}" destId="{B5788FB2-C6B1-4BC0-970C-52A6C8EB9F33}" srcOrd="1" destOrd="0" presId="urn:microsoft.com/office/officeart/2005/8/layout/chevron2"/>
    <dgm:cxn modelId="{65F9EB3F-2B67-4DCC-BD1F-BEE6FE971099}" type="presParOf" srcId="{FC37AEDD-360F-4875-A483-E75C98CA692D}" destId="{53CE5E43-BC67-4ED5-BD54-20AEE1AF9467}" srcOrd="9" destOrd="0" presId="urn:microsoft.com/office/officeart/2005/8/layout/chevron2"/>
    <dgm:cxn modelId="{86A1F3A0-AFBF-4671-9502-8530983CB620}" type="presParOf" srcId="{FC37AEDD-360F-4875-A483-E75C98CA692D}" destId="{B5DAD4D1-0C3C-4C45-9D7B-62DE8BDA72C1}" srcOrd="10" destOrd="0" presId="urn:microsoft.com/office/officeart/2005/8/layout/chevron2"/>
    <dgm:cxn modelId="{BC378328-973B-47F4-9CF1-2DC08C12EB74}" type="presParOf" srcId="{B5DAD4D1-0C3C-4C45-9D7B-62DE8BDA72C1}" destId="{0C155660-E2A8-4B35-9DDF-10B9E8FDF72D}" srcOrd="0" destOrd="0" presId="urn:microsoft.com/office/officeart/2005/8/layout/chevron2"/>
    <dgm:cxn modelId="{E6FD4ADE-9A93-4635-BBF3-1C874BFF12C2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7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solidFill>
          <a:schemeClr val="accent6">
            <a:lumMod val="40000"/>
            <a:lumOff val="60000"/>
            <a:alpha val="90000"/>
          </a:schemeClr>
        </a:solidFill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F9CE75D9-BBAB-4C4F-B875-2BFC63F630C8}" type="presOf" srcId="{9CC0326C-F00A-45CE-A6A2-C0DBFF4E0D51}" destId="{8D0D5279-F7C7-4118-BFD9-791E347E0538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E8EA595-CDA3-4382-BD3C-A4517320BC90}" type="presOf" srcId="{3E4764AE-434D-4C80-86A8-67A648D0EFCF}" destId="{B5788FB2-C6B1-4BC0-970C-52A6C8EB9F33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17E83929-7F89-4137-BAF7-65BCDFDFBF6F}" type="presOf" srcId="{8DB1309F-666F-409D-B5B9-D04D14425E39}" destId="{706ED46A-7216-4033-99AB-3ECC95E673BE}" srcOrd="0" destOrd="0" presId="urn:microsoft.com/office/officeart/2005/8/layout/chevron2"/>
    <dgm:cxn modelId="{AD5090DB-BB66-44C6-AC9B-9A31BEB65263}" type="presOf" srcId="{1E3C777D-CC13-4E1E-ADA7-36296CD49D16}" destId="{FC37AEDD-360F-4875-A483-E75C98CA692D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4132AC0A-4CDD-4603-AE54-3642D452DB9F}" type="presOf" srcId="{AEED0E7E-6B16-4878-9772-35EC386FE47D}" destId="{48A83130-6CA4-46CC-B544-F684BEFB8667}" srcOrd="0" destOrd="0" presId="urn:microsoft.com/office/officeart/2005/8/layout/chevron2"/>
    <dgm:cxn modelId="{61A96EEB-5562-4F96-8BE9-948A03C2B285}" type="presOf" srcId="{39723DDC-3239-4B4F-BF48-759C59EA5559}" destId="{AB623696-E7D3-4C0B-8FC0-FEA14D75C612}" srcOrd="0" destOrd="0" presId="urn:microsoft.com/office/officeart/2005/8/layout/chevron2"/>
    <dgm:cxn modelId="{8566B52B-2378-43DB-9267-30ACE3B6C270}" type="presOf" srcId="{427AE357-2A0C-4CC4-B747-4F4C14D280FC}" destId="{0F643CBE-EF51-4DEF-A527-2823981944F4}" srcOrd="0" destOrd="0" presId="urn:microsoft.com/office/officeart/2005/8/layout/chevron2"/>
    <dgm:cxn modelId="{1E9E7632-C88F-42A4-BEDA-9387A0B6475D}" type="presOf" srcId="{8BDFB5CD-B755-4988-8881-F9B5C67E94A0}" destId="{61AB48AC-EE08-4E90-8348-6F5377A7F320}" srcOrd="0" destOrd="0" presId="urn:microsoft.com/office/officeart/2005/8/layout/chevron2"/>
    <dgm:cxn modelId="{C57AF422-941C-4644-95A1-E92F0BAAEBB8}" type="presOf" srcId="{1A6A4C6F-465D-4F5D-A0A7-FB0ED31EBF9A}" destId="{0C155660-E2A8-4B35-9DDF-10B9E8FDF72D}" srcOrd="0" destOrd="0" presId="urn:microsoft.com/office/officeart/2005/8/layout/chevron2"/>
    <dgm:cxn modelId="{8354978C-A9CD-483E-8E0E-CB5C65BA1D02}" type="presOf" srcId="{DE6E7E3E-8551-49FB-A6F2-F571BFD1F25E}" destId="{8DCE5DA1-07AD-48F8-BE1A-C84AB665BF04}" srcOrd="0" destOrd="0" presId="urn:microsoft.com/office/officeart/2005/8/layout/chevron2"/>
    <dgm:cxn modelId="{B14573F8-8596-42D9-8C9C-0AB389A13E9A}" type="presOf" srcId="{D8C12C3D-756E-4409-B3CA-788AB7F56C8B}" destId="{54CE6A94-CF24-4B94-8870-3EC682C763A0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9215D928-E297-47BA-8A73-C1B98A9F2161}" type="presOf" srcId="{A74F1F23-C7A5-47A3-8B0A-D4F03EED38FB}" destId="{C516F9DD-F4CD-427E-8D95-D35293BD3AAA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F0340CE9-16DA-4D75-9D52-1B5A92BD8864}" type="presOf" srcId="{DA9D85D2-7396-4E4B-9572-5450648B1448}" destId="{93054748-4EF4-4692-84E7-A3A1B7D6ED99}" srcOrd="0" destOrd="0" presId="urn:microsoft.com/office/officeart/2005/8/layout/chevron2"/>
    <dgm:cxn modelId="{FBA277FC-3A57-4E1A-89AE-09BE3D5C61E6}" type="presParOf" srcId="{FC37AEDD-360F-4875-A483-E75C98CA692D}" destId="{FCCAFE90-B5E6-475D-A199-1F0571469E06}" srcOrd="0" destOrd="0" presId="urn:microsoft.com/office/officeart/2005/8/layout/chevron2"/>
    <dgm:cxn modelId="{656CFA20-21D3-493F-AB61-575227AF6002}" type="presParOf" srcId="{FCCAFE90-B5E6-475D-A199-1F0571469E06}" destId="{8D0D5279-F7C7-4118-BFD9-791E347E0538}" srcOrd="0" destOrd="0" presId="urn:microsoft.com/office/officeart/2005/8/layout/chevron2"/>
    <dgm:cxn modelId="{6B2A017C-A272-4915-8033-D80184F21C8E}" type="presParOf" srcId="{FCCAFE90-B5E6-475D-A199-1F0571469E06}" destId="{61AB48AC-EE08-4E90-8348-6F5377A7F320}" srcOrd="1" destOrd="0" presId="urn:microsoft.com/office/officeart/2005/8/layout/chevron2"/>
    <dgm:cxn modelId="{D5283D85-EA7C-4882-8BBF-5E2EB4C5BA94}" type="presParOf" srcId="{FC37AEDD-360F-4875-A483-E75C98CA692D}" destId="{FB3B9509-6CDF-4639-858F-0686F4423E26}" srcOrd="1" destOrd="0" presId="urn:microsoft.com/office/officeart/2005/8/layout/chevron2"/>
    <dgm:cxn modelId="{81F9784A-EB72-4503-BD74-A53FBF1B1189}" type="presParOf" srcId="{FC37AEDD-360F-4875-A483-E75C98CA692D}" destId="{69A3C548-9B77-4589-8414-87258D2C4D40}" srcOrd="2" destOrd="0" presId="urn:microsoft.com/office/officeart/2005/8/layout/chevron2"/>
    <dgm:cxn modelId="{E1016F97-E52B-4B3F-9647-8A43B077286F}" type="presParOf" srcId="{69A3C548-9B77-4589-8414-87258D2C4D40}" destId="{706ED46A-7216-4033-99AB-3ECC95E673BE}" srcOrd="0" destOrd="0" presId="urn:microsoft.com/office/officeart/2005/8/layout/chevron2"/>
    <dgm:cxn modelId="{46523D83-1549-44F3-BCD4-9A082586641B}" type="presParOf" srcId="{69A3C548-9B77-4589-8414-87258D2C4D40}" destId="{8DCE5DA1-07AD-48F8-BE1A-C84AB665BF04}" srcOrd="1" destOrd="0" presId="urn:microsoft.com/office/officeart/2005/8/layout/chevron2"/>
    <dgm:cxn modelId="{8F9432AB-EB8D-4004-8BA3-AAB475667E69}" type="presParOf" srcId="{FC37AEDD-360F-4875-A483-E75C98CA692D}" destId="{49B09A8B-818F-49C3-9583-ED802F84584D}" srcOrd="3" destOrd="0" presId="urn:microsoft.com/office/officeart/2005/8/layout/chevron2"/>
    <dgm:cxn modelId="{6E7657D4-FF5B-4564-AE4D-429F4C06BBFF}" type="presParOf" srcId="{FC37AEDD-360F-4875-A483-E75C98CA692D}" destId="{B1BA6215-4DEB-40E0-9990-D33301C90771}" srcOrd="4" destOrd="0" presId="urn:microsoft.com/office/officeart/2005/8/layout/chevron2"/>
    <dgm:cxn modelId="{3902AFC0-24DE-4986-A9CE-72477899A827}" type="presParOf" srcId="{B1BA6215-4DEB-40E0-9990-D33301C90771}" destId="{93054748-4EF4-4692-84E7-A3A1B7D6ED99}" srcOrd="0" destOrd="0" presId="urn:microsoft.com/office/officeart/2005/8/layout/chevron2"/>
    <dgm:cxn modelId="{EA63491C-A7A2-4FA1-913F-C0408C5DA32B}" type="presParOf" srcId="{B1BA6215-4DEB-40E0-9990-D33301C90771}" destId="{AB623696-E7D3-4C0B-8FC0-FEA14D75C612}" srcOrd="1" destOrd="0" presId="urn:microsoft.com/office/officeart/2005/8/layout/chevron2"/>
    <dgm:cxn modelId="{967BB20E-B38D-4201-9CFD-51B5BE0EB680}" type="presParOf" srcId="{FC37AEDD-360F-4875-A483-E75C98CA692D}" destId="{075925A5-743B-4F85-9954-54F8D85D74E8}" srcOrd="5" destOrd="0" presId="urn:microsoft.com/office/officeart/2005/8/layout/chevron2"/>
    <dgm:cxn modelId="{2770E8DD-5FF7-4F9C-BD11-38A0ECFB4C33}" type="presParOf" srcId="{FC37AEDD-360F-4875-A483-E75C98CA692D}" destId="{F444617D-AB43-4FA9-BAB9-CD1E1D4652F7}" srcOrd="6" destOrd="0" presId="urn:microsoft.com/office/officeart/2005/8/layout/chevron2"/>
    <dgm:cxn modelId="{57288E5C-23EF-4735-A24A-8BC3944FEA98}" type="presParOf" srcId="{F444617D-AB43-4FA9-BAB9-CD1E1D4652F7}" destId="{48A83130-6CA4-46CC-B544-F684BEFB8667}" srcOrd="0" destOrd="0" presId="urn:microsoft.com/office/officeart/2005/8/layout/chevron2"/>
    <dgm:cxn modelId="{99BBD8E5-D2A6-4950-91E9-9D7C93ADC278}" type="presParOf" srcId="{F444617D-AB43-4FA9-BAB9-CD1E1D4652F7}" destId="{C516F9DD-F4CD-427E-8D95-D35293BD3AAA}" srcOrd="1" destOrd="0" presId="urn:microsoft.com/office/officeart/2005/8/layout/chevron2"/>
    <dgm:cxn modelId="{3408A22C-C0E6-48AB-BDCD-93030E6BB5D3}" type="presParOf" srcId="{FC37AEDD-360F-4875-A483-E75C98CA692D}" destId="{CE684A32-6A64-4CB0-A99E-D0264402A614}" srcOrd="7" destOrd="0" presId="urn:microsoft.com/office/officeart/2005/8/layout/chevron2"/>
    <dgm:cxn modelId="{4E3A8756-4BE2-411C-AF3C-3E4934F59BFC}" type="presParOf" srcId="{FC37AEDD-360F-4875-A483-E75C98CA692D}" destId="{2C82177F-D21E-43D5-8468-746079A0C3A7}" srcOrd="8" destOrd="0" presId="urn:microsoft.com/office/officeart/2005/8/layout/chevron2"/>
    <dgm:cxn modelId="{EB2F5491-2799-4B1A-A02B-87DE807B73CA}" type="presParOf" srcId="{2C82177F-D21E-43D5-8468-746079A0C3A7}" destId="{54CE6A94-CF24-4B94-8870-3EC682C763A0}" srcOrd="0" destOrd="0" presId="urn:microsoft.com/office/officeart/2005/8/layout/chevron2"/>
    <dgm:cxn modelId="{49D953D1-DD15-41BF-9274-158C7CAE762F}" type="presParOf" srcId="{2C82177F-D21E-43D5-8468-746079A0C3A7}" destId="{B5788FB2-C6B1-4BC0-970C-52A6C8EB9F33}" srcOrd="1" destOrd="0" presId="urn:microsoft.com/office/officeart/2005/8/layout/chevron2"/>
    <dgm:cxn modelId="{791A4B2A-B8D9-4B2A-A1A3-FA120B345562}" type="presParOf" srcId="{FC37AEDD-360F-4875-A483-E75C98CA692D}" destId="{53CE5E43-BC67-4ED5-BD54-20AEE1AF9467}" srcOrd="9" destOrd="0" presId="urn:microsoft.com/office/officeart/2005/8/layout/chevron2"/>
    <dgm:cxn modelId="{74A03704-67C0-4292-85EC-254BBB72C702}" type="presParOf" srcId="{FC37AEDD-360F-4875-A483-E75C98CA692D}" destId="{B5DAD4D1-0C3C-4C45-9D7B-62DE8BDA72C1}" srcOrd="10" destOrd="0" presId="urn:microsoft.com/office/officeart/2005/8/layout/chevron2"/>
    <dgm:cxn modelId="{2D670969-5616-457C-9335-D3B194398F2A}" type="presParOf" srcId="{B5DAD4D1-0C3C-4C45-9D7B-62DE8BDA72C1}" destId="{0C155660-E2A8-4B35-9DDF-10B9E8FDF72D}" srcOrd="0" destOrd="0" presId="urn:microsoft.com/office/officeart/2005/8/layout/chevron2"/>
    <dgm:cxn modelId="{B991C0D0-8E04-4FEC-B624-C6CEBAA519C0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8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effectLst/>
      </dgm:spPr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>
        <a:solidFill>
          <a:schemeClr val="accent2">
            <a:lumMod val="40000"/>
            <a:lumOff val="60000"/>
            <a:alpha val="90000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B760D8E2-CF4E-425C-9B77-4A8300385F93}" type="presOf" srcId="{3E4764AE-434D-4C80-86A8-67A648D0EFCF}" destId="{B5788FB2-C6B1-4BC0-970C-52A6C8EB9F33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06555E12-1CE1-42B9-90A2-89B8E6AAE556}" type="presOf" srcId="{1E3C777D-CC13-4E1E-ADA7-36296CD49D16}" destId="{FC37AEDD-360F-4875-A483-E75C98CA692D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B5812A42-E223-4735-84A6-40C8E2EBBF62}" type="presOf" srcId="{427AE357-2A0C-4CC4-B747-4F4C14D280FC}" destId="{0F643CBE-EF51-4DEF-A527-2823981944F4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6C807665-22F0-480E-AA2C-D3A8661902AE}" type="presOf" srcId="{AEED0E7E-6B16-4878-9772-35EC386FE47D}" destId="{48A83130-6CA4-46CC-B544-F684BEFB8667}" srcOrd="0" destOrd="0" presId="urn:microsoft.com/office/officeart/2005/8/layout/chevron2"/>
    <dgm:cxn modelId="{5B9C8ECB-AB44-4081-9466-664854BF5731}" type="presOf" srcId="{8DB1309F-666F-409D-B5B9-D04D14425E39}" destId="{706ED46A-7216-4033-99AB-3ECC95E673BE}" srcOrd="0" destOrd="0" presId="urn:microsoft.com/office/officeart/2005/8/layout/chevron2"/>
    <dgm:cxn modelId="{A8861055-627C-4A73-B530-1539BABEFC37}" type="presOf" srcId="{8BDFB5CD-B755-4988-8881-F9B5C67E94A0}" destId="{61AB48AC-EE08-4E90-8348-6F5377A7F320}" srcOrd="0" destOrd="0" presId="urn:microsoft.com/office/officeart/2005/8/layout/chevron2"/>
    <dgm:cxn modelId="{0F78200C-A081-47F1-AED6-79956164600E}" type="presOf" srcId="{DE6E7E3E-8551-49FB-A6F2-F571BFD1F25E}" destId="{8DCE5DA1-07AD-48F8-BE1A-C84AB665BF04}" srcOrd="0" destOrd="0" presId="urn:microsoft.com/office/officeart/2005/8/layout/chevron2"/>
    <dgm:cxn modelId="{09DCFA3D-3D3B-4679-9973-EF4151A9A170}" type="presOf" srcId="{39723DDC-3239-4B4F-BF48-759C59EA5559}" destId="{AB623696-E7D3-4C0B-8FC0-FEA14D75C612}" srcOrd="0" destOrd="0" presId="urn:microsoft.com/office/officeart/2005/8/layout/chevron2"/>
    <dgm:cxn modelId="{2020C3B2-8AB3-4E62-8995-3F351A986307}" type="presOf" srcId="{9CC0326C-F00A-45CE-A6A2-C0DBFF4E0D51}" destId="{8D0D5279-F7C7-4118-BFD9-791E347E0538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4DEFED64-E84C-4222-BEBB-76DA30248FA9}" type="presOf" srcId="{DA9D85D2-7396-4E4B-9572-5450648B1448}" destId="{93054748-4EF4-4692-84E7-A3A1B7D6ED99}" srcOrd="0" destOrd="0" presId="urn:microsoft.com/office/officeart/2005/8/layout/chevron2"/>
    <dgm:cxn modelId="{E943CD2F-F99B-4883-91E8-EF49021A8CD7}" type="presOf" srcId="{A74F1F23-C7A5-47A3-8B0A-D4F03EED38FB}" destId="{C516F9DD-F4CD-427E-8D95-D35293BD3AAA}" srcOrd="0" destOrd="0" presId="urn:microsoft.com/office/officeart/2005/8/layout/chevron2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DD5F556F-E699-40A3-9DAF-6DE561D7F7A4}" type="presOf" srcId="{D8C12C3D-756E-4409-B3CA-788AB7F56C8B}" destId="{54CE6A94-CF24-4B94-8870-3EC682C763A0}" srcOrd="0" destOrd="0" presId="urn:microsoft.com/office/officeart/2005/8/layout/chevron2"/>
    <dgm:cxn modelId="{FB3285DF-5A03-4370-AF10-CCF7F0464018}" type="presOf" srcId="{1A6A4C6F-465D-4F5D-A0A7-FB0ED31EBF9A}" destId="{0C155660-E2A8-4B35-9DDF-10B9E8FDF72D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D0F9751D-CDAE-4AE2-8448-623C8792D37E}" type="presParOf" srcId="{FC37AEDD-360F-4875-A483-E75C98CA692D}" destId="{FCCAFE90-B5E6-475D-A199-1F0571469E06}" srcOrd="0" destOrd="0" presId="urn:microsoft.com/office/officeart/2005/8/layout/chevron2"/>
    <dgm:cxn modelId="{E270BA8F-A509-43E9-A6BE-2C66BB2707C8}" type="presParOf" srcId="{FCCAFE90-B5E6-475D-A199-1F0571469E06}" destId="{8D0D5279-F7C7-4118-BFD9-791E347E0538}" srcOrd="0" destOrd="0" presId="urn:microsoft.com/office/officeart/2005/8/layout/chevron2"/>
    <dgm:cxn modelId="{56A8DF05-8613-4CC8-89AB-E9888FF9411D}" type="presParOf" srcId="{FCCAFE90-B5E6-475D-A199-1F0571469E06}" destId="{61AB48AC-EE08-4E90-8348-6F5377A7F320}" srcOrd="1" destOrd="0" presId="urn:microsoft.com/office/officeart/2005/8/layout/chevron2"/>
    <dgm:cxn modelId="{05EF9C26-0881-4490-805D-90EC85CAD137}" type="presParOf" srcId="{FC37AEDD-360F-4875-A483-E75C98CA692D}" destId="{FB3B9509-6CDF-4639-858F-0686F4423E26}" srcOrd="1" destOrd="0" presId="urn:microsoft.com/office/officeart/2005/8/layout/chevron2"/>
    <dgm:cxn modelId="{6D881506-6E84-4463-947C-A24D1BF3920A}" type="presParOf" srcId="{FC37AEDD-360F-4875-A483-E75C98CA692D}" destId="{69A3C548-9B77-4589-8414-87258D2C4D40}" srcOrd="2" destOrd="0" presId="urn:microsoft.com/office/officeart/2005/8/layout/chevron2"/>
    <dgm:cxn modelId="{A82C94DA-D030-44D2-97A7-E1420091CA86}" type="presParOf" srcId="{69A3C548-9B77-4589-8414-87258D2C4D40}" destId="{706ED46A-7216-4033-99AB-3ECC95E673BE}" srcOrd="0" destOrd="0" presId="urn:microsoft.com/office/officeart/2005/8/layout/chevron2"/>
    <dgm:cxn modelId="{D7CC3709-0330-4C72-A761-5AA3830B403F}" type="presParOf" srcId="{69A3C548-9B77-4589-8414-87258D2C4D40}" destId="{8DCE5DA1-07AD-48F8-BE1A-C84AB665BF04}" srcOrd="1" destOrd="0" presId="urn:microsoft.com/office/officeart/2005/8/layout/chevron2"/>
    <dgm:cxn modelId="{FA7F57D3-487D-44C5-BC8C-D5691EA78021}" type="presParOf" srcId="{FC37AEDD-360F-4875-A483-E75C98CA692D}" destId="{49B09A8B-818F-49C3-9583-ED802F84584D}" srcOrd="3" destOrd="0" presId="urn:microsoft.com/office/officeart/2005/8/layout/chevron2"/>
    <dgm:cxn modelId="{FEF4001A-DA3E-47E9-A297-642B7CBAB24D}" type="presParOf" srcId="{FC37AEDD-360F-4875-A483-E75C98CA692D}" destId="{B1BA6215-4DEB-40E0-9990-D33301C90771}" srcOrd="4" destOrd="0" presId="urn:microsoft.com/office/officeart/2005/8/layout/chevron2"/>
    <dgm:cxn modelId="{FAE66DD1-A6D3-4108-BDF5-AD9136F2837A}" type="presParOf" srcId="{B1BA6215-4DEB-40E0-9990-D33301C90771}" destId="{93054748-4EF4-4692-84E7-A3A1B7D6ED99}" srcOrd="0" destOrd="0" presId="urn:microsoft.com/office/officeart/2005/8/layout/chevron2"/>
    <dgm:cxn modelId="{BE6D342C-0AD0-4A2C-A4A2-A2841C5D369C}" type="presParOf" srcId="{B1BA6215-4DEB-40E0-9990-D33301C90771}" destId="{AB623696-E7D3-4C0B-8FC0-FEA14D75C612}" srcOrd="1" destOrd="0" presId="urn:microsoft.com/office/officeart/2005/8/layout/chevron2"/>
    <dgm:cxn modelId="{E4B8B5E2-5A33-4B5D-B579-68D16E216C30}" type="presParOf" srcId="{FC37AEDD-360F-4875-A483-E75C98CA692D}" destId="{075925A5-743B-4F85-9954-54F8D85D74E8}" srcOrd="5" destOrd="0" presId="urn:microsoft.com/office/officeart/2005/8/layout/chevron2"/>
    <dgm:cxn modelId="{0E4AE1BC-0FBE-4671-8A0B-93D10FE693D7}" type="presParOf" srcId="{FC37AEDD-360F-4875-A483-E75C98CA692D}" destId="{F444617D-AB43-4FA9-BAB9-CD1E1D4652F7}" srcOrd="6" destOrd="0" presId="urn:microsoft.com/office/officeart/2005/8/layout/chevron2"/>
    <dgm:cxn modelId="{BAF546F1-866E-42AE-9A5C-A29CEECB5531}" type="presParOf" srcId="{F444617D-AB43-4FA9-BAB9-CD1E1D4652F7}" destId="{48A83130-6CA4-46CC-B544-F684BEFB8667}" srcOrd="0" destOrd="0" presId="urn:microsoft.com/office/officeart/2005/8/layout/chevron2"/>
    <dgm:cxn modelId="{59BDDBEA-8817-4BA9-A8C4-3D42C527DF5A}" type="presParOf" srcId="{F444617D-AB43-4FA9-BAB9-CD1E1D4652F7}" destId="{C516F9DD-F4CD-427E-8D95-D35293BD3AAA}" srcOrd="1" destOrd="0" presId="urn:microsoft.com/office/officeart/2005/8/layout/chevron2"/>
    <dgm:cxn modelId="{EF05E456-9A4A-4BC0-9D86-9132F0EE96B4}" type="presParOf" srcId="{FC37AEDD-360F-4875-A483-E75C98CA692D}" destId="{CE684A32-6A64-4CB0-A99E-D0264402A614}" srcOrd="7" destOrd="0" presId="urn:microsoft.com/office/officeart/2005/8/layout/chevron2"/>
    <dgm:cxn modelId="{8FD0D26E-B211-4D88-94A7-4C1E8A44ABFA}" type="presParOf" srcId="{FC37AEDD-360F-4875-A483-E75C98CA692D}" destId="{2C82177F-D21E-43D5-8468-746079A0C3A7}" srcOrd="8" destOrd="0" presId="urn:microsoft.com/office/officeart/2005/8/layout/chevron2"/>
    <dgm:cxn modelId="{54103263-B22E-4B56-9CB6-AB2F2591C86F}" type="presParOf" srcId="{2C82177F-D21E-43D5-8468-746079A0C3A7}" destId="{54CE6A94-CF24-4B94-8870-3EC682C763A0}" srcOrd="0" destOrd="0" presId="urn:microsoft.com/office/officeart/2005/8/layout/chevron2"/>
    <dgm:cxn modelId="{551C4739-B1F2-459D-98C2-AFD7444E8F84}" type="presParOf" srcId="{2C82177F-D21E-43D5-8468-746079A0C3A7}" destId="{B5788FB2-C6B1-4BC0-970C-52A6C8EB9F33}" srcOrd="1" destOrd="0" presId="urn:microsoft.com/office/officeart/2005/8/layout/chevron2"/>
    <dgm:cxn modelId="{FBF6F67E-A879-404F-9456-B8750A979249}" type="presParOf" srcId="{FC37AEDD-360F-4875-A483-E75C98CA692D}" destId="{53CE5E43-BC67-4ED5-BD54-20AEE1AF9467}" srcOrd="9" destOrd="0" presId="urn:microsoft.com/office/officeart/2005/8/layout/chevron2"/>
    <dgm:cxn modelId="{FAB95154-C3AC-46D8-8FB1-4B85B89B1261}" type="presParOf" srcId="{FC37AEDD-360F-4875-A483-E75C98CA692D}" destId="{B5DAD4D1-0C3C-4C45-9D7B-62DE8BDA72C1}" srcOrd="10" destOrd="0" presId="urn:microsoft.com/office/officeart/2005/8/layout/chevron2"/>
    <dgm:cxn modelId="{577851DF-B540-4A5C-A104-B72259640981}" type="presParOf" srcId="{B5DAD4D1-0C3C-4C45-9D7B-62DE8BDA72C1}" destId="{0C155660-E2A8-4B35-9DDF-10B9E8FDF72D}" srcOrd="0" destOrd="0" presId="urn:microsoft.com/office/officeart/2005/8/layout/chevron2"/>
    <dgm:cxn modelId="{11C33442-4F3B-4D0E-9B0F-7B497D61EF6C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accent2">
            <a:lumMod val="40000"/>
            <a:lumOff val="60000"/>
            <a:alpha val="89804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682A69-582A-4963-90B7-2D39ED422119}">
      <dsp:nvSpPr>
        <dsp:cNvPr id="0" name=""/>
        <dsp:cNvSpPr/>
      </dsp:nvSpPr>
      <dsp:spPr>
        <a:xfrm>
          <a:off x="228606" y="57153"/>
          <a:ext cx="8628077" cy="44957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Total Envelope</a:t>
          </a:r>
          <a:endParaRPr lang="en-US" sz="3200" kern="1200" dirty="0"/>
        </a:p>
      </dsp:txBody>
      <dsp:txXfrm>
        <a:off x="2924880" y="281942"/>
        <a:ext cx="3235528" cy="449578"/>
      </dsp:txXfrm>
    </dsp:sp>
    <dsp:sp modelId="{58AAC34A-7D94-4620-86BB-589EB6168834}">
      <dsp:nvSpPr>
        <dsp:cNvPr id="0" name=""/>
        <dsp:cNvSpPr/>
      </dsp:nvSpPr>
      <dsp:spPr>
        <a:xfrm>
          <a:off x="483924" y="781054"/>
          <a:ext cx="7898077" cy="36967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Button">
            <a:avLst/>
          </a:prstTxWarp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Focal Areas</a:t>
          </a:r>
          <a:endParaRPr lang="en-US" sz="3200" kern="1200" dirty="0"/>
        </a:p>
      </dsp:txBody>
      <dsp:txXfrm>
        <a:off x="2729940" y="993616"/>
        <a:ext cx="3406045" cy="425123"/>
      </dsp:txXfrm>
    </dsp:sp>
    <dsp:sp modelId="{21620122-D8ED-404B-B1E0-194BBBDC2537}">
      <dsp:nvSpPr>
        <dsp:cNvPr id="0" name=""/>
        <dsp:cNvSpPr/>
      </dsp:nvSpPr>
      <dsp:spPr>
        <a:xfrm>
          <a:off x="914395" y="1390641"/>
          <a:ext cx="7086609" cy="324613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STAR Focal Areas</a:t>
          </a:r>
          <a:endParaRPr lang="en-US" sz="3200" kern="1200" dirty="0"/>
        </a:p>
      </dsp:txBody>
      <dsp:txXfrm>
        <a:off x="2624039" y="1614624"/>
        <a:ext cx="3667320" cy="447966"/>
      </dsp:txXfrm>
    </dsp:sp>
    <dsp:sp modelId="{E16207AE-09CB-49D0-9CE0-65F3F25EE064}">
      <dsp:nvSpPr>
        <dsp:cNvPr id="0" name=""/>
        <dsp:cNvSpPr/>
      </dsp:nvSpPr>
      <dsp:spPr>
        <a:xfrm>
          <a:off x="1828800" y="2068826"/>
          <a:ext cx="5257798" cy="259841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3200" kern="1200" dirty="0" smtClean="0"/>
            <a:t>less Set Asides</a:t>
          </a:r>
          <a:endParaRPr lang="en-US" sz="3200" kern="1200" dirty="0"/>
        </a:p>
      </dsp:txBody>
      <dsp:txXfrm>
        <a:off x="3038094" y="2302684"/>
        <a:ext cx="2839211" cy="467715"/>
      </dsp:txXfrm>
    </dsp:sp>
    <dsp:sp modelId="{6CCA5C3D-1C9A-447C-8331-91A8E57A592D}">
      <dsp:nvSpPr>
        <dsp:cNvPr id="0" name=""/>
        <dsp:cNvSpPr/>
      </dsp:nvSpPr>
      <dsp:spPr>
        <a:xfrm>
          <a:off x="2438396" y="2777486"/>
          <a:ext cx="4038606" cy="188976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	Country Allocations</a:t>
          </a:r>
          <a:endParaRPr lang="en-US" sz="3200" kern="1200" dirty="0"/>
        </a:p>
      </dsp:txBody>
      <dsp:txXfrm>
        <a:off x="3029837" y="3249926"/>
        <a:ext cx="2855725" cy="9448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6D069F-D3B1-4BC9-9012-06BB2E50D8B7}">
      <dsp:nvSpPr>
        <dsp:cNvPr id="0" name=""/>
        <dsp:cNvSpPr/>
      </dsp:nvSpPr>
      <dsp:spPr>
        <a:xfrm>
          <a:off x="5055713" y="623488"/>
          <a:ext cx="2455552" cy="935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9657"/>
              </a:lnTo>
              <a:lnTo>
                <a:pt x="2455552" y="839657"/>
              </a:lnTo>
              <a:lnTo>
                <a:pt x="2455552" y="9357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80925-99AF-417F-B579-827EE5DFDB38}">
      <dsp:nvSpPr>
        <dsp:cNvPr id="0" name=""/>
        <dsp:cNvSpPr/>
      </dsp:nvSpPr>
      <dsp:spPr>
        <a:xfrm>
          <a:off x="5055713" y="623488"/>
          <a:ext cx="105883" cy="935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9657"/>
              </a:lnTo>
              <a:lnTo>
                <a:pt x="105883" y="839657"/>
              </a:lnTo>
              <a:lnTo>
                <a:pt x="105883" y="9357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D3C72-98B8-4C02-8F65-BC7FAE2251D3}">
      <dsp:nvSpPr>
        <dsp:cNvPr id="0" name=""/>
        <dsp:cNvSpPr/>
      </dsp:nvSpPr>
      <dsp:spPr>
        <a:xfrm>
          <a:off x="2814193" y="2217564"/>
          <a:ext cx="1988778" cy="301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488"/>
              </a:lnTo>
              <a:lnTo>
                <a:pt x="1988778" y="205488"/>
              </a:lnTo>
              <a:lnTo>
                <a:pt x="1988778" y="3015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ECD5AD-7BB6-42E1-B744-C35F7FD9F7A6}">
      <dsp:nvSpPr>
        <dsp:cNvPr id="0" name=""/>
        <dsp:cNvSpPr/>
      </dsp:nvSpPr>
      <dsp:spPr>
        <a:xfrm>
          <a:off x="2768473" y="2217564"/>
          <a:ext cx="91440" cy="3015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15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F7DA04-3810-4493-9762-0A2E6118FE62}">
      <dsp:nvSpPr>
        <dsp:cNvPr id="0" name=""/>
        <dsp:cNvSpPr/>
      </dsp:nvSpPr>
      <dsp:spPr>
        <a:xfrm>
          <a:off x="825414" y="2217564"/>
          <a:ext cx="1988778" cy="301537"/>
        </a:xfrm>
        <a:custGeom>
          <a:avLst/>
          <a:gdLst/>
          <a:ahLst/>
          <a:cxnLst/>
          <a:rect l="0" t="0" r="0" b="0"/>
          <a:pathLst>
            <a:path>
              <a:moveTo>
                <a:pt x="1988778" y="0"/>
              </a:moveTo>
              <a:lnTo>
                <a:pt x="1988778" y="205488"/>
              </a:lnTo>
              <a:lnTo>
                <a:pt x="0" y="205488"/>
              </a:lnTo>
              <a:lnTo>
                <a:pt x="0" y="3015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2CD02F-9441-4EE1-BC9B-2ED170B625BF}">
      <dsp:nvSpPr>
        <dsp:cNvPr id="0" name=""/>
        <dsp:cNvSpPr/>
      </dsp:nvSpPr>
      <dsp:spPr>
        <a:xfrm>
          <a:off x="2814193" y="623488"/>
          <a:ext cx="2241520" cy="935705"/>
        </a:xfrm>
        <a:custGeom>
          <a:avLst/>
          <a:gdLst/>
          <a:ahLst/>
          <a:cxnLst/>
          <a:rect l="0" t="0" r="0" b="0"/>
          <a:pathLst>
            <a:path>
              <a:moveTo>
                <a:pt x="2241520" y="0"/>
              </a:moveTo>
              <a:lnTo>
                <a:pt x="2241520" y="839657"/>
              </a:lnTo>
              <a:lnTo>
                <a:pt x="0" y="839657"/>
              </a:lnTo>
              <a:lnTo>
                <a:pt x="0" y="9357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2BA27-A201-4988-B499-3FFADA51AC72}">
      <dsp:nvSpPr>
        <dsp:cNvPr id="0" name=""/>
        <dsp:cNvSpPr/>
      </dsp:nvSpPr>
      <dsp:spPr>
        <a:xfrm>
          <a:off x="3171503" y="-34881"/>
          <a:ext cx="3768418" cy="658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62772-DD90-43B3-8FB3-BB821D83046E}">
      <dsp:nvSpPr>
        <dsp:cNvPr id="0" name=""/>
        <dsp:cNvSpPr/>
      </dsp:nvSpPr>
      <dsp:spPr>
        <a:xfrm>
          <a:off x="3286704" y="74558"/>
          <a:ext cx="3768418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baseline="0" dirty="0" smtClean="0"/>
            <a:t>COUNTRY SCORE</a:t>
          </a:r>
          <a:endParaRPr lang="en-US" sz="2800" b="1" kern="1200" baseline="0" dirty="0"/>
        </a:p>
      </dsp:txBody>
      <dsp:txXfrm>
        <a:off x="3305987" y="93841"/>
        <a:ext cx="3729852" cy="619804"/>
      </dsp:txXfrm>
    </dsp:sp>
    <dsp:sp modelId="{3D09534A-EF22-46C6-B7EE-7E4102FA78D8}">
      <dsp:nvSpPr>
        <dsp:cNvPr id="0" name=""/>
        <dsp:cNvSpPr/>
      </dsp:nvSpPr>
      <dsp:spPr>
        <a:xfrm>
          <a:off x="1836015" y="1559194"/>
          <a:ext cx="1956355" cy="658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1DA774-B02E-412F-8443-EFFA351D6B2F}">
      <dsp:nvSpPr>
        <dsp:cNvPr id="0" name=""/>
        <dsp:cNvSpPr/>
      </dsp:nvSpPr>
      <dsp:spPr>
        <a:xfrm>
          <a:off x="1951215" y="1668635"/>
          <a:ext cx="1956355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Global Benefits Index</a:t>
          </a:r>
          <a:endParaRPr lang="en-US" sz="2000" b="1" kern="1200" dirty="0"/>
        </a:p>
      </dsp:txBody>
      <dsp:txXfrm>
        <a:off x="1970498" y="1687918"/>
        <a:ext cx="1917789" cy="619804"/>
      </dsp:txXfrm>
    </dsp:sp>
    <dsp:sp modelId="{A116301B-1247-4453-93F5-A2E02D273E26}">
      <dsp:nvSpPr>
        <dsp:cNvPr id="0" name=""/>
        <dsp:cNvSpPr/>
      </dsp:nvSpPr>
      <dsp:spPr>
        <a:xfrm>
          <a:off x="3690" y="2519102"/>
          <a:ext cx="1643447" cy="6583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F17B62-8AE2-4576-B31D-CFD1AE69C8D8}">
      <dsp:nvSpPr>
        <dsp:cNvPr id="0" name=""/>
        <dsp:cNvSpPr/>
      </dsp:nvSpPr>
      <dsp:spPr>
        <a:xfrm>
          <a:off x="118891" y="2628542"/>
          <a:ext cx="1643447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Biodiversity</a:t>
          </a:r>
          <a:endParaRPr lang="en-US" sz="2000" kern="1200" dirty="0"/>
        </a:p>
      </dsp:txBody>
      <dsp:txXfrm>
        <a:off x="138174" y="2647825"/>
        <a:ext cx="1604881" cy="619804"/>
      </dsp:txXfrm>
    </dsp:sp>
    <dsp:sp modelId="{A7D4DBA3-3387-41E9-80E1-78A113C0C7AC}">
      <dsp:nvSpPr>
        <dsp:cNvPr id="0" name=""/>
        <dsp:cNvSpPr/>
      </dsp:nvSpPr>
      <dsp:spPr>
        <a:xfrm>
          <a:off x="1877539" y="2519102"/>
          <a:ext cx="1873307" cy="6583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ED913-0E1B-4272-8EC5-199368CA2EC9}">
      <dsp:nvSpPr>
        <dsp:cNvPr id="0" name=""/>
        <dsp:cNvSpPr/>
      </dsp:nvSpPr>
      <dsp:spPr>
        <a:xfrm>
          <a:off x="1992739" y="2628542"/>
          <a:ext cx="1873307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Climate Change</a:t>
          </a:r>
          <a:endParaRPr lang="en-US" sz="2000" kern="1200" dirty="0"/>
        </a:p>
      </dsp:txBody>
      <dsp:txXfrm>
        <a:off x="2012022" y="2647825"/>
        <a:ext cx="1834741" cy="619804"/>
      </dsp:txXfrm>
    </dsp:sp>
    <dsp:sp modelId="{1687697E-00F0-47B7-B0B6-A65F781A04A8}">
      <dsp:nvSpPr>
        <dsp:cNvPr id="0" name=""/>
        <dsp:cNvSpPr/>
      </dsp:nvSpPr>
      <dsp:spPr>
        <a:xfrm>
          <a:off x="3981247" y="2519102"/>
          <a:ext cx="1643447" cy="6583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A3298-0797-4637-B9A1-C18E63005040}">
      <dsp:nvSpPr>
        <dsp:cNvPr id="0" name=""/>
        <dsp:cNvSpPr/>
      </dsp:nvSpPr>
      <dsp:spPr>
        <a:xfrm>
          <a:off x="4096447" y="2628542"/>
          <a:ext cx="1643447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Land Degradation</a:t>
          </a:r>
          <a:endParaRPr lang="en-US" sz="2000" kern="1200" dirty="0"/>
        </a:p>
      </dsp:txBody>
      <dsp:txXfrm>
        <a:off x="4115730" y="2647825"/>
        <a:ext cx="1604881" cy="619804"/>
      </dsp:txXfrm>
    </dsp:sp>
    <dsp:sp modelId="{4181F1A8-D8DA-442D-8598-B5EA96461B94}">
      <dsp:nvSpPr>
        <dsp:cNvPr id="0" name=""/>
        <dsp:cNvSpPr/>
      </dsp:nvSpPr>
      <dsp:spPr>
        <a:xfrm>
          <a:off x="4022771" y="1559194"/>
          <a:ext cx="2277650" cy="658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753761-93CE-4F15-B7C7-F5FE40DD73AE}">
      <dsp:nvSpPr>
        <dsp:cNvPr id="0" name=""/>
        <dsp:cNvSpPr/>
      </dsp:nvSpPr>
      <dsp:spPr>
        <a:xfrm>
          <a:off x="4137971" y="1668635"/>
          <a:ext cx="2277650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Country Performance Index</a:t>
          </a:r>
          <a:endParaRPr lang="en-US" sz="2000" b="1" kern="1200" dirty="0"/>
        </a:p>
      </dsp:txBody>
      <dsp:txXfrm>
        <a:off x="4157254" y="1687918"/>
        <a:ext cx="2239084" cy="619804"/>
      </dsp:txXfrm>
    </dsp:sp>
    <dsp:sp modelId="{535E4E2B-A443-473D-897D-23EC874027D2}">
      <dsp:nvSpPr>
        <dsp:cNvPr id="0" name=""/>
        <dsp:cNvSpPr/>
      </dsp:nvSpPr>
      <dsp:spPr>
        <a:xfrm>
          <a:off x="6530822" y="1559194"/>
          <a:ext cx="1960886" cy="658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5540C1-63CA-41AA-8BC1-828655ED0927}">
      <dsp:nvSpPr>
        <dsp:cNvPr id="0" name=""/>
        <dsp:cNvSpPr/>
      </dsp:nvSpPr>
      <dsp:spPr>
        <a:xfrm>
          <a:off x="6646023" y="1668635"/>
          <a:ext cx="1960886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GDP Index</a:t>
          </a:r>
          <a:endParaRPr lang="en-US" sz="2000" b="1" kern="1200" dirty="0"/>
        </a:p>
      </dsp:txBody>
      <dsp:txXfrm>
        <a:off x="6665306" y="1687918"/>
        <a:ext cx="1922320" cy="6198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7" y="1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7" y="8829967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5" y="4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19" tIns="44059" rIns="88119" bIns="440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8" y="4416101"/>
            <a:ext cx="5607711" cy="4182458"/>
          </a:xfrm>
          <a:prstGeom prst="rect">
            <a:avLst/>
          </a:prstGeom>
        </p:spPr>
        <p:txBody>
          <a:bodyPr vert="horz" lIns="88119" tIns="44059" rIns="88119" bIns="4405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61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5" y="8830661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25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736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60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50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59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egef.org/gef/sites/thegef.org/files/documents/C.39.Inf_.3%20-%20GEF%20Project%20and%20Programmatic%20Approach%20Cycles.pdf" TargetMode="External"/><Relationship Id="rId3" Type="http://schemas.openxmlformats.org/officeDocument/2006/relationships/hyperlink" Target="http://www.thegef.org/gef/node/430" TargetMode="External"/><Relationship Id="rId7" Type="http://schemas.openxmlformats.org/officeDocument/2006/relationships/hyperlink" Target="http://www.thegef.org/gef/GEF_C39_Inf3_GEF_Project_and_Programmatic_Approach_Cycles" TargetMode="External"/><Relationship Id="rId12" Type="http://schemas.openxmlformats.org/officeDocument/2006/relationships/hyperlink" Target="http://www.thegef.org/gef/sites/thegef.org/files/documents/19_EN_GEF.C.47.07_Improving_the_GEF_Project_Cycle.pdf" TargetMode="External"/><Relationship Id="rId2" Type="http://schemas.openxmlformats.org/officeDocument/2006/relationships/hyperlink" Target="http://www.thegef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gef.org/gef/sites/thegef.org/files/documents/C.38.5.Rev_.1%20Streamlining%20the%20Project%20Cycle%20and%20Revising%20the%20Programmatic%20Approach,%20revised,%20July%2001,%202010.pdf" TargetMode="External"/><Relationship Id="rId11" Type="http://schemas.openxmlformats.org/officeDocument/2006/relationships/hyperlink" Target="http://www.thegef.org/gef/node/10888" TargetMode="External"/><Relationship Id="rId5" Type="http://schemas.openxmlformats.org/officeDocument/2006/relationships/hyperlink" Target="http://www.thegef.org/gef/node/3225" TargetMode="External"/><Relationship Id="rId10" Type="http://schemas.openxmlformats.org/officeDocument/2006/relationships/hyperlink" Target="http://www.thegef.org/gef/sites/thegef.org/files/documents/GEF.C.43.06_Streamlining%20of%20Project%20Cycle.pdf" TargetMode="External"/><Relationship Id="rId4" Type="http://schemas.openxmlformats.org/officeDocument/2006/relationships/hyperlink" Target="http://www.thegef.org/gef/sites/thegef.org/files/documents/C.31.7.Corr_.1%20GEF%20Project%20Cycle%20Corrigendum.pdf" TargetMode="External"/><Relationship Id="rId9" Type="http://schemas.openxmlformats.org/officeDocument/2006/relationships/hyperlink" Target="http://www.thegef.org/gef/council_document/streamlining-project-cycle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9050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>Accessing the GEF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>and the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>GEF </a:t>
            </a:r>
            <a:r>
              <a:rPr lang="en-US" dirty="0">
                <a:solidFill>
                  <a:srgbClr val="00642D"/>
                </a:solidFill>
                <a:latin typeface="+mn-lt"/>
              </a:rPr>
              <a:t>Project Cycle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GEF Expanded Constituency Workshop</a:t>
            </a:r>
            <a:endParaRPr lang="en-US" sz="2400" b="1" dirty="0" smtClean="0">
              <a:solidFill>
                <a:srgbClr val="0064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000" b="1" dirty="0" smtClean="0">
              <a:solidFill>
                <a:schemeClr val="tx1"/>
              </a:solidFill>
              <a:latin typeface="Garamond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Managua, Nicaragua</a:t>
            </a:r>
            <a:endParaRPr lang="en-US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March 3-4, 2015</a:t>
            </a:r>
          </a:p>
          <a:p>
            <a:endParaRPr lang="en-US" sz="20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9929"/>
            <a:ext cx="7696200" cy="4343401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Enabling Activities follow two paths:</a:t>
            </a: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endParaRPr lang="en-US" sz="1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r>
              <a:rPr lang="en-US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Direct Access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(follow direct access policy – applies the World Bank Operations Policies and Procedures):</a:t>
            </a:r>
          </a:p>
          <a:p>
            <a:pPr marL="1262063" lvl="2" indent="-461963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Country applies directly to the Secretariat for funding</a:t>
            </a:r>
          </a:p>
          <a:p>
            <a:pPr marL="800100" lvl="2" indent="0" fontAlgn="auto">
              <a:spcAft>
                <a:spcPts val="0"/>
              </a:spcAft>
              <a:buClr>
                <a:schemeClr val="tx1"/>
              </a:buClr>
              <a:buNone/>
              <a:defRPr/>
            </a:pPr>
            <a:endParaRPr lang="en-US" sz="1800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Regular procedures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258888" lvl="2" indent="-45878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Country works with a GEF Partner Agency to access funding.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Enabling Activities Project Cycle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Programmatic Approach Cycle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1"/>
            <a:ext cx="6553200" cy="41148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 programmatic approach:  approved by Council approval in the October 2014 Council meeting.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Steps include: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Council approval of a Program Framework Document (PFD) included in a work program;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CEO endorsement of fully prepared child projects under the program</a:t>
            </a:r>
          </a:p>
        </p:txBody>
      </p:sp>
    </p:spTree>
    <p:extLst>
      <p:ext uri="{BB962C8B-B14F-4D97-AF65-F5344CB8AC3E}">
        <p14:creationId xmlns:p14="http://schemas.microsoft.com/office/powerpoint/2010/main" val="1944163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of a Program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7010400" cy="4572000"/>
          </a:xfrm>
        </p:spPr>
        <p:txBody>
          <a:bodyPr/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document:  </a:t>
            </a:r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Framework Document (PFD).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child projects under the Program have to be submitted for CEO endorsement by a deadline (or </a:t>
            </a:r>
            <a:r>
              <a:rPr lang="en-US" sz="1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Commitment Deadline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agreed by relevant stakeholders during the preparation of the program concept or PFD.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Child projects can apply for project preparation funding through submission of a PPG Request.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>
              <a:buFont typeface="Wingdings" panose="05000000000000000000" pitchFamily="2" charset="2"/>
              <a:buChar char="Ø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972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Review Criteria</a:t>
            </a:r>
            <a:endParaRPr lang="en-US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6553200" cy="4830763"/>
          </a:xfrm>
        </p:spPr>
        <p:txBody>
          <a:bodyPr/>
          <a:lstStyle/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Country eligibility and ownership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Global Environment Benefits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GEF Focal area strategy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Agency’s Comparative advantage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Resource availability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consistency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design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financing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co-financing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Monitoring and evaluation;  and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Agency’s responses to comments and reviews.</a:t>
            </a:r>
          </a:p>
          <a:p>
            <a:pPr marL="0" indent="0">
              <a:buClr>
                <a:schemeClr val="tx1"/>
              </a:buClr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556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Endorsement</a:t>
            </a:r>
            <a:r>
              <a:rPr lang="en-US" sz="2800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71600"/>
            <a:ext cx="6477000" cy="3733800"/>
          </a:xfrm>
        </p:spPr>
        <p:txBody>
          <a:bodyPr/>
          <a:lstStyle/>
          <a:p>
            <a:pPr marL="111125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Endorsement by a national Operational Focal Point (OFP) is a requirement for the following:</a:t>
            </a:r>
          </a:p>
          <a:p>
            <a:pPr marL="854075" lvl="1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18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PIFs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enter the work program, and for application of Project Preparation Grants (PPGs); </a:t>
            </a:r>
          </a:p>
          <a:p>
            <a:pPr marL="854075" lvl="1">
              <a:buFont typeface="Wingdings" panose="05000000000000000000" pitchFamily="2" charset="2"/>
              <a:buChar char="Ø"/>
            </a:pPr>
            <a:r>
              <a:rPr lang="en-US" sz="18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PFDs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submitted for work program inclusion;</a:t>
            </a:r>
          </a:p>
          <a:p>
            <a:pPr marL="869950" lvl="1" indent="-358775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Request for CEO approval of </a:t>
            </a:r>
            <a:r>
              <a:rPr lang="en-US" sz="18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MSP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final projects;</a:t>
            </a:r>
          </a:p>
          <a:p>
            <a:pPr marL="869950" lvl="1" indent="-358775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18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requesting CEO approval.</a:t>
            </a:r>
            <a:endParaRPr lang="en-US" sz="1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1125" indent="0" eaLnBrk="1" hangingPunct="1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biodiversity, climate change, and land    degradation focal areas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 follow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8069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Recent Council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Papers on Project Cycle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Please consult the GEF website: 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www.thegef.org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all relevant project cycle papers for more detailed policies and procedures.  To name a few:</a:t>
            </a:r>
          </a:p>
          <a:p>
            <a:pPr marL="0" indent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GEF/C.31/7/Corr.1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GEF Project Cycle (Corrigendum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                 </a:t>
            </a:r>
            <a:r>
              <a:rPr lang="en-US" sz="2000" dirty="0">
                <a:hlinkClick r:id="rId4" tooltip="C.31.7.Corr_.1 GEF Project Cycle Corrigendum.pdf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4" tooltip="C.31.7.Corr_.1 GEF Project Cycle Corrigendum.pdf"/>
              </a:rPr>
              <a:t>English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GEF/C.38/05/Rev.1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Streamlining the Project Cycle and </a:t>
            </a:r>
            <a:endParaRPr lang="en-US" sz="2000" dirty="0" smtClean="0">
              <a:latin typeface="Times New Roman" pitchFamily="18" charset="0"/>
              <a:cs typeface="Times New Roman" pitchFamily="18" charset="0"/>
              <a:hlinkClick r:id="rId5" action="ppaction://hlinkfile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Refining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the Programmatic Approach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		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6" tooltip="C.38.5.Rev_.1 Streamlining the Project Cycle and Revising the Programmatic Approach, revised, July 01, 2010.pdf"/>
              </a:rPr>
              <a:t>English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hlinkClick r:id="rId6" tooltip="C.38.5.Rev_.1 Streamlining the Project Cycle and Revising the Programmatic Approach, revised, July 01, 2010.pdf"/>
              </a:rPr>
              <a:t>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GEF/C.39/Inf.03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GEF Project and Programmatic Approach Cycles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					    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8" tooltip="C.39.Inf_.3 - GEF Project and Programmatic Approach Cycles.pdf"/>
              </a:rPr>
              <a:t>English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GEF/C.43/06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9" action="ppaction://hlinkfile"/>
              </a:rPr>
              <a:t>Streamlining of Project Cycle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0" tooltip="GEF.C.43.06_Streamlining of Project Cycle.pdf"/>
              </a:rPr>
              <a:t>English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GEF/C.47/07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Improving the GEF Project Cycle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English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23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905000"/>
          </a:xfrm>
        </p:spPr>
        <p:txBody>
          <a:bodyPr/>
          <a:lstStyle/>
          <a:p>
            <a:r>
              <a:rPr lang="en-US" dirty="0">
                <a:solidFill>
                  <a:srgbClr val="00642D"/>
                </a:solidFill>
                <a:latin typeface="Garamond" pitchFamily="18" charset="0"/>
              </a:rPr>
              <a:t>System for Transparent Allocation of Resources: STAR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GEF Expanded Constituency Workshop</a:t>
            </a:r>
            <a:endParaRPr lang="en-US" sz="2400" b="1" dirty="0" smtClean="0">
              <a:solidFill>
                <a:srgbClr val="0064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000" b="1" dirty="0" smtClean="0">
              <a:solidFill>
                <a:schemeClr val="tx1"/>
              </a:solidFill>
              <a:latin typeface="Garamond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Managua, Nicaragua</a:t>
            </a:r>
            <a:endParaRPr lang="en-US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March 3-4, 2015</a:t>
            </a:r>
          </a:p>
          <a:p>
            <a:endParaRPr lang="en-US" sz="20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4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Outline</a:t>
            </a:r>
            <a:r>
              <a:rPr lang="en-US" sz="5400" dirty="0" smtClean="0">
                <a:latin typeface="Calibri" pitchFamily="34" charset="0"/>
              </a:rPr>
              <a:t>	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0292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Background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The Workings of the STAR model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latin typeface="Calibri" pitchFamily="34" charset="0"/>
              </a:rPr>
              <a:t>An Example Calculation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latin typeface="Calibri" pitchFamily="34" charset="0"/>
              </a:rPr>
              <a:t>A Short Quiz!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4000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sz="4000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sz="40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40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843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Background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2874" y="685800"/>
            <a:ext cx="9084906" cy="54102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current </a:t>
            </a:r>
            <a:r>
              <a:rPr lang="en-US" sz="2800" dirty="0">
                <a:latin typeface="Calibri" pitchFamily="34" charset="0"/>
              </a:rPr>
              <a:t>mechanism by which GEF resources are </a:t>
            </a:r>
            <a:r>
              <a:rPr lang="en-US" sz="2800" dirty="0" smtClean="0">
                <a:latin typeface="Calibri" pitchFamily="34" charset="0"/>
              </a:rPr>
              <a:t>allocated to countries in </a:t>
            </a:r>
            <a:r>
              <a:rPr lang="en-US" sz="2800" dirty="0">
                <a:latin typeface="Calibri" pitchFamily="34" charset="0"/>
              </a:rPr>
              <a:t>three focal areas – Biodiversity, Climate Change, and Land </a:t>
            </a:r>
            <a:r>
              <a:rPr lang="en-US" sz="2800" dirty="0" smtClean="0">
                <a:latin typeface="Calibri" pitchFamily="34" charset="0"/>
              </a:rPr>
              <a:t>Degradation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alibri" pitchFamily="34" charset="0"/>
              </a:rPr>
              <a:t>Resource Allocation Framework (RAF) was </a:t>
            </a:r>
            <a:r>
              <a:rPr lang="en-US" sz="2800" dirty="0" smtClean="0">
                <a:latin typeface="Calibri" pitchFamily="34" charset="0"/>
              </a:rPr>
              <a:t>the first PBA for the GEF and adopted </a:t>
            </a:r>
            <a:r>
              <a:rPr lang="en-US" sz="2800" dirty="0">
                <a:latin typeface="Calibri" pitchFamily="34" charset="0"/>
              </a:rPr>
              <a:t>for </a:t>
            </a:r>
            <a:r>
              <a:rPr lang="en-US" sz="2800" dirty="0" smtClean="0">
                <a:latin typeface="Calibri" pitchFamily="34" charset="0"/>
              </a:rPr>
              <a:t>GEF-4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alibri" pitchFamily="34" charset="0"/>
              </a:rPr>
              <a:t>STAR updated the RAF and was implemented for </a:t>
            </a:r>
            <a:r>
              <a:rPr lang="en-US" sz="2800" dirty="0" smtClean="0">
                <a:latin typeface="Calibri" pitchFamily="34" charset="0"/>
              </a:rPr>
              <a:t>GEF-5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STAR was recently updated for GEF-6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5787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Objectives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2204" y="533400"/>
            <a:ext cx="9084906" cy="5410200"/>
          </a:xfrm>
          <a:noFill/>
        </p:spPr>
        <p:txBody>
          <a:bodyPr/>
          <a:lstStyle/>
          <a:p>
            <a:r>
              <a:rPr lang="en-TT" dirty="0"/>
              <a:t>STAR aims to allocate scarce GEF  resources within and among focal areas in order to:</a:t>
            </a:r>
          </a:p>
          <a:p>
            <a:pPr lvl="1">
              <a:buFont typeface="Wingdings" pitchFamily="2" charset="2"/>
              <a:buChar char="Ø"/>
            </a:pPr>
            <a:endParaRPr lang="en-TT" sz="3200" dirty="0" smtClean="0"/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maximise </a:t>
            </a:r>
            <a:r>
              <a:rPr lang="en-TT" sz="3200" dirty="0"/>
              <a:t>impact on the global </a:t>
            </a:r>
            <a:r>
              <a:rPr lang="en-TT" sz="3200" dirty="0" smtClean="0"/>
              <a:t>environment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promote </a:t>
            </a:r>
            <a:r>
              <a:rPr lang="en-TT" sz="3200" dirty="0"/>
              <a:t>sound environmental policies and practices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meet </a:t>
            </a:r>
            <a:r>
              <a:rPr lang="en-TT" sz="3200" dirty="0"/>
              <a:t>convention </a:t>
            </a:r>
            <a:r>
              <a:rPr lang="en-TT" sz="3200" dirty="0" smtClean="0"/>
              <a:t>requirements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match </a:t>
            </a:r>
            <a:r>
              <a:rPr lang="en-TT" sz="3200" dirty="0"/>
              <a:t>country driven priorities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0527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Acronyms Used in this Presentation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1"/>
            <a:ext cx="7924800" cy="4800599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FSP = Full-Sized Project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MSP = Medium-Sized Project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 = Enabling Activities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 = Programmatic Approach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MIA=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Minamata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Assessment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ASGM NAP = “Artisanal and Small Scale Gold Mining”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National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PIFs = Project Identification Form/concept of a project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PFD = Program Framework Document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PPG = Project Preparation Grant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20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5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6527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-12441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Available Focal Area Funds</a:t>
            </a:r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152400" y="838200"/>
          <a:ext cx="8915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5852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8593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The Main Indices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562600"/>
          </a:xfrm>
          <a:noFill/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u="sng" dirty="0" smtClean="0">
                <a:ea typeface="Calibri"/>
                <a:cs typeface="Times New Roman"/>
              </a:rPr>
              <a:t>Global Benefits Index</a:t>
            </a:r>
            <a:r>
              <a:rPr lang="en-TT" sz="2800" dirty="0" smtClean="0">
                <a:ea typeface="Calibri"/>
                <a:cs typeface="Times New Roman"/>
              </a:rPr>
              <a:t>: measures a country’s relative share of GEF potential benefits that can be generated by a fixed amount of resource input into a focal area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TT" sz="28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u="sng" dirty="0" smtClean="0">
                <a:ea typeface="Calibri"/>
                <a:cs typeface="Times New Roman"/>
              </a:rPr>
              <a:t>Country Performance Index</a:t>
            </a:r>
            <a:r>
              <a:rPr lang="en-TT" sz="2800" dirty="0" smtClean="0">
                <a:ea typeface="Calibri"/>
                <a:cs typeface="Times New Roman"/>
              </a:rPr>
              <a:t>: </a:t>
            </a:r>
            <a:r>
              <a:rPr lang="en-US" sz="2800" dirty="0">
                <a:ea typeface="Calibri"/>
                <a:cs typeface="Times New Roman"/>
              </a:rPr>
              <a:t>measures a country’s performance and capacity to deliver potential global environmental benefits </a:t>
            </a:r>
            <a:endParaRPr lang="en-US" sz="2800" dirty="0" smtClean="0">
              <a:ea typeface="Calibri"/>
              <a:cs typeface="Times New Roman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u="sng" dirty="0" smtClean="0">
                <a:ea typeface="Calibri"/>
                <a:cs typeface="Times New Roman"/>
              </a:rPr>
              <a:t>GDP Index</a:t>
            </a:r>
            <a:r>
              <a:rPr lang="en-US" sz="2800" dirty="0">
                <a:ea typeface="Calibri"/>
                <a:cs typeface="Times New Roman"/>
              </a:rPr>
              <a:t>: designed to increase allocation of countries with a low GDP per </a:t>
            </a:r>
            <a:r>
              <a:rPr lang="en-US" sz="2800" dirty="0" smtClean="0">
                <a:ea typeface="Calibri"/>
                <a:cs typeface="Times New Roman"/>
              </a:rPr>
              <a:t>capita</a:t>
            </a:r>
            <a:endParaRPr lang="en-US" sz="28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343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381000" y="1066800"/>
          <a:ext cx="86106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/>
          <a:lstStyle/>
          <a:p>
            <a:r>
              <a:rPr lang="en-US" dirty="0" smtClean="0"/>
              <a:t>The Country Score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8" y="4648200"/>
            <a:ext cx="8763001" cy="7694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400" i="1" dirty="0">
                <a:latin typeface="+mn-lt"/>
              </a:rPr>
              <a:t>Country Score = GBI</a:t>
            </a:r>
            <a:r>
              <a:rPr lang="en-US" sz="4400" i="1" baseline="30000" dirty="0">
                <a:latin typeface="+mn-lt"/>
              </a:rPr>
              <a:t>0.8 </a:t>
            </a:r>
            <a:r>
              <a:rPr lang="en-US" sz="4400" i="1" dirty="0">
                <a:latin typeface="+mn-lt"/>
              </a:rPr>
              <a:t>CPI </a:t>
            </a:r>
            <a:r>
              <a:rPr lang="en-US" sz="4400" i="1" baseline="30000" dirty="0">
                <a:latin typeface="+mn-lt"/>
              </a:rPr>
              <a:t>1.0</a:t>
            </a:r>
            <a:r>
              <a:rPr lang="en-US" sz="4400" i="1" dirty="0">
                <a:latin typeface="+mn-lt"/>
              </a:rPr>
              <a:t> </a:t>
            </a:r>
            <a:r>
              <a:rPr lang="en-US" sz="4400" i="1" dirty="0" smtClean="0">
                <a:latin typeface="+mn-lt"/>
              </a:rPr>
              <a:t>GDP</a:t>
            </a:r>
            <a:r>
              <a:rPr lang="en-US" sz="4400" i="1" baseline="30000" dirty="0" smtClean="0">
                <a:latin typeface="+mn-lt"/>
              </a:rPr>
              <a:t>-0.08</a:t>
            </a:r>
            <a:endParaRPr lang="en-US" sz="4400" i="1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2608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54668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Preliminary Country Allocations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/>
              <a:t>Country Share = </a:t>
            </a:r>
          </a:p>
          <a:p>
            <a:pPr marL="0" indent="0" algn="ctr">
              <a:buNone/>
              <a:defRPr/>
            </a:pPr>
            <a:r>
              <a:rPr lang="en-US" dirty="0" smtClean="0"/>
              <a:t>Country Score / Sum of Country Scores for all eligible countries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/>
              <a:t>Preliminary Allocation = </a:t>
            </a:r>
          </a:p>
          <a:p>
            <a:pPr marL="0" indent="0" algn="ctr">
              <a:buNone/>
              <a:defRPr/>
            </a:pPr>
            <a:r>
              <a:rPr lang="en-US" dirty="0" smtClean="0"/>
              <a:t>Country Share * Available Focal Area Funds</a:t>
            </a: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527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5957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7106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Floors and Ceilings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28600" y="1295400"/>
          <a:ext cx="8763000" cy="255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752600"/>
                <a:gridCol w="1905000"/>
                <a:gridCol w="1371600"/>
                <a:gridCol w="1524000"/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Focal Area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for LDCs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for Non LDCs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Ceiling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Ceilings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(US </a:t>
                      </a:r>
                      <a:r>
                        <a:rPr lang="en-US" sz="2400" dirty="0" err="1" smtClean="0">
                          <a:latin typeface="Calibri"/>
                          <a:ea typeface="Calibri"/>
                          <a:cs typeface="Times New Roman"/>
                        </a:rPr>
                        <a:t>Mn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Climate Change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129.6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Land Degradation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43.1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918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381000"/>
            <a:ext cx="7162800" cy="609600"/>
          </a:xfrm>
        </p:spPr>
        <p:txBody>
          <a:bodyPr/>
          <a:lstStyle/>
          <a:p>
            <a:r>
              <a:rPr lang="en-US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Financing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001000" cy="4495801"/>
          </a:xfrm>
        </p:spPr>
        <p:txBody>
          <a:bodyPr/>
          <a:lstStyle/>
          <a:p>
            <a:pPr marL="285750" indent="0">
              <a:buNone/>
              <a:defRPr/>
            </a:pPr>
            <a:r>
              <a:rPr lang="en-US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Financing Objective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marL="62865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provide resources to recipient countries to meet the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agreed incremental cost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activities that generate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environmental benefits (GEBs).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GEF Trust Fund, Least Developing Countries Fund (LDCF), Special Climate Change Fund (SCCF) &amp; Nagoya Protocol Implementation Fund (NPIF).</a:t>
            </a:r>
          </a:p>
          <a:p>
            <a:pPr marL="285750" indent="0">
              <a:buNone/>
              <a:defRPr/>
            </a:pPr>
            <a:r>
              <a:rPr lang="en-US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can apply?</a:t>
            </a:r>
          </a:p>
          <a:p>
            <a:pPr marL="62865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GEF country member government, any eligible individual or group may propose a project through the OFP.</a:t>
            </a:r>
            <a:endParaRPr lang="en-US" sz="20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5938" indent="-230188" eaLnBrk="1" hangingPunct="1">
              <a:defRPr/>
            </a:pPr>
            <a:r>
              <a:rPr lang="en-US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Operational Focal Point (OFP)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plays a key role in assuring that  GEF projects are aligned to meet the needs and priorities of the respective country.</a:t>
            </a:r>
          </a:p>
          <a:p>
            <a:pPr marL="285750" indent="0" eaLnBrk="1" hangingPunct="1"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2343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0807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Final Allocations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Adjustments for floors and ceilings mean there is a surplus or deficit relative to the preliminary allocation</a:t>
            </a: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This is then allocated among countries using the country scores</a:t>
            </a: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Process iterates until the full amount has been allocated among countries</a:t>
            </a:r>
          </a:p>
        </p:txBody>
      </p:sp>
    </p:spTree>
    <p:extLst>
      <p:ext uri="{BB962C8B-B14F-4D97-AF65-F5344CB8AC3E}">
        <p14:creationId xmlns:p14="http://schemas.microsoft.com/office/powerpoint/2010/main" val="3462914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6062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latin typeface="Calibri" pitchFamily="34" charset="0"/>
              </a:rPr>
              <a:t>Flexibilities and Marginal Adjustments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Flexibilities relate to the utilization(not allocation) of GEF resources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Countries are allowed to adjust their focal area allocations (but not their total envelope)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" y="3352800"/>
          <a:ext cx="86868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5029200"/>
              </a:tblGrid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Total Allocation X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Allowed Marginal Adjustment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X ≤ 7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unlimited</a:t>
                      </a: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X &gt;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7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2 million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093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0" y="10886"/>
            <a:ext cx="8991600" cy="4572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latin typeface="Calibri" pitchFamily="34" charset="0"/>
              </a:rPr>
              <a:t>Approximate Calculation: Trinidad and Tobago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4864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" y="533400"/>
          <a:ext cx="8763000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104"/>
                <a:gridCol w="1901406"/>
                <a:gridCol w="1942740"/>
                <a:gridCol w="219075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BIODIVERSITY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CLIMATE CHANGE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LAND</a:t>
                      </a:r>
                      <a:r>
                        <a:rPr lang="en-US" i="1" baseline="0" dirty="0" smtClean="0"/>
                        <a:t> DEGRADATION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GBI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CPI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GDPI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17934.06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COUNTRY SCORE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/>
                        <a:t>(GBI</a:t>
                      </a:r>
                      <a:r>
                        <a:rPr lang="en-US" sz="1800" i="1" baseline="30000" dirty="0" smtClean="0"/>
                        <a:t>0.8 </a:t>
                      </a:r>
                      <a:r>
                        <a:rPr lang="en-US" sz="1800" i="1" dirty="0" smtClean="0"/>
                        <a:t>CPI </a:t>
                      </a:r>
                      <a:r>
                        <a:rPr lang="en-US" sz="1800" i="1" baseline="30000" dirty="0" smtClean="0"/>
                        <a:t>1.0</a:t>
                      </a:r>
                      <a:r>
                        <a:rPr lang="en-US" sz="1800" i="1" dirty="0" smtClean="0"/>
                        <a:t> GDP</a:t>
                      </a:r>
                      <a:r>
                        <a:rPr lang="en-US" sz="1800" i="1" baseline="30000" dirty="0" smtClean="0"/>
                        <a:t>-0.08</a:t>
                      </a:r>
                      <a:r>
                        <a:rPr lang="en-US" b="0" i="1" dirty="0" smtClean="0"/>
                        <a:t>)</a:t>
                      </a:r>
                      <a:endParaRPr lang="en-US" sz="1800" i="1" baseline="30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SUM OF COUNTRY SCORES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174.45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147.30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COUNTRY SHARE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0.002753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FOCAL</a:t>
                      </a:r>
                      <a:r>
                        <a:rPr lang="en-US" b="0" i="1" baseline="0" dirty="0" smtClean="0"/>
                        <a:t> AREA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PRELIMINARY COUNTRY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FINAL COUNTRY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TOTAL</a:t>
                      </a:r>
                      <a:r>
                        <a:rPr lang="en-US" b="1" i="1" baseline="0" dirty="0" smtClean="0"/>
                        <a:t> ALLOCATION = 6.22 MILLION</a:t>
                      </a:r>
                    </a:p>
                    <a:p>
                      <a:pPr algn="ctr"/>
                      <a:r>
                        <a:rPr lang="en-US" b="1" i="1" baseline="0" dirty="0" smtClean="0"/>
                        <a:t>(FULLY FLEXIBLE COUNTRY)</a:t>
                      </a:r>
                      <a:endParaRPr lang="en-US" b="1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374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25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7322" y="6858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Country A has the following STAR allocations: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Biodiversity = 3 million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Climate Change = 4 million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Land Degradation = 1 million</a:t>
            </a:r>
          </a:p>
          <a:p>
            <a:pPr marL="0" indent="0">
              <a:buNone/>
            </a:pPr>
            <a:endParaRPr lang="en-US" sz="1800" dirty="0" smtClean="0">
              <a:latin typeface="Calibri" pitchFamily="34" charset="0"/>
            </a:endParaRPr>
          </a:p>
          <a:p>
            <a:pPr marL="514350" indent="-514350">
              <a:buAutoNum type="alphaLcParenBoth"/>
            </a:pPr>
            <a:r>
              <a:rPr lang="en-US" sz="3000" dirty="0" smtClean="0">
                <a:latin typeface="Calibri" pitchFamily="34" charset="0"/>
              </a:rPr>
              <a:t>Does this country have full flexibility in the use of its resources? Why, or why not?</a:t>
            </a:r>
          </a:p>
          <a:p>
            <a:pPr marL="0" indent="0">
              <a:buNone/>
            </a:pPr>
            <a:endParaRPr lang="en-US" sz="16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(b) Is this country allowed any marginal adjustment across focal areas? If so, how much?</a:t>
            </a:r>
          </a:p>
          <a:p>
            <a:pPr marL="0" indent="0">
              <a:buNone/>
            </a:pPr>
            <a:endParaRPr lang="en-US" sz="3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758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9094" y="9906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Country B is an LDC. During the STAR model simulations, Country </a:t>
            </a:r>
            <a:r>
              <a:rPr lang="en-US" dirty="0">
                <a:latin typeface="Calibri" pitchFamily="34" charset="0"/>
              </a:rPr>
              <a:t>B</a:t>
            </a:r>
            <a:r>
              <a:rPr lang="en-US" dirty="0" smtClean="0">
                <a:latin typeface="Calibri" pitchFamily="34" charset="0"/>
              </a:rPr>
              <a:t> has </a:t>
            </a:r>
            <a:r>
              <a:rPr lang="en-US" u="sng" dirty="0" smtClean="0">
                <a:latin typeface="Calibri" pitchFamily="34" charset="0"/>
              </a:rPr>
              <a:t>preliminary</a:t>
            </a:r>
            <a:r>
              <a:rPr lang="en-US" dirty="0" smtClean="0">
                <a:latin typeface="Calibri" pitchFamily="34" charset="0"/>
              </a:rPr>
              <a:t> allocations as follows: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Comment on these values. </a:t>
            </a:r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(hint – floors!)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" y="2667000"/>
          <a:ext cx="8763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38710"/>
                <a:gridCol w="194274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BIODIVERSITY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CLIMATE CHANGE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LAND</a:t>
                      </a:r>
                      <a:r>
                        <a:rPr lang="en-US" sz="2400" i="1" baseline="0" dirty="0" smtClean="0"/>
                        <a:t> DEGRADATION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PRELIMINARY</a:t>
                      </a:r>
                      <a:r>
                        <a:rPr lang="en-US" sz="2400" b="0" i="1" baseline="0" dirty="0" smtClean="0"/>
                        <a:t> ALLOCATIONS</a:t>
                      </a:r>
                      <a:endParaRPr lang="en-US" sz="2400" b="0" i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1.7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2.4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0.8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079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7106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Floors and Ceilings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28600" y="1295400"/>
          <a:ext cx="8763000" cy="255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752600"/>
                <a:gridCol w="1905000"/>
                <a:gridCol w="1371600"/>
                <a:gridCol w="1524000"/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Focal Area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for LDCs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for Non LDCs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Ceiling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Ceilings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(US </a:t>
                      </a:r>
                      <a:r>
                        <a:rPr lang="en-US" sz="2400" dirty="0" err="1" smtClean="0">
                          <a:latin typeface="Calibri"/>
                          <a:ea typeface="Calibri"/>
                          <a:cs typeface="Times New Roman"/>
                        </a:rPr>
                        <a:t>Mn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Climate Change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129.6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Land Degradation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43.1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840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9094" y="9906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During the STAR model simulations, Country C has </a:t>
            </a:r>
            <a:r>
              <a:rPr lang="en-US" u="sng" dirty="0" smtClean="0">
                <a:latin typeface="Calibri" pitchFamily="34" charset="0"/>
              </a:rPr>
              <a:t>preliminary</a:t>
            </a:r>
            <a:r>
              <a:rPr lang="en-US" dirty="0" smtClean="0">
                <a:latin typeface="Calibri" pitchFamily="34" charset="0"/>
              </a:rPr>
              <a:t> allocations as follows: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Comment on these values. </a:t>
            </a:r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(hint – ceilings!)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28600" y="2438400"/>
          <a:ext cx="8763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38710"/>
                <a:gridCol w="194274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BIODIVERSITY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CLIMATE CHANGE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LAND</a:t>
                      </a:r>
                      <a:r>
                        <a:rPr lang="en-US" sz="2400" i="1" baseline="0" dirty="0" smtClean="0"/>
                        <a:t> DEGRADATION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PRELIMINARY</a:t>
                      </a:r>
                      <a:r>
                        <a:rPr lang="en-US" sz="2400" b="0" i="1" baseline="0" dirty="0" smtClean="0"/>
                        <a:t> ALLOCATIONS</a:t>
                      </a:r>
                      <a:endParaRPr lang="en-US" sz="2400" b="0" i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135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140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8431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620000" cy="99060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Eligibility of Project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1"/>
            <a:ext cx="7696200" cy="4343399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proposal has to fulfill the following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criteria for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 for GEF financing,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undertaken in an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eligible country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is consistent with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country’s national priorities and programs.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addresses one or more of the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Focal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objectives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improving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global environment 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advancing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prospect of reducing risks to it.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consistent with the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operational strategy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seeks GEF financing only for the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agreed incremental costs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measures to achieve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environmental benefits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involves the stakeholders in project design and implementation.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endorsed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the government(s) of the country/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which it will be implemented.</a:t>
            </a:r>
          </a:p>
        </p:txBody>
      </p:sp>
    </p:spTree>
    <p:extLst>
      <p:ext uri="{BB962C8B-B14F-4D97-AF65-F5344CB8AC3E}">
        <p14:creationId xmlns:p14="http://schemas.microsoft.com/office/powerpoint/2010/main" val="15480732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9763" y="9144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Given the following values, calculate the Country Scores for Country D for each of the three focal areas.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</a:t>
            </a: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" y="2667000"/>
          <a:ext cx="8763000" cy="2751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981200"/>
                <a:gridCol w="207645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BIODIVERSITY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CLIMATE CHANGE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LAND</a:t>
                      </a:r>
                      <a:r>
                        <a:rPr lang="en-US" sz="2400" i="1" baseline="0" dirty="0" smtClean="0"/>
                        <a:t> DEGRADATION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52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GBI</a:t>
                      </a:r>
                      <a:endParaRPr lang="en-US" sz="24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0.05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0.08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52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CPI</a:t>
                      </a:r>
                      <a:endParaRPr lang="en-US" sz="24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18052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GDPI</a:t>
                      </a:r>
                      <a:endParaRPr lang="en-US" sz="24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13000</a:t>
                      </a:r>
                      <a:endParaRPr lang="en-US" sz="2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COUNTRY SCORE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824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41909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Thank you for your attention!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Questions?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90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543800" cy="868362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Accessing the GEF Trust Fund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3999"/>
            <a:ext cx="7620000" cy="3962401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MODE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proponents work closely with national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Operational Focal Points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(who formally endorse project concepts) and the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</a:t>
            </a: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Partner Agency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 develop concepts and move through the project cycle and are approved either by the GEF Council or the GEF CEO, depending on the type of project.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ACCESS MODE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response to country request to improve country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ownership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country </a:t>
            </a:r>
            <a:r>
              <a:rPr lang="en-US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drivenness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</a:t>
            </a: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proponents work directly with the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Secretariat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 going through a GEF Agency; projects follow the same project eligibility criteria and focal area strategic objectives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3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Types of GEF Projects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543800" cy="434340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types by Grant Size: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Full-Sized Projects (FSPs):  GEF grant &gt; $2 million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Medium-Sized Projects (MSPs):  GEF grant </a:t>
            </a:r>
            <a:r>
              <a:rPr lang="en-US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$2 million 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Enabling Activities (EAs):  GEF grant is capped by respective focal area threshold: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Biodiversity and Climate Change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up to $500,000;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Land Degradation = up to $150,000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and Waste (MIA = $200,000;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Persistent Organic Pollutants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ASGM NAP=$500,000)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Programmatic Approach (PA)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Grants Program (max $50,000)</a:t>
            </a:r>
          </a:p>
          <a:p>
            <a:pPr marL="0" indent="0">
              <a:buNone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MIA=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Minamata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Convention Initial Assessment</a:t>
            </a:r>
          </a:p>
          <a:p>
            <a:pPr marL="0" indent="0">
              <a:buNone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ASGM NAP = “Artisanal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Small Scale Gold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Mining” National Action Plan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29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Cycle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Steps</a:t>
            </a:r>
            <a:endParaRPr lang="en-US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95401"/>
            <a:ext cx="6477000" cy="4495800"/>
          </a:xfrm>
        </p:spPr>
        <p:txBody>
          <a:bodyPr/>
          <a:lstStyle/>
          <a:p>
            <a:pPr marL="0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major approval steps for Full-Sized Projects: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Council and the GEF Secretariat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Council approval of work program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CEO endorsement of the project document</a:t>
            </a:r>
          </a:p>
          <a:p>
            <a:pPr eaLnBrk="1" hangingPunct="1">
              <a:buClr>
                <a:schemeClr val="tx1"/>
              </a:buClr>
              <a:buSzTx/>
              <a:buFont typeface="Wingdings" pitchFamily="2" charset="2"/>
              <a:buNone/>
            </a:pPr>
            <a:endParaRPr lang="en-US" sz="1800" b="1" u="sng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n-US" sz="1800" b="1" u="sng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GEF </a:t>
            </a:r>
            <a:r>
              <a:rPr lang="en-US" sz="1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Agency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Approval of the project by the GEF Agency and implementation start;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Completion of implementation, terminal evaluation and financial closure.</a:t>
            </a:r>
          </a:p>
          <a:p>
            <a:pPr marL="0" indent="0">
              <a:buClr>
                <a:schemeClr val="tx1"/>
              </a:buClr>
              <a:buNone/>
            </a:pPr>
            <a:endParaRPr lang="en-US" sz="1800" dirty="0" smtClean="0">
              <a:latin typeface="Cambria" pitchFamily="18" charset="0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632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Full-Sized Project Cycle</a:t>
            </a:r>
            <a:endParaRPr lang="en-US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2573136"/>
              </p:ext>
            </p:extLst>
          </p:nvPr>
        </p:nvGraphicFramePr>
        <p:xfrm>
          <a:off x="533400" y="1143000"/>
          <a:ext cx="7848600" cy="3452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600200" y="4800600"/>
            <a:ext cx="6934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*</a:t>
            </a:r>
            <a:r>
              <a:rPr lang="en-US" dirty="0">
                <a:latin typeface="Calibri" pitchFamily="34" charset="0"/>
              </a:rPr>
              <a:t>   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Work Program consists of PIFs cleared by the CEO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**    GEF Agency approval of project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signifies start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of project implementation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***  Project completion follows terminal evaluation and financial closure </a:t>
            </a:r>
          </a:p>
        </p:txBody>
      </p:sp>
    </p:spTree>
    <p:extLst>
      <p:ext uri="{BB962C8B-B14F-4D97-AF65-F5344CB8AC3E}">
        <p14:creationId xmlns:p14="http://schemas.microsoft.com/office/powerpoint/2010/main" val="1405467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5943600" cy="68580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Medium-Sized Project Cycle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705600" cy="35814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ne-step approach, preferred: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Final MSP request and project document submit to the Secretariat for CEO approval, on a rolling basis.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As needed, a PPG of up to $50,000 can be requested with MSP submission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Two-step approach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only if required: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of a PIF with PPG request, if needed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of a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MSP document plus a MSP Approval Request for CEO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approval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7019</TotalTime>
  <Words>1819</Words>
  <Application>Microsoft Office PowerPoint</Application>
  <PresentationFormat>On-screen Show (4:3)</PresentationFormat>
  <Paragraphs>461</Paragraphs>
  <Slides>41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9" baseType="lpstr">
      <vt:lpstr>Andes</vt:lpstr>
      <vt:lpstr>Arial</vt:lpstr>
      <vt:lpstr>Calibri</vt:lpstr>
      <vt:lpstr>Cambria</vt:lpstr>
      <vt:lpstr>Garamond</vt:lpstr>
      <vt:lpstr>Times New Roman</vt:lpstr>
      <vt:lpstr>Wingdings</vt:lpstr>
      <vt:lpstr>Office Theme</vt:lpstr>
      <vt:lpstr>Accessing the GEF and the GEF Project Cycle</vt:lpstr>
      <vt:lpstr>Acronyms Used in this Presentation</vt:lpstr>
      <vt:lpstr>GEF Financing</vt:lpstr>
      <vt:lpstr>Eligibility of Project Proposal</vt:lpstr>
      <vt:lpstr>Accessing the GEF Trust Fund</vt:lpstr>
      <vt:lpstr>Types of GEF Projects</vt:lpstr>
      <vt:lpstr>Project Cycle Steps</vt:lpstr>
      <vt:lpstr>Full-Sized Project Cycle</vt:lpstr>
      <vt:lpstr>Medium-Sized Project Cycle</vt:lpstr>
      <vt:lpstr>Enabling Activities Project Cycle</vt:lpstr>
      <vt:lpstr>Programmatic Approach Cycle</vt:lpstr>
      <vt:lpstr>Features of a Program</vt:lpstr>
      <vt:lpstr>Project Review Criteria</vt:lpstr>
      <vt:lpstr> Country Endorsement </vt:lpstr>
      <vt:lpstr>Recent Council Papers on Project Cycle </vt:lpstr>
      <vt:lpstr>System for Transparent Allocation of Resources: STAR</vt:lpstr>
      <vt:lpstr>Outline </vt:lpstr>
      <vt:lpstr>Background</vt:lpstr>
      <vt:lpstr>Objectives</vt:lpstr>
      <vt:lpstr>PowerPoint Presentation</vt:lpstr>
      <vt:lpstr>Calculating STAR Allocations</vt:lpstr>
      <vt:lpstr>Available Focal Area Funds</vt:lpstr>
      <vt:lpstr>Calculating STAR Allocations</vt:lpstr>
      <vt:lpstr>The Main Indices</vt:lpstr>
      <vt:lpstr>The Country Score</vt:lpstr>
      <vt:lpstr>Calculating STAR Allocations</vt:lpstr>
      <vt:lpstr>Preliminary Country Allocations</vt:lpstr>
      <vt:lpstr>Calculating STAR Allocations</vt:lpstr>
      <vt:lpstr>Floors and Ceilings</vt:lpstr>
      <vt:lpstr>Calculating STAR Allocations</vt:lpstr>
      <vt:lpstr>Final Allocations</vt:lpstr>
      <vt:lpstr>Calculating STAR Allocations</vt:lpstr>
      <vt:lpstr>Flexibilities and Marginal Adjustments</vt:lpstr>
      <vt:lpstr>Approximate Calculation: Trinidad and Tobago</vt:lpstr>
      <vt:lpstr>PowerPoint Presentation</vt:lpstr>
      <vt:lpstr>Question </vt:lpstr>
      <vt:lpstr>Question </vt:lpstr>
      <vt:lpstr>Floors and Ceilings</vt:lpstr>
      <vt:lpstr>Question </vt:lpstr>
      <vt:lpstr>Question </vt:lpstr>
      <vt:lpstr>.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Nicolas Alejandro Marquez Pizzanelli</cp:lastModifiedBy>
  <cp:revision>470</cp:revision>
  <cp:lastPrinted>2015-01-27T20:45:48Z</cp:lastPrinted>
  <dcterms:created xsi:type="dcterms:W3CDTF">2011-03-08T15:42:01Z</dcterms:created>
  <dcterms:modified xsi:type="dcterms:W3CDTF">2015-03-01T02:47:40Z</dcterms:modified>
</cp:coreProperties>
</file>