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7B85-9A6E-4884-AE58-3278B700581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EFBE-6500-441D-9CA8-AB10D63F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2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7B85-9A6E-4884-AE58-3278B700581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EFBE-6500-441D-9CA8-AB10D63F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2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7B85-9A6E-4884-AE58-3278B700581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EFBE-6500-441D-9CA8-AB10D63F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7B85-9A6E-4884-AE58-3278B700581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EFBE-6500-441D-9CA8-AB10D63F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0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7B85-9A6E-4884-AE58-3278B700581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EFBE-6500-441D-9CA8-AB10D63F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9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7B85-9A6E-4884-AE58-3278B700581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EFBE-6500-441D-9CA8-AB10D63F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7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7B85-9A6E-4884-AE58-3278B700581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EFBE-6500-441D-9CA8-AB10D63F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9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7B85-9A6E-4884-AE58-3278B700581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EFBE-6500-441D-9CA8-AB10D63F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8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7B85-9A6E-4884-AE58-3278B700581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EFBE-6500-441D-9CA8-AB10D63F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7B85-9A6E-4884-AE58-3278B700581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EFBE-6500-441D-9CA8-AB10D63F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2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7B85-9A6E-4884-AE58-3278B700581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4EFBE-6500-441D-9CA8-AB10D63F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3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47B85-9A6E-4884-AE58-3278B7005814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4EFBE-6500-441D-9CA8-AB10D63F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8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343" y="1526622"/>
            <a:ext cx="5911210" cy="5368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5413"/>
            <a:ext cx="3219450" cy="1772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33796"/>
            <a:ext cx="3219450" cy="1851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6622"/>
            <a:ext cx="3219450" cy="1880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219450" cy="165576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8674" y="358388"/>
            <a:ext cx="9023240" cy="165576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Le FEM et les Objectifs de développement durable (ODD)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15928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173" y="365125"/>
            <a:ext cx="8250382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Analyser les liens entre les  investissements du FEM et les ODD</a:t>
            </a:r>
            <a:r>
              <a:rPr dirty="0"/>
              <a:t/>
            </a:r>
            <a:br>
              <a:rPr dirty="0"/>
            </a:b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173" y="1377387"/>
            <a:ext cx="8357579" cy="5116010"/>
          </a:xfrm>
        </p:spPr>
        <p:txBody>
          <a:bodyPr>
            <a:normAutofit/>
          </a:bodyPr>
          <a:lstStyle/>
          <a:p>
            <a:r>
              <a:rPr lang="fr-FR" dirty="0" smtClean="0"/>
              <a:t>Qu’avez-vous sous les yeux ? </a:t>
            </a:r>
          </a:p>
          <a:p>
            <a:pPr lvl="1"/>
            <a:r>
              <a:rPr lang="fr-FR" sz="1800" dirty="0" smtClean="0"/>
              <a:t>Une affiche présentant les ODD et sur laquelle vous devez apporter plus de détails</a:t>
            </a:r>
          </a:p>
          <a:p>
            <a:pPr lvl="1"/>
            <a:r>
              <a:rPr lang="fr-FR" sz="1800" dirty="0" smtClean="0"/>
              <a:t>L’ensemble des 17 ODD, y compris leurs cibles (voir les cartes au verso)</a:t>
            </a:r>
          </a:p>
          <a:p>
            <a:pPr lvl="1"/>
            <a:r>
              <a:rPr lang="fr-FR" sz="1800" dirty="0" smtClean="0"/>
              <a:t>Deux feuilles autocollantes décrivant les ODD</a:t>
            </a:r>
          </a:p>
          <a:p>
            <a:pPr lvl="1"/>
            <a:r>
              <a:rPr lang="fr-FR" sz="1800" dirty="0" smtClean="0"/>
              <a:t>Cinq descriptions de projets </a:t>
            </a:r>
            <a:r>
              <a:rPr lang="fr-FR" sz="1800" dirty="0" smtClean="0"/>
              <a:t>du FEM </a:t>
            </a:r>
            <a:r>
              <a:rPr lang="fr-FR" sz="1800" dirty="0" smtClean="0"/>
              <a:t>exécutés dans votre pays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4533"/>
            <a:ext cx="3117273" cy="1753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39391"/>
            <a:ext cx="3117273" cy="1701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411"/>
            <a:ext cx="3117272" cy="1748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22004"/>
            <a:ext cx="3117272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09766">
            <a:off x="10829215" y="2623689"/>
            <a:ext cx="1032800" cy="1339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9529" y="3293247"/>
            <a:ext cx="2673896" cy="3349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5879" y="3928720"/>
            <a:ext cx="1102415" cy="1744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1514" y="4490802"/>
            <a:ext cx="1181054" cy="1872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83929" y="5104533"/>
            <a:ext cx="1141542" cy="1648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3425" y="3293247"/>
            <a:ext cx="2068038" cy="2553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02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3554" y="548005"/>
            <a:ext cx="5010873" cy="1325563"/>
          </a:xfrm>
        </p:spPr>
        <p:txBody>
          <a:bodyPr/>
          <a:lstStyle/>
          <a:p>
            <a:r>
              <a:rPr lang="fr-FR" dirty="0" smtClean="0"/>
              <a:t>Travail à </a:t>
            </a:r>
            <a:r>
              <a:rPr dirty="0" smtClean="0"/>
              <a:t>faire</a:t>
            </a:r>
            <a:r>
              <a:rPr dirty="0" smtClean="0"/>
              <a:t> :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437" y="1641454"/>
            <a:ext cx="7905509" cy="4956115"/>
          </a:xfrm>
        </p:spPr>
        <p:txBody>
          <a:bodyPr/>
          <a:lstStyle/>
          <a:p>
            <a:pPr lvl="1"/>
            <a:endParaRPr lang="fr-FR" sz="1800" dirty="0" smtClean="0"/>
          </a:p>
          <a:p>
            <a:pPr lvl="1"/>
            <a:r>
              <a:rPr lang="fr-FR" sz="1800" dirty="0" smtClean="0"/>
              <a:t>Examiner les </a:t>
            </a:r>
            <a:r>
              <a:rPr lang="fr-FR" sz="1800" dirty="0" smtClean="0"/>
              <a:t>17 cartes représentant les ODD</a:t>
            </a:r>
          </a:p>
          <a:p>
            <a:pPr lvl="1"/>
            <a:r>
              <a:rPr lang="fr-FR" sz="1800" dirty="0" smtClean="0"/>
              <a:t>Lire les cinq brèves descriptions de projets</a:t>
            </a:r>
          </a:p>
          <a:p>
            <a:pPr lvl="1"/>
            <a:r>
              <a:rPr lang="fr-FR" sz="1800" dirty="0" smtClean="0"/>
              <a:t>Identifier les ODD que ciblera chacun des investissements du FEM</a:t>
            </a:r>
          </a:p>
          <a:p>
            <a:pPr lvl="1"/>
            <a:r>
              <a:rPr lang="fr-FR" sz="1800" dirty="0" smtClean="0"/>
              <a:t>Placer les autocollants près des ODD associés sur le tableau </a:t>
            </a:r>
          </a:p>
          <a:p>
            <a:pPr lvl="1"/>
            <a:r>
              <a:rPr lang="fr-FR" sz="1800" dirty="0" smtClean="0"/>
              <a:t>Noter l’identité du projet FEM associé, son intitulé, l’ODD, les cibles et le domaine d’intervention/la </a:t>
            </a:r>
            <a:r>
              <a:rPr lang="fr-FR" sz="1800" dirty="0" smtClean="0"/>
              <a:t>convention </a:t>
            </a:r>
            <a:r>
              <a:rPr lang="fr-FR" sz="1800" dirty="0" smtClean="0"/>
              <a:t>concernée dans le tableau au bas de l’affiche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Puis, ensemble nous analyserons les résultats et en discuterons.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7586"/>
            <a:ext cx="3356658" cy="1730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71012"/>
            <a:ext cx="3356659" cy="1756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-52387"/>
            <a:ext cx="3356659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" y="1684358"/>
            <a:ext cx="335666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101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Analyser les liens entre les  investissements du FEM et les ODD </vt:lpstr>
      <vt:lpstr>Travail à faire 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Holde Severin</dc:creator>
  <cp:lastModifiedBy>Armand Poquelin Enganobel</cp:lastModifiedBy>
  <cp:revision>13</cp:revision>
  <dcterms:created xsi:type="dcterms:W3CDTF">2016-02-16T12:42:29Z</dcterms:created>
  <dcterms:modified xsi:type="dcterms:W3CDTF">2016-04-18T19:16:01Z</dcterms:modified>
</cp:coreProperties>
</file>