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EA64-F5F2-421E-9BE3-DD4B36E1A6F9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58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EA64-F5F2-421E-9BE3-DD4B36E1A6F9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391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EA64-F5F2-421E-9BE3-DD4B36E1A6F9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474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EA64-F5F2-421E-9BE3-DD4B36E1A6F9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955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EA64-F5F2-421E-9BE3-DD4B36E1A6F9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3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EA64-F5F2-421E-9BE3-DD4B36E1A6F9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44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EA64-F5F2-421E-9BE3-DD4B36E1A6F9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503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EA64-F5F2-421E-9BE3-DD4B36E1A6F9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302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EA64-F5F2-421E-9BE3-DD4B36E1A6F9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27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EA64-F5F2-421E-9BE3-DD4B36E1A6F9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7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1EA64-F5F2-421E-9BE3-DD4B36E1A6F9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12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1EA64-F5F2-421E-9BE3-DD4B36E1A6F9}" type="datetimeFigureOut">
              <a:rPr lang="en-US" smtClean="0"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D4A2-16E8-4C0D-95A8-06E25675A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121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31" y="561108"/>
            <a:ext cx="5761731" cy="5444836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91017"/>
              </p:ext>
            </p:extLst>
          </p:nvPr>
        </p:nvGraphicFramePr>
        <p:xfrm>
          <a:off x="5798128" y="407592"/>
          <a:ext cx="5941298" cy="5731087"/>
        </p:xfrm>
        <a:graphic>
          <a:graphicData uri="http://schemas.openxmlformats.org/drawingml/2006/table">
            <a:tbl>
              <a:tblPr firstRow="1" firstCol="1" bandRow="1"/>
              <a:tblGrid>
                <a:gridCol w="3990109"/>
                <a:gridCol w="1433946"/>
                <a:gridCol w="517243"/>
              </a:tblGrid>
              <a:tr h="16570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SDGs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primary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Totals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Poverty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iiiiiiiiIiiiiiii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03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Zero Hunger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iiIiiiiiiiiiiiiii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03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Good Health and Well-being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Iiiiiiii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Quality Education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Gender Equality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Iiiiiiii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Clean Water and Sanitation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iIiiiiii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Affordable and Clean Energy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iiiiIi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Decent Work and Economic growth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iIiiiiii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4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 Industrial Innovation and Economic Growth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iIiiiiii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Reduced Inequalities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</a:t>
                      </a: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4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 Sustainable Cities and Communities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iIiii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4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 Responsible Consumption and Production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iiiiIi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 Climate Action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iiiiiiiiiiiiiiiiiiiiiiIiiiii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03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 Life below water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Life on Land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iiiiiiiiiiiiIiii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314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 Peace, Justice and strong Institutions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98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 Partnerships for the Goals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Iiiii</a:t>
                      </a:r>
                      <a:endParaRPr lang="en-US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0974" marR="509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239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111</Words>
  <Application>Microsoft Office PowerPoint</Application>
  <PresentationFormat>Widescreen</PresentationFormat>
  <Paragraphs>54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Holde Severin</dc:creator>
  <cp:lastModifiedBy>Christian Holde Severin</cp:lastModifiedBy>
  <cp:revision>2</cp:revision>
  <dcterms:created xsi:type="dcterms:W3CDTF">2016-02-17T15:15:21Z</dcterms:created>
  <dcterms:modified xsi:type="dcterms:W3CDTF">2016-02-17T15:31:21Z</dcterms:modified>
</cp:coreProperties>
</file>