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93" r:id="rId3"/>
    <p:sldId id="353" r:id="rId4"/>
    <p:sldId id="346" r:id="rId5"/>
    <p:sldId id="351" r:id="rId6"/>
    <p:sldId id="340" r:id="rId7"/>
    <p:sldId id="348" r:id="rId8"/>
    <p:sldId id="345" r:id="rId9"/>
    <p:sldId id="350" r:id="rId10"/>
    <p:sldId id="309" r:id="rId11"/>
    <p:sldId id="344" r:id="rId12"/>
    <p:sldId id="356" r:id="rId13"/>
    <p:sldId id="354" r:id="rId14"/>
    <p:sldId id="281" r:id="rId15"/>
    <p:sldId id="296" r:id="rId16"/>
    <p:sldId id="266" r:id="rId17"/>
    <p:sldId id="298" r:id="rId18"/>
    <p:sldId id="294" r:id="rId19"/>
    <p:sldId id="299" r:id="rId20"/>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46" d="100"/>
          <a:sy n="46" d="100"/>
        </p:scale>
        <p:origin x="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T. Schreiber" userId="7217f2b9-6cab-487b-83ce-6d780528ca97" providerId="ADAL" clId="{A149CAC6-1D53-4F0B-952F-EC077D2CEBAA}"/>
    <pc:docChg chg="modSld">
      <pc:chgData name="Robert T. Schreiber" userId="7217f2b9-6cab-487b-83ce-6d780528ca97" providerId="ADAL" clId="{A149CAC6-1D53-4F0B-952F-EC077D2CEBAA}" dt="2019-02-12T15:31:11.054" v="5"/>
      <pc:docMkLst>
        <pc:docMk/>
      </pc:docMkLst>
      <pc:sldChg chg="delSp modSp">
        <pc:chgData name="Robert T. Schreiber" userId="7217f2b9-6cab-487b-83ce-6d780528ca97" providerId="ADAL" clId="{A149CAC6-1D53-4F0B-952F-EC077D2CEBAA}" dt="2019-02-12T15:31:11.054" v="5"/>
        <pc:sldMkLst>
          <pc:docMk/>
          <pc:sldMk cId="2610757797" sldId="293"/>
        </pc:sldMkLst>
        <pc:spChg chg="del mod">
          <ac:chgData name="Robert T. Schreiber" userId="7217f2b9-6cab-487b-83ce-6d780528ca97" providerId="ADAL" clId="{A149CAC6-1D53-4F0B-952F-EC077D2CEBAA}" dt="2019-02-12T15:31:11.053" v="3"/>
          <ac:spMkLst>
            <pc:docMk/>
            <pc:sldMk cId="2610757797" sldId="293"/>
            <ac:spMk id="22" creationId="{3F82C293-BC11-4ED4-A544-D7E7A88CAD67}"/>
          </ac:spMkLst>
        </pc:spChg>
        <pc:spChg chg="del mod">
          <ac:chgData name="Robert T. Schreiber" userId="7217f2b9-6cab-487b-83ce-6d780528ca97" providerId="ADAL" clId="{A149CAC6-1D53-4F0B-952F-EC077D2CEBAA}" dt="2019-02-12T15:31:11.054" v="5"/>
          <ac:spMkLst>
            <pc:docMk/>
            <pc:sldMk cId="2610757797" sldId="293"/>
            <ac:spMk id="25" creationId="{30A473FD-997C-496E-BF10-3251AC3861DE}"/>
          </ac:spMkLst>
        </pc:spChg>
      </pc:sldChg>
    </pc:docChg>
  </pc:docChgLst>
  <pc:docChgLst>
    <pc:chgData name="Armand Poquelin Enganobel" userId="2dbd8442-0db3-40bd-a5dd-81a5bd8bc56b" providerId="ADAL" clId="{960AF2E7-7BEB-481C-8BFD-25CA97116235}"/>
    <pc:docChg chg="undo modSld">
      <pc:chgData name="Armand Poquelin Enganobel" userId="2dbd8442-0db3-40bd-a5dd-81a5bd8bc56b" providerId="ADAL" clId="{960AF2E7-7BEB-481C-8BFD-25CA97116235}" dt="2019-02-04T21:14:04.058" v="197" actId="14100"/>
      <pc:docMkLst>
        <pc:docMk/>
      </pc:docMkLst>
      <pc:sldChg chg="modSp">
        <pc:chgData name="Armand Poquelin Enganobel" userId="2dbd8442-0db3-40bd-a5dd-81a5bd8bc56b" providerId="ADAL" clId="{960AF2E7-7BEB-481C-8BFD-25CA97116235}" dt="2019-02-04T21:12:33.791" v="141" actId="14100"/>
        <pc:sldMkLst>
          <pc:docMk/>
          <pc:sldMk cId="2775419337" sldId="266"/>
        </pc:sldMkLst>
        <pc:spChg chg="mod">
          <ac:chgData name="Armand Poquelin Enganobel" userId="2dbd8442-0db3-40bd-a5dd-81a5bd8bc56b" providerId="ADAL" clId="{960AF2E7-7BEB-481C-8BFD-25CA97116235}" dt="2019-02-04T21:12:33.791" v="141" actId="14100"/>
          <ac:spMkLst>
            <pc:docMk/>
            <pc:sldMk cId="2775419337" sldId="266"/>
            <ac:spMk id="14" creationId="{5EE1F9B4-8F41-48CC-90C0-1EF645BF20AF}"/>
          </ac:spMkLst>
        </pc:spChg>
        <pc:spChg chg="mod">
          <ac:chgData name="Armand Poquelin Enganobel" userId="2dbd8442-0db3-40bd-a5dd-81a5bd8bc56b" providerId="ADAL" clId="{960AF2E7-7BEB-481C-8BFD-25CA97116235}" dt="2019-02-04T21:12:09.675" v="138" actId="404"/>
          <ac:spMkLst>
            <pc:docMk/>
            <pc:sldMk cId="2775419337" sldId="266"/>
            <ac:spMk id="18" creationId="{2BBA1BA3-AD29-47F6-9429-A07E11D07685}"/>
          </ac:spMkLst>
        </pc:spChg>
        <pc:spChg chg="mod">
          <ac:chgData name="Armand Poquelin Enganobel" userId="2dbd8442-0db3-40bd-a5dd-81a5bd8bc56b" providerId="ADAL" clId="{960AF2E7-7BEB-481C-8BFD-25CA97116235}" dt="2019-02-04T21:11:55.754" v="97" actId="404"/>
          <ac:spMkLst>
            <pc:docMk/>
            <pc:sldMk cId="2775419337" sldId="266"/>
            <ac:spMk id="19" creationId="{4DF038DF-F910-40A7-83EF-B9BCE8CE61BC}"/>
          </ac:spMkLst>
        </pc:spChg>
        <pc:spChg chg="mod">
          <ac:chgData name="Armand Poquelin Enganobel" userId="2dbd8442-0db3-40bd-a5dd-81a5bd8bc56b" providerId="ADAL" clId="{960AF2E7-7BEB-481C-8BFD-25CA97116235}" dt="2019-02-04T21:12:06.089" v="137" actId="1038"/>
          <ac:spMkLst>
            <pc:docMk/>
            <pc:sldMk cId="2775419337" sldId="266"/>
            <ac:spMk id="20" creationId="{AD3C1B3C-10B0-4BFA-8F2F-A64DE8E731BE}"/>
          </ac:spMkLst>
        </pc:spChg>
        <pc:spChg chg="mod">
          <ac:chgData name="Armand Poquelin Enganobel" userId="2dbd8442-0db3-40bd-a5dd-81a5bd8bc56b" providerId="ADAL" clId="{960AF2E7-7BEB-481C-8BFD-25CA97116235}" dt="2019-02-04T21:12:24.687" v="140" actId="14100"/>
          <ac:spMkLst>
            <pc:docMk/>
            <pc:sldMk cId="2775419337" sldId="266"/>
            <ac:spMk id="21" creationId="{50F0ACFC-E452-4328-89D4-66A96FE7C84E}"/>
          </ac:spMkLst>
        </pc:spChg>
        <pc:spChg chg="mod">
          <ac:chgData name="Armand Poquelin Enganobel" userId="2dbd8442-0db3-40bd-a5dd-81a5bd8bc56b" providerId="ADAL" clId="{960AF2E7-7BEB-481C-8BFD-25CA97116235}" dt="2019-02-04T21:12:16.892" v="139" actId="14100"/>
          <ac:spMkLst>
            <pc:docMk/>
            <pc:sldMk cId="2775419337" sldId="266"/>
            <ac:spMk id="28" creationId="{59F50739-3EEA-4348-B37B-7A739E739466}"/>
          </ac:spMkLst>
        </pc:spChg>
      </pc:sldChg>
      <pc:sldChg chg="modSp">
        <pc:chgData name="Armand Poquelin Enganobel" userId="2dbd8442-0db3-40bd-a5dd-81a5bd8bc56b" providerId="ADAL" clId="{960AF2E7-7BEB-481C-8BFD-25CA97116235}" dt="2019-02-04T21:11:12.243" v="86" actId="404"/>
        <pc:sldMkLst>
          <pc:docMk/>
          <pc:sldMk cId="3240562466" sldId="281"/>
        </pc:sldMkLst>
        <pc:spChg chg="mod">
          <ac:chgData name="Armand Poquelin Enganobel" userId="2dbd8442-0db3-40bd-a5dd-81a5bd8bc56b" providerId="ADAL" clId="{960AF2E7-7BEB-481C-8BFD-25CA97116235}" dt="2019-02-04T21:10:38.621" v="80" actId="404"/>
          <ac:spMkLst>
            <pc:docMk/>
            <pc:sldMk cId="3240562466" sldId="281"/>
            <ac:spMk id="5" creationId="{E0F6932C-8C81-4132-B77A-1968906155F0}"/>
          </ac:spMkLst>
        </pc:spChg>
        <pc:spChg chg="mod">
          <ac:chgData name="Armand Poquelin Enganobel" userId="2dbd8442-0db3-40bd-a5dd-81a5bd8bc56b" providerId="ADAL" clId="{960AF2E7-7BEB-481C-8BFD-25CA97116235}" dt="2019-02-04T21:10:33.979" v="79" actId="14100"/>
          <ac:spMkLst>
            <pc:docMk/>
            <pc:sldMk cId="3240562466" sldId="281"/>
            <ac:spMk id="7" creationId="{00000000-0000-0000-0000-000000000000}"/>
          </ac:spMkLst>
        </pc:spChg>
        <pc:spChg chg="mod">
          <ac:chgData name="Armand Poquelin Enganobel" userId="2dbd8442-0db3-40bd-a5dd-81a5bd8bc56b" providerId="ADAL" clId="{960AF2E7-7BEB-481C-8BFD-25CA97116235}" dt="2019-02-04T21:11:12.243" v="86" actId="404"/>
          <ac:spMkLst>
            <pc:docMk/>
            <pc:sldMk cId="3240562466" sldId="281"/>
            <ac:spMk id="18" creationId="{F3CE0BE3-F56E-41B8-A7B6-D507BA35FC08}"/>
          </ac:spMkLst>
        </pc:spChg>
        <pc:spChg chg="mod">
          <ac:chgData name="Armand Poquelin Enganobel" userId="2dbd8442-0db3-40bd-a5dd-81a5bd8bc56b" providerId="ADAL" clId="{960AF2E7-7BEB-481C-8BFD-25CA97116235}" dt="2019-02-04T21:11:02.578" v="85" actId="404"/>
          <ac:spMkLst>
            <pc:docMk/>
            <pc:sldMk cId="3240562466" sldId="281"/>
            <ac:spMk id="24" creationId="{00000000-0000-0000-0000-000000000000}"/>
          </ac:spMkLst>
        </pc:spChg>
        <pc:spChg chg="mod">
          <ac:chgData name="Armand Poquelin Enganobel" userId="2dbd8442-0db3-40bd-a5dd-81a5bd8bc56b" providerId="ADAL" clId="{960AF2E7-7BEB-481C-8BFD-25CA97116235}" dt="2019-02-04T21:10:53.773" v="83" actId="6549"/>
          <ac:spMkLst>
            <pc:docMk/>
            <pc:sldMk cId="3240562466" sldId="281"/>
            <ac:spMk id="28" creationId="{40081053-8B00-4852-868A-11853F06DFA7}"/>
          </ac:spMkLst>
        </pc:spChg>
      </pc:sldChg>
      <pc:sldChg chg="modSp">
        <pc:chgData name="Armand Poquelin Enganobel" userId="2dbd8442-0db3-40bd-a5dd-81a5bd8bc56b" providerId="ADAL" clId="{960AF2E7-7BEB-481C-8BFD-25CA97116235}" dt="2019-02-04T21:13:02.897" v="144" actId="404"/>
        <pc:sldMkLst>
          <pc:docMk/>
          <pc:sldMk cId="2728816419" sldId="294"/>
        </pc:sldMkLst>
        <pc:spChg chg="mod">
          <ac:chgData name="Armand Poquelin Enganobel" userId="2dbd8442-0db3-40bd-a5dd-81a5bd8bc56b" providerId="ADAL" clId="{960AF2E7-7BEB-481C-8BFD-25CA97116235}" dt="2019-02-04T21:13:02.897" v="144" actId="404"/>
          <ac:spMkLst>
            <pc:docMk/>
            <pc:sldMk cId="2728816419" sldId="294"/>
            <ac:spMk id="4" creationId="{E53AD925-E0F1-4FC1-9400-08F60F5DB06C}"/>
          </ac:spMkLst>
        </pc:spChg>
      </pc:sldChg>
      <pc:sldChg chg="modSp">
        <pc:chgData name="Armand Poquelin Enganobel" userId="2dbd8442-0db3-40bd-a5dd-81a5bd8bc56b" providerId="ADAL" clId="{960AF2E7-7BEB-481C-8BFD-25CA97116235}" dt="2019-02-04T21:11:36.961" v="95" actId="14100"/>
        <pc:sldMkLst>
          <pc:docMk/>
          <pc:sldMk cId="567732424" sldId="296"/>
        </pc:sldMkLst>
        <pc:spChg chg="mod">
          <ac:chgData name="Armand Poquelin Enganobel" userId="2dbd8442-0db3-40bd-a5dd-81a5bd8bc56b" providerId="ADAL" clId="{960AF2E7-7BEB-481C-8BFD-25CA97116235}" dt="2019-02-04T21:11:36.961" v="95" actId="14100"/>
          <ac:spMkLst>
            <pc:docMk/>
            <pc:sldMk cId="567732424" sldId="296"/>
            <ac:spMk id="24" creationId="{8281883C-EF4E-4044-B178-C16E7C6C3920}"/>
          </ac:spMkLst>
        </pc:spChg>
        <pc:spChg chg="mod">
          <ac:chgData name="Armand Poquelin Enganobel" userId="2dbd8442-0db3-40bd-a5dd-81a5bd8bc56b" providerId="ADAL" clId="{960AF2E7-7BEB-481C-8BFD-25CA97116235}" dt="2019-02-04T21:11:31.929" v="94" actId="1035"/>
          <ac:spMkLst>
            <pc:docMk/>
            <pc:sldMk cId="567732424" sldId="296"/>
            <ac:spMk id="34" creationId="{4AE464B8-9249-44BE-BE5B-C624460BBC2C}"/>
          </ac:spMkLst>
        </pc:spChg>
      </pc:sldChg>
      <pc:sldChg chg="modSp">
        <pc:chgData name="Armand Poquelin Enganobel" userId="2dbd8442-0db3-40bd-a5dd-81a5bd8bc56b" providerId="ADAL" clId="{960AF2E7-7BEB-481C-8BFD-25CA97116235}" dt="2019-02-04T21:12:46.394" v="143" actId="14100"/>
        <pc:sldMkLst>
          <pc:docMk/>
          <pc:sldMk cId="2672375147" sldId="298"/>
        </pc:sldMkLst>
        <pc:spChg chg="mod">
          <ac:chgData name="Armand Poquelin Enganobel" userId="2dbd8442-0db3-40bd-a5dd-81a5bd8bc56b" providerId="ADAL" clId="{960AF2E7-7BEB-481C-8BFD-25CA97116235}" dt="2019-02-04T21:12:46.394" v="143" actId="14100"/>
          <ac:spMkLst>
            <pc:docMk/>
            <pc:sldMk cId="2672375147" sldId="298"/>
            <ac:spMk id="25" creationId="{CA73E9D4-FB2A-4D45-952B-CE9D8784DDAC}"/>
          </ac:spMkLst>
        </pc:spChg>
      </pc:sldChg>
      <pc:sldChg chg="modSp">
        <pc:chgData name="Armand Poquelin Enganobel" userId="2dbd8442-0db3-40bd-a5dd-81a5bd8bc56b" providerId="ADAL" clId="{960AF2E7-7BEB-481C-8BFD-25CA97116235}" dt="2019-02-04T21:14:04.058" v="197" actId="14100"/>
        <pc:sldMkLst>
          <pc:docMk/>
          <pc:sldMk cId="3118923507" sldId="299"/>
        </pc:sldMkLst>
        <pc:spChg chg="mod">
          <ac:chgData name="Armand Poquelin Enganobel" userId="2dbd8442-0db3-40bd-a5dd-81a5bd8bc56b" providerId="ADAL" clId="{960AF2E7-7BEB-481C-8BFD-25CA97116235}" dt="2019-02-04T21:14:04.058" v="197" actId="14100"/>
          <ac:spMkLst>
            <pc:docMk/>
            <pc:sldMk cId="3118923507" sldId="299"/>
            <ac:spMk id="2" creationId="{9F2E0D42-EA12-4F6B-B024-1451527787E9}"/>
          </ac:spMkLst>
        </pc:spChg>
        <pc:spChg chg="mod">
          <ac:chgData name="Armand Poquelin Enganobel" userId="2dbd8442-0db3-40bd-a5dd-81a5bd8bc56b" providerId="ADAL" clId="{960AF2E7-7BEB-481C-8BFD-25CA97116235}" dt="2019-02-04T21:13:54.319" v="195" actId="1036"/>
          <ac:spMkLst>
            <pc:docMk/>
            <pc:sldMk cId="3118923507" sldId="299"/>
            <ac:spMk id="7" creationId="{FD2DA7EB-4AF5-4A8A-931B-F8439FBC82C0}"/>
          </ac:spMkLst>
        </pc:spChg>
      </pc:sldChg>
      <pc:sldChg chg="modSp">
        <pc:chgData name="Armand Poquelin Enganobel" userId="2dbd8442-0db3-40bd-a5dd-81a5bd8bc56b" providerId="ADAL" clId="{960AF2E7-7BEB-481C-8BFD-25CA97116235}" dt="2019-02-04T21:09:18.913" v="51" actId="255"/>
        <pc:sldMkLst>
          <pc:docMk/>
          <pc:sldMk cId="1438307595" sldId="309"/>
        </pc:sldMkLst>
        <pc:spChg chg="mod">
          <ac:chgData name="Armand Poquelin Enganobel" userId="2dbd8442-0db3-40bd-a5dd-81a5bd8bc56b" providerId="ADAL" clId="{960AF2E7-7BEB-481C-8BFD-25CA97116235}" dt="2019-02-04T21:09:18.913" v="51" actId="255"/>
          <ac:spMkLst>
            <pc:docMk/>
            <pc:sldMk cId="1438307595" sldId="309"/>
            <ac:spMk id="6" creationId="{64833792-948B-482B-913E-8CE247C641E4}"/>
          </ac:spMkLst>
        </pc:spChg>
        <pc:spChg chg="mod">
          <ac:chgData name="Armand Poquelin Enganobel" userId="2dbd8442-0db3-40bd-a5dd-81a5bd8bc56b" providerId="ADAL" clId="{960AF2E7-7BEB-481C-8BFD-25CA97116235}" dt="2019-02-04T21:08:58.920" v="49" actId="14100"/>
          <ac:spMkLst>
            <pc:docMk/>
            <pc:sldMk cId="1438307595" sldId="309"/>
            <ac:spMk id="11" creationId="{1DE1D54F-BF30-458B-B82A-807BBE5D752E}"/>
          </ac:spMkLst>
        </pc:spChg>
      </pc:sldChg>
      <pc:sldChg chg="modSp">
        <pc:chgData name="Armand Poquelin Enganobel" userId="2dbd8442-0db3-40bd-a5dd-81a5bd8bc56b" providerId="ADAL" clId="{960AF2E7-7BEB-481C-8BFD-25CA97116235}" dt="2019-02-04T21:07:26.836" v="43" actId="1038"/>
        <pc:sldMkLst>
          <pc:docMk/>
          <pc:sldMk cId="1561937771" sldId="340"/>
        </pc:sldMkLst>
        <pc:spChg chg="mod">
          <ac:chgData name="Armand Poquelin Enganobel" userId="2dbd8442-0db3-40bd-a5dd-81a5bd8bc56b" providerId="ADAL" clId="{960AF2E7-7BEB-481C-8BFD-25CA97116235}" dt="2019-02-04T21:07:26.836" v="43" actId="1038"/>
          <ac:spMkLst>
            <pc:docMk/>
            <pc:sldMk cId="1561937771" sldId="340"/>
            <ac:spMk id="13" creationId="{46EBCF0D-3445-4B5B-A201-244D1D437787}"/>
          </ac:spMkLst>
        </pc:spChg>
      </pc:sldChg>
      <pc:sldChg chg="modSp">
        <pc:chgData name="Armand Poquelin Enganobel" userId="2dbd8442-0db3-40bd-a5dd-81a5bd8bc56b" providerId="ADAL" clId="{960AF2E7-7BEB-481C-8BFD-25CA97116235}" dt="2019-02-04T21:07:59.871" v="45" actId="14100"/>
        <pc:sldMkLst>
          <pc:docMk/>
          <pc:sldMk cId="2783015838" sldId="345"/>
        </pc:sldMkLst>
        <pc:spChg chg="mod">
          <ac:chgData name="Armand Poquelin Enganobel" userId="2dbd8442-0db3-40bd-a5dd-81a5bd8bc56b" providerId="ADAL" clId="{960AF2E7-7BEB-481C-8BFD-25CA97116235}" dt="2019-02-04T21:07:59.871" v="45" actId="14100"/>
          <ac:spMkLst>
            <pc:docMk/>
            <pc:sldMk cId="2783015838" sldId="345"/>
            <ac:spMk id="5" creationId="{DCCCBF8E-2F95-4D0B-A085-7BB959C73057}"/>
          </ac:spMkLst>
        </pc:spChg>
      </pc:sldChg>
      <pc:sldChg chg="modSp">
        <pc:chgData name="Armand Poquelin Enganobel" userId="2dbd8442-0db3-40bd-a5dd-81a5bd8bc56b" providerId="ADAL" clId="{960AF2E7-7BEB-481C-8BFD-25CA97116235}" dt="2019-02-04T21:06:21.507" v="1" actId="14100"/>
        <pc:sldMkLst>
          <pc:docMk/>
          <pc:sldMk cId="998238670" sldId="346"/>
        </pc:sldMkLst>
        <pc:spChg chg="mod">
          <ac:chgData name="Armand Poquelin Enganobel" userId="2dbd8442-0db3-40bd-a5dd-81a5bd8bc56b" providerId="ADAL" clId="{960AF2E7-7BEB-481C-8BFD-25CA97116235}" dt="2019-02-04T21:06:21.507" v="1" actId="14100"/>
          <ac:spMkLst>
            <pc:docMk/>
            <pc:sldMk cId="998238670" sldId="346"/>
            <ac:spMk id="8" creationId="{60E0E73E-B255-4BAF-A688-3B8E6B492A41}"/>
          </ac:spMkLst>
        </pc:spChg>
      </pc:sldChg>
      <pc:sldChg chg="modSp">
        <pc:chgData name="Armand Poquelin Enganobel" userId="2dbd8442-0db3-40bd-a5dd-81a5bd8bc56b" providerId="ADAL" clId="{960AF2E7-7BEB-481C-8BFD-25CA97116235}" dt="2019-02-04T21:07:52.497" v="44" actId="14100"/>
        <pc:sldMkLst>
          <pc:docMk/>
          <pc:sldMk cId="2576467170" sldId="348"/>
        </pc:sldMkLst>
        <pc:spChg chg="mod">
          <ac:chgData name="Armand Poquelin Enganobel" userId="2dbd8442-0db3-40bd-a5dd-81a5bd8bc56b" providerId="ADAL" clId="{960AF2E7-7BEB-481C-8BFD-25CA97116235}" dt="2019-02-04T21:07:52.497" v="44" actId="14100"/>
          <ac:spMkLst>
            <pc:docMk/>
            <pc:sldMk cId="2576467170" sldId="348"/>
            <ac:spMk id="6" creationId="{D012541D-F783-4AA2-A71D-C55E1C8D28F0}"/>
          </ac:spMkLst>
        </pc:spChg>
      </pc:sldChg>
      <pc:sldChg chg="modSp">
        <pc:chgData name="Armand Poquelin Enganobel" userId="2dbd8442-0db3-40bd-a5dd-81a5bd8bc56b" providerId="ADAL" clId="{960AF2E7-7BEB-481C-8BFD-25CA97116235}" dt="2019-02-04T21:08:38.248" v="48" actId="14100"/>
        <pc:sldMkLst>
          <pc:docMk/>
          <pc:sldMk cId="1894647120" sldId="350"/>
        </pc:sldMkLst>
        <pc:spChg chg="mod">
          <ac:chgData name="Armand Poquelin Enganobel" userId="2dbd8442-0db3-40bd-a5dd-81a5bd8bc56b" providerId="ADAL" clId="{960AF2E7-7BEB-481C-8BFD-25CA97116235}" dt="2019-02-04T21:08:21.291" v="46" actId="404"/>
          <ac:spMkLst>
            <pc:docMk/>
            <pc:sldMk cId="1894647120" sldId="350"/>
            <ac:spMk id="8" creationId="{F6136E3E-E55C-4CF2-BC77-F3347850CCB4}"/>
          </ac:spMkLst>
        </pc:spChg>
        <pc:spChg chg="mod">
          <ac:chgData name="Armand Poquelin Enganobel" userId="2dbd8442-0db3-40bd-a5dd-81a5bd8bc56b" providerId="ADAL" clId="{960AF2E7-7BEB-481C-8BFD-25CA97116235}" dt="2019-02-04T21:08:38.248" v="48" actId="14100"/>
          <ac:spMkLst>
            <pc:docMk/>
            <pc:sldMk cId="1894647120" sldId="350"/>
            <ac:spMk id="18" creationId="{F5B67DCE-F571-4ED3-B300-525DED3A3B5E}"/>
          </ac:spMkLst>
        </pc:spChg>
      </pc:sldChg>
      <pc:sldChg chg="modSp">
        <pc:chgData name="Armand Poquelin Enganobel" userId="2dbd8442-0db3-40bd-a5dd-81a5bd8bc56b" providerId="ADAL" clId="{960AF2E7-7BEB-481C-8BFD-25CA97116235}" dt="2019-02-04T21:06:44.836" v="11" actId="14100"/>
        <pc:sldMkLst>
          <pc:docMk/>
          <pc:sldMk cId="873629165" sldId="351"/>
        </pc:sldMkLst>
        <pc:graphicFrameChg chg="mod">
          <ac:chgData name="Armand Poquelin Enganobel" userId="2dbd8442-0db3-40bd-a5dd-81a5bd8bc56b" providerId="ADAL" clId="{960AF2E7-7BEB-481C-8BFD-25CA97116235}" dt="2019-02-04T21:06:44.836" v="11" actId="14100"/>
          <ac:graphicFrameMkLst>
            <pc:docMk/>
            <pc:sldMk cId="873629165" sldId="351"/>
            <ac:graphicFrameMk id="2" creationId="{141CB5B7-238D-43FD-8607-214A5B1FE93E}"/>
          </ac:graphicFrameMkLst>
        </pc:graphicFrameChg>
      </pc:sldChg>
      <pc:sldChg chg="modSp">
        <pc:chgData name="Armand Poquelin Enganobel" userId="2dbd8442-0db3-40bd-a5dd-81a5bd8bc56b" providerId="ADAL" clId="{960AF2E7-7BEB-481C-8BFD-25CA97116235}" dt="2019-02-04T21:06:06.814" v="0" actId="20577"/>
        <pc:sldMkLst>
          <pc:docMk/>
          <pc:sldMk cId="3313691768" sldId="353"/>
        </pc:sldMkLst>
        <pc:spChg chg="mod">
          <ac:chgData name="Armand Poquelin Enganobel" userId="2dbd8442-0db3-40bd-a5dd-81a5bd8bc56b" providerId="ADAL" clId="{960AF2E7-7BEB-481C-8BFD-25CA97116235}" dt="2019-02-04T21:06:06.814" v="0" actId="20577"/>
          <ac:spMkLst>
            <pc:docMk/>
            <pc:sldMk cId="3313691768" sldId="353"/>
            <ac:spMk id="5" creationId="{1FF353DD-149D-47BB-8DD5-BB6A2563A6A2}"/>
          </ac:spMkLst>
        </pc:spChg>
      </pc:sldChg>
      <pc:sldChg chg="modSp">
        <pc:chgData name="Armand Poquelin Enganobel" userId="2dbd8442-0db3-40bd-a5dd-81a5bd8bc56b" providerId="ADAL" clId="{960AF2E7-7BEB-481C-8BFD-25CA97116235}" dt="2019-02-04T21:10:09.028" v="78" actId="1036"/>
        <pc:sldMkLst>
          <pc:docMk/>
          <pc:sldMk cId="3198542922" sldId="356"/>
        </pc:sldMkLst>
        <pc:spChg chg="mod">
          <ac:chgData name="Armand Poquelin Enganobel" userId="2dbd8442-0db3-40bd-a5dd-81a5bd8bc56b" providerId="ADAL" clId="{960AF2E7-7BEB-481C-8BFD-25CA97116235}" dt="2019-02-04T21:10:01.879" v="58" actId="1036"/>
          <ac:spMkLst>
            <pc:docMk/>
            <pc:sldMk cId="3198542922" sldId="356"/>
            <ac:spMk id="2" creationId="{9F2E0D42-EA12-4F6B-B024-1451527787E9}"/>
          </ac:spMkLst>
        </pc:spChg>
        <pc:spChg chg="mod">
          <ac:chgData name="Armand Poquelin Enganobel" userId="2dbd8442-0db3-40bd-a5dd-81a5bd8bc56b" providerId="ADAL" clId="{960AF2E7-7BEB-481C-8BFD-25CA97116235}" dt="2019-02-04T21:10:09.028" v="78" actId="1036"/>
          <ac:spMkLst>
            <pc:docMk/>
            <pc:sldMk cId="3198542922" sldId="356"/>
            <ac:spMk id="7" creationId="{FD2DA7EB-4AF5-4A8A-931B-F8439FBC82C0}"/>
          </ac:spMkLst>
        </pc:spChg>
      </pc:sldChg>
    </pc:docChg>
  </pc:docChgLst>
  <pc:docChgLst>
    <pc:chgData name="Elsa Gabriella Ulfsdotter Richardson Temm" userId="4354ca78-86ab-4988-bb84-796d4c026b43" providerId="ADAL" clId="{CCBA9CC9-EA90-40ED-8970-D5F3CA5E5D4E}"/>
    <pc:docChg chg="undo custSel addSld delSld modSld sldOrd">
      <pc:chgData name="Elsa Gabriella Ulfsdotter Richardson Temm" userId="4354ca78-86ab-4988-bb84-796d4c026b43" providerId="ADAL" clId="{CCBA9CC9-EA90-40ED-8970-D5F3CA5E5D4E}" dt="2019-01-22T03:16:40.184" v="1964" actId="14100"/>
      <pc:docMkLst>
        <pc:docMk/>
      </pc:docMkLst>
      <pc:sldChg chg="modSp">
        <pc:chgData name="Elsa Gabriella Ulfsdotter Richardson Temm" userId="4354ca78-86ab-4988-bb84-796d4c026b43" providerId="ADAL" clId="{CCBA9CC9-EA90-40ED-8970-D5F3CA5E5D4E}" dt="2019-01-22T02:45:52.371" v="1479" actId="1036"/>
        <pc:sldMkLst>
          <pc:docMk/>
          <pc:sldMk cId="2775419337" sldId="266"/>
        </pc:sldMkLst>
        <pc:spChg chg="mod">
          <ac:chgData name="Elsa Gabriella Ulfsdotter Richardson Temm" userId="4354ca78-86ab-4988-bb84-796d4c026b43" providerId="ADAL" clId="{CCBA9CC9-EA90-40ED-8970-D5F3CA5E5D4E}" dt="2019-01-22T02:45:52.371" v="1479" actId="1036"/>
          <ac:spMkLst>
            <pc:docMk/>
            <pc:sldMk cId="2775419337" sldId="266"/>
            <ac:spMk id="13" creationId="{80DDB84C-5C28-45D0-8875-099CB6428262}"/>
          </ac:spMkLst>
        </pc:spChg>
        <pc:spChg chg="mod">
          <ac:chgData name="Elsa Gabriella Ulfsdotter Richardson Temm" userId="4354ca78-86ab-4988-bb84-796d4c026b43" providerId="ADAL" clId="{CCBA9CC9-EA90-40ED-8970-D5F3CA5E5D4E}" dt="2019-01-22T02:45:52.371" v="1479" actId="1036"/>
          <ac:spMkLst>
            <pc:docMk/>
            <pc:sldMk cId="2775419337" sldId="266"/>
            <ac:spMk id="14" creationId="{5EE1F9B4-8F41-48CC-90C0-1EF645BF20AF}"/>
          </ac:spMkLst>
        </pc:spChg>
      </pc:sldChg>
      <pc:sldChg chg="addSp delSp modSp">
        <pc:chgData name="Elsa Gabriella Ulfsdotter Richardson Temm" userId="4354ca78-86ab-4988-bb84-796d4c026b43" providerId="ADAL" clId="{CCBA9CC9-EA90-40ED-8970-D5F3CA5E5D4E}" dt="2019-01-22T03:14:52.609" v="1951" actId="1076"/>
        <pc:sldMkLst>
          <pc:docMk/>
          <pc:sldMk cId="2610757797" sldId="293"/>
        </pc:sldMkLst>
        <pc:spChg chg="add del">
          <ac:chgData name="Elsa Gabriella Ulfsdotter Richardson Temm" userId="4354ca78-86ab-4988-bb84-796d4c026b43" providerId="ADAL" clId="{CCBA9CC9-EA90-40ED-8970-D5F3CA5E5D4E}" dt="2019-01-22T01:19:50.987" v="405" actId="1076"/>
          <ac:spMkLst>
            <pc:docMk/>
            <pc:sldMk cId="2610757797" sldId="293"/>
            <ac:spMk id="3" creationId="{BBDA0AE0-04A8-440C-A976-25AD989C3927}"/>
          </ac:spMkLst>
        </pc:spChg>
        <pc:spChg chg="del mod">
          <ac:chgData name="Elsa Gabriella Ulfsdotter Richardson Temm" userId="4354ca78-86ab-4988-bb84-796d4c026b43" providerId="ADAL" clId="{CCBA9CC9-EA90-40ED-8970-D5F3CA5E5D4E}" dt="2019-01-22T01:20:23.453" v="408" actId="478"/>
          <ac:spMkLst>
            <pc:docMk/>
            <pc:sldMk cId="2610757797" sldId="293"/>
            <ac:spMk id="6" creationId="{2E2EBF57-6FE7-437F-979D-E248970E782C}"/>
          </ac:spMkLst>
        </pc:spChg>
        <pc:spChg chg="add del mod">
          <ac:chgData name="Elsa Gabriella Ulfsdotter Richardson Temm" userId="4354ca78-86ab-4988-bb84-796d4c026b43" providerId="ADAL" clId="{CCBA9CC9-EA90-40ED-8970-D5F3CA5E5D4E}" dt="2019-01-22T01:13:08.923" v="338" actId="478"/>
          <ac:spMkLst>
            <pc:docMk/>
            <pc:sldMk cId="2610757797" sldId="293"/>
            <ac:spMk id="7" creationId="{FD2DA7EB-4AF5-4A8A-931B-F8439FBC82C0}"/>
          </ac:spMkLst>
        </pc:spChg>
        <pc:spChg chg="add del mod">
          <ac:chgData name="Elsa Gabriella Ulfsdotter Richardson Temm" userId="4354ca78-86ab-4988-bb84-796d4c026b43" providerId="ADAL" clId="{CCBA9CC9-EA90-40ED-8970-D5F3CA5E5D4E}" dt="2019-01-22T01:00:43.176" v="204" actId="478"/>
          <ac:spMkLst>
            <pc:docMk/>
            <pc:sldMk cId="2610757797" sldId="293"/>
            <ac:spMk id="9" creationId="{B71EEF31-223E-4239-BBF2-E4C60BD03222}"/>
          </ac:spMkLst>
        </pc:spChg>
        <pc:spChg chg="add del mod">
          <ac:chgData name="Elsa Gabriella Ulfsdotter Richardson Temm" userId="4354ca78-86ab-4988-bb84-796d4c026b43" providerId="ADAL" clId="{CCBA9CC9-EA90-40ED-8970-D5F3CA5E5D4E}" dt="2019-01-22T01:20:20.089" v="407" actId="478"/>
          <ac:spMkLst>
            <pc:docMk/>
            <pc:sldMk cId="2610757797" sldId="293"/>
            <ac:spMk id="11" creationId="{75D97772-CAE7-427A-88D5-A6BE6C61C4C9}"/>
          </ac:spMkLst>
        </pc:spChg>
        <pc:spChg chg="add del mod">
          <ac:chgData name="Elsa Gabriella Ulfsdotter Richardson Temm" userId="4354ca78-86ab-4988-bb84-796d4c026b43" providerId="ADAL" clId="{CCBA9CC9-EA90-40ED-8970-D5F3CA5E5D4E}" dt="2019-01-22T01:12:47.326" v="331" actId="478"/>
          <ac:spMkLst>
            <pc:docMk/>
            <pc:sldMk cId="2610757797" sldId="293"/>
            <ac:spMk id="12" creationId="{4B538772-46A5-4C99-8A32-D5FF4A76AFD2}"/>
          </ac:spMkLst>
        </pc:spChg>
        <pc:spChg chg="add del mod">
          <ac:chgData name="Elsa Gabriella Ulfsdotter Richardson Temm" userId="4354ca78-86ab-4988-bb84-796d4c026b43" providerId="ADAL" clId="{CCBA9CC9-EA90-40ED-8970-D5F3CA5E5D4E}" dt="2019-01-22T01:12:49.388" v="332" actId="478"/>
          <ac:spMkLst>
            <pc:docMk/>
            <pc:sldMk cId="2610757797" sldId="293"/>
            <ac:spMk id="13" creationId="{55448B55-F141-4A58-B496-06E682BB48F2}"/>
          </ac:spMkLst>
        </pc:spChg>
        <pc:spChg chg="add mod">
          <ac:chgData name="Elsa Gabriella Ulfsdotter Richardson Temm" userId="4354ca78-86ab-4988-bb84-796d4c026b43" providerId="ADAL" clId="{CCBA9CC9-EA90-40ED-8970-D5F3CA5E5D4E}" dt="2019-01-22T03:14:52.609" v="1951" actId="1076"/>
          <ac:spMkLst>
            <pc:docMk/>
            <pc:sldMk cId="2610757797" sldId="293"/>
            <ac:spMk id="14" creationId="{ABACB08A-F780-4C30-BFFB-75E3510FBE15}"/>
          </ac:spMkLst>
        </pc:spChg>
        <pc:spChg chg="add mod ord">
          <ac:chgData name="Elsa Gabriella Ulfsdotter Richardson Temm" userId="4354ca78-86ab-4988-bb84-796d4c026b43" providerId="ADAL" clId="{CCBA9CC9-EA90-40ED-8970-D5F3CA5E5D4E}" dt="2019-01-22T03:14:52.609" v="1951" actId="1076"/>
          <ac:spMkLst>
            <pc:docMk/>
            <pc:sldMk cId="2610757797" sldId="293"/>
            <ac:spMk id="15" creationId="{AA6AFF8A-599F-4ECE-B2B6-77ED8C3C0718}"/>
          </ac:spMkLst>
        </pc:spChg>
        <pc:spChg chg="add del mod">
          <ac:chgData name="Elsa Gabriella Ulfsdotter Richardson Temm" userId="4354ca78-86ab-4988-bb84-796d4c026b43" providerId="ADAL" clId="{CCBA9CC9-EA90-40ED-8970-D5F3CA5E5D4E}" dt="2019-01-22T03:14:52.609" v="1951" actId="1076"/>
          <ac:spMkLst>
            <pc:docMk/>
            <pc:sldMk cId="2610757797" sldId="293"/>
            <ac:spMk id="16" creationId="{E6C6F87E-34D0-46C3-945A-8304F74EBEDD}"/>
          </ac:spMkLst>
        </pc:spChg>
        <pc:spChg chg="add del mod">
          <ac:chgData name="Elsa Gabriella Ulfsdotter Richardson Temm" userId="4354ca78-86ab-4988-bb84-796d4c026b43" providerId="ADAL" clId="{CCBA9CC9-EA90-40ED-8970-D5F3CA5E5D4E}" dt="2019-01-22T03:14:52.609" v="1951" actId="1076"/>
          <ac:spMkLst>
            <pc:docMk/>
            <pc:sldMk cId="2610757797" sldId="293"/>
            <ac:spMk id="17" creationId="{2F11C752-12B7-4AC1-B204-F305FD69367A}"/>
          </ac:spMkLst>
        </pc:spChg>
        <pc:spChg chg="add del mod ord">
          <ac:chgData name="Elsa Gabriella Ulfsdotter Richardson Temm" userId="4354ca78-86ab-4988-bb84-796d4c026b43" providerId="ADAL" clId="{CCBA9CC9-EA90-40ED-8970-D5F3CA5E5D4E}" dt="2019-01-22T03:06:10.972" v="1753" actId="478"/>
          <ac:spMkLst>
            <pc:docMk/>
            <pc:sldMk cId="2610757797" sldId="293"/>
            <ac:spMk id="18" creationId="{63F4EA6E-AD8E-44C5-9956-DA4327F3E25D}"/>
          </ac:spMkLst>
        </pc:spChg>
        <pc:spChg chg="add mod">
          <ac:chgData name="Elsa Gabriella Ulfsdotter Richardson Temm" userId="4354ca78-86ab-4988-bb84-796d4c026b43" providerId="ADAL" clId="{CCBA9CC9-EA90-40ED-8970-D5F3CA5E5D4E}" dt="2019-01-22T03:14:52.609" v="1951" actId="1076"/>
          <ac:spMkLst>
            <pc:docMk/>
            <pc:sldMk cId="2610757797" sldId="293"/>
            <ac:spMk id="20" creationId="{AD01E779-2FC4-4E5D-B408-A83417B1912C}"/>
          </ac:spMkLst>
        </pc:spChg>
        <pc:spChg chg="add del">
          <ac:chgData name="Elsa Gabriella Ulfsdotter Richardson Temm" userId="4354ca78-86ab-4988-bb84-796d4c026b43" providerId="ADAL" clId="{CCBA9CC9-EA90-40ED-8970-D5F3CA5E5D4E}" dt="2019-01-22T03:11:41.923" v="1880" actId="1076"/>
          <ac:spMkLst>
            <pc:docMk/>
            <pc:sldMk cId="2610757797" sldId="293"/>
            <ac:spMk id="21" creationId="{06F216A1-EC1F-4912-8E25-34DE4D31B383}"/>
          </ac:spMkLst>
        </pc:spChg>
        <pc:spChg chg="add mod">
          <ac:chgData name="Elsa Gabriella Ulfsdotter Richardson Temm" userId="4354ca78-86ab-4988-bb84-796d4c026b43" providerId="ADAL" clId="{CCBA9CC9-EA90-40ED-8970-D5F3CA5E5D4E}" dt="2019-01-22T03:14:52.609" v="1951" actId="1076"/>
          <ac:spMkLst>
            <pc:docMk/>
            <pc:sldMk cId="2610757797" sldId="293"/>
            <ac:spMk id="22" creationId="{3F82C293-BC11-4ED4-A544-D7E7A88CAD67}"/>
          </ac:spMkLst>
        </pc:spChg>
        <pc:spChg chg="add del">
          <ac:chgData name="Elsa Gabriella Ulfsdotter Richardson Temm" userId="4354ca78-86ab-4988-bb84-796d4c026b43" providerId="ADAL" clId="{CCBA9CC9-EA90-40ED-8970-D5F3CA5E5D4E}" dt="2019-01-22T03:12:53.453" v="1895" actId="1076"/>
          <ac:spMkLst>
            <pc:docMk/>
            <pc:sldMk cId="2610757797" sldId="293"/>
            <ac:spMk id="23" creationId="{2C41F612-BE56-4D2C-8336-FB575B5DB2D5}"/>
          </ac:spMkLst>
        </pc:spChg>
        <pc:spChg chg="add del">
          <ac:chgData name="Elsa Gabriella Ulfsdotter Richardson Temm" userId="4354ca78-86ab-4988-bb84-796d4c026b43" providerId="ADAL" clId="{CCBA9CC9-EA90-40ED-8970-D5F3CA5E5D4E}" dt="2019-01-22T03:12:52.618" v="1894" actId="1076"/>
          <ac:spMkLst>
            <pc:docMk/>
            <pc:sldMk cId="2610757797" sldId="293"/>
            <ac:spMk id="24" creationId="{491D20A1-19B1-4F04-96C7-7EB2553C3234}"/>
          </ac:spMkLst>
        </pc:spChg>
        <pc:spChg chg="add mod">
          <ac:chgData name="Elsa Gabriella Ulfsdotter Richardson Temm" userId="4354ca78-86ab-4988-bb84-796d4c026b43" providerId="ADAL" clId="{CCBA9CC9-EA90-40ED-8970-D5F3CA5E5D4E}" dt="2019-01-22T03:14:52.609" v="1951" actId="1076"/>
          <ac:spMkLst>
            <pc:docMk/>
            <pc:sldMk cId="2610757797" sldId="293"/>
            <ac:spMk id="25" creationId="{30A473FD-997C-496E-BF10-3251AC3861DE}"/>
          </ac:spMkLst>
        </pc:spChg>
        <pc:picChg chg="mod ord">
          <ac:chgData name="Elsa Gabriella Ulfsdotter Richardson Temm" userId="4354ca78-86ab-4988-bb84-796d4c026b43" providerId="ADAL" clId="{CCBA9CC9-EA90-40ED-8970-D5F3CA5E5D4E}" dt="2019-01-22T03:08:48.864" v="1796" actId="170"/>
          <ac:picMkLst>
            <pc:docMk/>
            <pc:sldMk cId="2610757797" sldId="293"/>
            <ac:picMk id="8" creationId="{719927FC-35E3-4129-A626-4551C239AFAC}"/>
          </ac:picMkLst>
        </pc:picChg>
        <pc:picChg chg="add del">
          <ac:chgData name="Elsa Gabriella Ulfsdotter Richardson Temm" userId="4354ca78-86ab-4988-bb84-796d4c026b43" providerId="ADAL" clId="{CCBA9CC9-EA90-40ED-8970-D5F3CA5E5D4E}" dt="2019-01-22T01:08:52.432" v="287" actId="478"/>
          <ac:picMkLst>
            <pc:docMk/>
            <pc:sldMk cId="2610757797" sldId="293"/>
            <ac:picMk id="10" creationId="{697309F9-42DE-4234-9A2E-A1C86C989651}"/>
          </ac:picMkLst>
        </pc:picChg>
        <pc:picChg chg="add del mod">
          <ac:chgData name="Elsa Gabriella Ulfsdotter Richardson Temm" userId="4354ca78-86ab-4988-bb84-796d4c026b43" providerId="ADAL" clId="{CCBA9CC9-EA90-40ED-8970-D5F3CA5E5D4E}" dt="2019-01-22T03:01:13.396" v="1714" actId="478"/>
          <ac:picMkLst>
            <pc:docMk/>
            <pc:sldMk cId="2610757797" sldId="293"/>
            <ac:picMk id="19" creationId="{5CD238CA-1A1F-4CE3-833A-BF5595D4A9AE}"/>
          </ac:picMkLst>
        </pc:picChg>
      </pc:sldChg>
      <pc:sldChg chg="modSp">
        <pc:chgData name="Elsa Gabriella Ulfsdotter Richardson Temm" userId="4354ca78-86ab-4988-bb84-796d4c026b43" providerId="ADAL" clId="{CCBA9CC9-EA90-40ED-8970-D5F3CA5E5D4E}" dt="2019-01-22T02:46:12.010" v="1494" actId="1036"/>
        <pc:sldMkLst>
          <pc:docMk/>
          <pc:sldMk cId="2728816419" sldId="294"/>
        </pc:sldMkLst>
        <pc:spChg chg="mod">
          <ac:chgData name="Elsa Gabriella Ulfsdotter Richardson Temm" userId="4354ca78-86ab-4988-bb84-796d4c026b43" providerId="ADAL" clId="{CCBA9CC9-EA90-40ED-8970-D5F3CA5E5D4E}" dt="2019-01-22T02:46:12.010" v="1494" actId="1036"/>
          <ac:spMkLst>
            <pc:docMk/>
            <pc:sldMk cId="2728816419" sldId="294"/>
            <ac:spMk id="11" creationId="{03AE5A2B-5F77-4683-A63D-B50F25ECC953}"/>
          </ac:spMkLst>
        </pc:spChg>
        <pc:spChg chg="mod">
          <ac:chgData name="Elsa Gabriella Ulfsdotter Richardson Temm" userId="4354ca78-86ab-4988-bb84-796d4c026b43" providerId="ADAL" clId="{CCBA9CC9-EA90-40ED-8970-D5F3CA5E5D4E}" dt="2019-01-22T02:46:12.010" v="1494" actId="1036"/>
          <ac:spMkLst>
            <pc:docMk/>
            <pc:sldMk cId="2728816419" sldId="294"/>
            <ac:spMk id="13" creationId="{5FCFF07E-4DA4-42D5-BC1D-E94BFAF73475}"/>
          </ac:spMkLst>
        </pc:spChg>
      </pc:sldChg>
      <pc:sldChg chg="modSp">
        <pc:chgData name="Elsa Gabriella Ulfsdotter Richardson Temm" userId="4354ca78-86ab-4988-bb84-796d4c026b43" providerId="ADAL" clId="{CCBA9CC9-EA90-40ED-8970-D5F3CA5E5D4E}" dt="2019-01-22T02:47:27.704" v="1506" actId="1036"/>
        <pc:sldMkLst>
          <pc:docMk/>
          <pc:sldMk cId="567732424" sldId="296"/>
        </pc:sldMkLst>
        <pc:spChg chg="mod">
          <ac:chgData name="Elsa Gabriella Ulfsdotter Richardson Temm" userId="4354ca78-86ab-4988-bb84-796d4c026b43" providerId="ADAL" clId="{CCBA9CC9-EA90-40ED-8970-D5F3CA5E5D4E}" dt="2019-01-22T02:47:27.704" v="1506" actId="1036"/>
          <ac:spMkLst>
            <pc:docMk/>
            <pc:sldMk cId="567732424" sldId="296"/>
            <ac:spMk id="23" creationId="{B88CB154-8FA4-418E-A9F0-C56C5A00023F}"/>
          </ac:spMkLst>
        </pc:spChg>
        <pc:spChg chg="mod">
          <ac:chgData name="Elsa Gabriella Ulfsdotter Richardson Temm" userId="4354ca78-86ab-4988-bb84-796d4c026b43" providerId="ADAL" clId="{CCBA9CC9-EA90-40ED-8970-D5F3CA5E5D4E}" dt="2019-01-22T02:47:27.704" v="1506" actId="1036"/>
          <ac:spMkLst>
            <pc:docMk/>
            <pc:sldMk cId="567732424" sldId="296"/>
            <ac:spMk id="24" creationId="{8281883C-EF4E-4044-B178-C16E7C6C3920}"/>
          </ac:spMkLst>
        </pc:spChg>
        <pc:spChg chg="mod">
          <ac:chgData name="Elsa Gabriella Ulfsdotter Richardson Temm" userId="4354ca78-86ab-4988-bb84-796d4c026b43" providerId="ADAL" clId="{CCBA9CC9-EA90-40ED-8970-D5F3CA5E5D4E}" dt="2019-01-22T02:47:06.470" v="1500" actId="14100"/>
          <ac:spMkLst>
            <pc:docMk/>
            <pc:sldMk cId="567732424" sldId="296"/>
            <ac:spMk id="34" creationId="{4AE464B8-9249-44BE-BE5B-C624460BBC2C}"/>
          </ac:spMkLst>
        </pc:spChg>
        <pc:picChg chg="mod">
          <ac:chgData name="Elsa Gabriella Ulfsdotter Richardson Temm" userId="4354ca78-86ab-4988-bb84-796d4c026b43" providerId="ADAL" clId="{CCBA9CC9-EA90-40ED-8970-D5F3CA5E5D4E}" dt="2019-01-22T02:47:01.501" v="1499" actId="1076"/>
          <ac:picMkLst>
            <pc:docMk/>
            <pc:sldMk cId="567732424" sldId="296"/>
            <ac:picMk id="20" creationId="{4B554669-EBC7-4628-8E06-2E65CE0F20BE}"/>
          </ac:picMkLst>
        </pc:picChg>
      </pc:sldChg>
      <pc:sldChg chg="modSp">
        <pc:chgData name="Elsa Gabriella Ulfsdotter Richardson Temm" userId="4354ca78-86ab-4988-bb84-796d4c026b43" providerId="ADAL" clId="{CCBA9CC9-EA90-40ED-8970-D5F3CA5E5D4E}" dt="2019-01-22T02:49:11.491" v="1508" actId="167"/>
        <pc:sldMkLst>
          <pc:docMk/>
          <pc:sldMk cId="2672375147" sldId="298"/>
        </pc:sldMkLst>
        <pc:spChg chg="mod">
          <ac:chgData name="Elsa Gabriella Ulfsdotter Richardson Temm" userId="4354ca78-86ab-4988-bb84-796d4c026b43" providerId="ADAL" clId="{CCBA9CC9-EA90-40ED-8970-D5F3CA5E5D4E}" dt="2019-01-22T02:46:01.063" v="1486" actId="1036"/>
          <ac:spMkLst>
            <pc:docMk/>
            <pc:sldMk cId="2672375147" sldId="298"/>
            <ac:spMk id="20" creationId="{A9779C4D-5651-44ED-B59C-78F4F8AAEF2E}"/>
          </ac:spMkLst>
        </pc:spChg>
        <pc:spChg chg="mod">
          <ac:chgData name="Elsa Gabriella Ulfsdotter Richardson Temm" userId="4354ca78-86ab-4988-bb84-796d4c026b43" providerId="ADAL" clId="{CCBA9CC9-EA90-40ED-8970-D5F3CA5E5D4E}" dt="2019-01-22T02:46:01.063" v="1486" actId="1036"/>
          <ac:spMkLst>
            <pc:docMk/>
            <pc:sldMk cId="2672375147" sldId="298"/>
            <ac:spMk id="21" creationId="{2CAEE166-FAFC-414E-86FD-A19E2C2D515A}"/>
          </ac:spMkLst>
        </pc:spChg>
        <pc:spChg chg="ord">
          <ac:chgData name="Elsa Gabriella Ulfsdotter Richardson Temm" userId="4354ca78-86ab-4988-bb84-796d4c026b43" providerId="ADAL" clId="{CCBA9CC9-EA90-40ED-8970-D5F3CA5E5D4E}" dt="2019-01-22T02:49:11.491" v="1508" actId="167"/>
          <ac:spMkLst>
            <pc:docMk/>
            <pc:sldMk cId="2672375147" sldId="298"/>
            <ac:spMk id="22" creationId="{4F79ED06-E978-4783-99C6-83F48A877E63}"/>
          </ac:spMkLst>
        </pc:spChg>
      </pc:sldChg>
      <pc:sldChg chg="modSp">
        <pc:chgData name="Elsa Gabriella Ulfsdotter Richardson Temm" userId="4354ca78-86ab-4988-bb84-796d4c026b43" providerId="ADAL" clId="{CCBA9CC9-EA90-40ED-8970-D5F3CA5E5D4E}" dt="2019-01-22T02:47:39.494" v="1507" actId="1076"/>
        <pc:sldMkLst>
          <pc:docMk/>
          <pc:sldMk cId="3118923507" sldId="299"/>
        </pc:sldMkLst>
        <pc:picChg chg="mod">
          <ac:chgData name="Elsa Gabriella Ulfsdotter Richardson Temm" userId="4354ca78-86ab-4988-bb84-796d4c026b43" providerId="ADAL" clId="{CCBA9CC9-EA90-40ED-8970-D5F3CA5E5D4E}" dt="2019-01-22T02:47:39.494" v="1507" actId="1076"/>
          <ac:picMkLst>
            <pc:docMk/>
            <pc:sldMk cId="3118923507" sldId="299"/>
            <ac:picMk id="8" creationId="{719927FC-35E3-4129-A626-4551C239AFAC}"/>
          </ac:picMkLst>
        </pc:picChg>
      </pc:sldChg>
      <pc:sldChg chg="addSp delSp modSp add ord">
        <pc:chgData name="Elsa Gabriella Ulfsdotter Richardson Temm" userId="4354ca78-86ab-4988-bb84-796d4c026b43" providerId="ADAL" clId="{CCBA9CC9-EA90-40ED-8970-D5F3CA5E5D4E}" dt="2019-01-22T03:16:40.184" v="1964" actId="14100"/>
        <pc:sldMkLst>
          <pc:docMk/>
          <pc:sldMk cId="1438307595" sldId="309"/>
        </pc:sldMkLst>
        <pc:spChg chg="mod">
          <ac:chgData name="Elsa Gabriella Ulfsdotter Richardson Temm" userId="4354ca78-86ab-4988-bb84-796d4c026b43" providerId="ADAL" clId="{CCBA9CC9-EA90-40ED-8970-D5F3CA5E5D4E}" dt="2019-01-22T03:16:06.446" v="1958" actId="1076"/>
          <ac:spMkLst>
            <pc:docMk/>
            <pc:sldMk cId="1438307595" sldId="309"/>
            <ac:spMk id="5" creationId="{359D594B-AC4F-41AD-A47F-88210C6D12C3}"/>
          </ac:spMkLst>
        </pc:spChg>
        <pc:spChg chg="mod">
          <ac:chgData name="Elsa Gabriella Ulfsdotter Richardson Temm" userId="4354ca78-86ab-4988-bb84-796d4c026b43" providerId="ADAL" clId="{CCBA9CC9-EA90-40ED-8970-D5F3CA5E5D4E}" dt="2019-01-22T03:16:16.198" v="1960" actId="1076"/>
          <ac:spMkLst>
            <pc:docMk/>
            <pc:sldMk cId="1438307595" sldId="309"/>
            <ac:spMk id="6" creationId="{64833792-948B-482B-913E-8CE247C641E4}"/>
          </ac:spMkLst>
        </pc:spChg>
        <pc:spChg chg="add">
          <ac:chgData name="Elsa Gabriella Ulfsdotter Richardson Temm" userId="4354ca78-86ab-4988-bb84-796d4c026b43" providerId="ADAL" clId="{CCBA9CC9-EA90-40ED-8970-D5F3CA5E5D4E}" dt="2019-01-22T02:06:21.276" v="1081" actId="14100"/>
          <ac:spMkLst>
            <pc:docMk/>
            <pc:sldMk cId="1438307595" sldId="309"/>
            <ac:spMk id="7" creationId="{747CDF48-D2AD-4B7D-8361-1AD94721B3FD}"/>
          </ac:spMkLst>
        </pc:spChg>
        <pc:spChg chg="mod ord">
          <ac:chgData name="Elsa Gabriella Ulfsdotter Richardson Temm" userId="4354ca78-86ab-4988-bb84-796d4c026b43" providerId="ADAL" clId="{CCBA9CC9-EA90-40ED-8970-D5F3CA5E5D4E}" dt="2019-01-22T03:16:30.299" v="1963" actId="14100"/>
          <ac:spMkLst>
            <pc:docMk/>
            <pc:sldMk cId="1438307595" sldId="309"/>
            <ac:spMk id="8" creationId="{8A29F65F-A123-4287-ADC7-E86831A09BD9}"/>
          </ac:spMkLst>
        </pc:spChg>
        <pc:spChg chg="del">
          <ac:chgData name="Elsa Gabriella Ulfsdotter Richardson Temm" userId="4354ca78-86ab-4988-bb84-796d4c026b43" providerId="ADAL" clId="{CCBA9CC9-EA90-40ED-8970-D5F3CA5E5D4E}" dt="2019-01-22T02:06:38.862" v="1085" actId="478"/>
          <ac:spMkLst>
            <pc:docMk/>
            <pc:sldMk cId="1438307595" sldId="309"/>
            <ac:spMk id="9" creationId="{AF2184D1-EB82-4137-A007-F5C625A20ACE}"/>
          </ac:spMkLst>
        </pc:spChg>
        <pc:spChg chg="mod">
          <ac:chgData name="Elsa Gabriella Ulfsdotter Richardson Temm" userId="4354ca78-86ab-4988-bb84-796d4c026b43" providerId="ADAL" clId="{CCBA9CC9-EA90-40ED-8970-D5F3CA5E5D4E}" dt="2019-01-22T03:16:40.184" v="1964" actId="14100"/>
          <ac:spMkLst>
            <pc:docMk/>
            <pc:sldMk cId="1438307595" sldId="309"/>
            <ac:spMk id="10" creationId="{91E61401-CFCA-480D-804F-C7EA17C80391}"/>
          </ac:spMkLst>
        </pc:spChg>
        <pc:spChg chg="add mod">
          <ac:chgData name="Elsa Gabriella Ulfsdotter Richardson Temm" userId="4354ca78-86ab-4988-bb84-796d4c026b43" providerId="ADAL" clId="{CCBA9CC9-EA90-40ED-8970-D5F3CA5E5D4E}" dt="2019-01-22T02:44:29.117" v="1470" actId="14100"/>
          <ac:spMkLst>
            <pc:docMk/>
            <pc:sldMk cId="1438307595" sldId="309"/>
            <ac:spMk id="11" creationId="{1DE1D54F-BF30-458B-B82A-807BBE5D752E}"/>
          </ac:spMkLst>
        </pc:spChg>
        <pc:spChg chg="add del">
          <ac:chgData name="Elsa Gabriella Ulfsdotter Richardson Temm" userId="4354ca78-86ab-4988-bb84-796d4c026b43" providerId="ADAL" clId="{CCBA9CC9-EA90-40ED-8970-D5F3CA5E5D4E}" dt="2019-01-22T02:06:30.231" v="1083" actId="14100"/>
          <ac:spMkLst>
            <pc:docMk/>
            <pc:sldMk cId="1438307595" sldId="309"/>
            <ac:spMk id="12" creationId="{6FCE1D30-11EB-45C2-9425-EF0BD4E0670D}"/>
          </ac:spMkLst>
        </pc:spChg>
        <pc:spChg chg="add del">
          <ac:chgData name="Elsa Gabriella Ulfsdotter Richardson Temm" userId="4354ca78-86ab-4988-bb84-796d4c026b43" providerId="ADAL" clId="{CCBA9CC9-EA90-40ED-8970-D5F3CA5E5D4E}" dt="2019-01-22T02:06:30.231" v="1083" actId="14100"/>
          <ac:spMkLst>
            <pc:docMk/>
            <pc:sldMk cId="1438307595" sldId="309"/>
            <ac:spMk id="13" creationId="{9346E4EE-22ED-4EBA-BBA9-C4CA3C64B395}"/>
          </ac:spMkLst>
        </pc:spChg>
        <pc:picChg chg="add">
          <ac:chgData name="Elsa Gabriella Ulfsdotter Richardson Temm" userId="4354ca78-86ab-4988-bb84-796d4c026b43" providerId="ADAL" clId="{CCBA9CC9-EA90-40ED-8970-D5F3CA5E5D4E}" dt="2019-01-22T02:44:10.876" v="1455" actId="14100"/>
          <ac:picMkLst>
            <pc:docMk/>
            <pc:sldMk cId="1438307595" sldId="309"/>
            <ac:picMk id="14" creationId="{8EB93FE6-C31E-40D0-9BC5-937D3B8A66CE}"/>
          </ac:picMkLst>
        </pc:picChg>
      </pc:sldChg>
      <pc:sldChg chg="addSp delSp modSp add">
        <pc:chgData name="Elsa Gabriella Ulfsdotter Richardson Temm" userId="4354ca78-86ab-4988-bb84-796d4c026b43" providerId="ADAL" clId="{CCBA9CC9-EA90-40ED-8970-D5F3CA5E5D4E}" dt="2019-01-22T02:42:22.414" v="1434" actId="14100"/>
        <pc:sldMkLst>
          <pc:docMk/>
          <pc:sldMk cId="1561937771" sldId="340"/>
        </pc:sldMkLst>
        <pc:spChg chg="mod">
          <ac:chgData name="Elsa Gabriella Ulfsdotter Richardson Temm" userId="4354ca78-86ab-4988-bb84-796d4c026b43" providerId="ADAL" clId="{CCBA9CC9-EA90-40ED-8970-D5F3CA5E5D4E}" dt="2019-01-22T01:54:35.790" v="904" actId="14100"/>
          <ac:spMkLst>
            <pc:docMk/>
            <pc:sldMk cId="1561937771" sldId="340"/>
            <ac:spMk id="5" creationId="{00000000-0000-0000-0000-000000000000}"/>
          </ac:spMkLst>
        </pc:spChg>
        <pc:spChg chg="mod">
          <ac:chgData name="Elsa Gabriella Ulfsdotter Richardson Temm" userId="4354ca78-86ab-4988-bb84-796d4c026b43" providerId="ADAL" clId="{CCBA9CC9-EA90-40ED-8970-D5F3CA5E5D4E}" dt="2019-01-22T01:56:09.719" v="917" actId="242"/>
          <ac:spMkLst>
            <pc:docMk/>
            <pc:sldMk cId="1561937771" sldId="340"/>
            <ac:spMk id="6" creationId="{00000000-0000-0000-0000-000000000000}"/>
          </ac:spMkLst>
        </pc:spChg>
        <pc:spChg chg="mod">
          <ac:chgData name="Elsa Gabriella Ulfsdotter Richardson Temm" userId="4354ca78-86ab-4988-bb84-796d4c026b43" providerId="ADAL" clId="{CCBA9CC9-EA90-40ED-8970-D5F3CA5E5D4E}" dt="2019-01-22T01:56:04.205" v="916" actId="242"/>
          <ac:spMkLst>
            <pc:docMk/>
            <pc:sldMk cId="1561937771" sldId="340"/>
            <ac:spMk id="7" creationId="{00000000-0000-0000-0000-000000000000}"/>
          </ac:spMkLst>
        </pc:spChg>
        <pc:spChg chg="mod">
          <ac:chgData name="Elsa Gabriella Ulfsdotter Richardson Temm" userId="4354ca78-86ab-4988-bb84-796d4c026b43" providerId="ADAL" clId="{CCBA9CC9-EA90-40ED-8970-D5F3CA5E5D4E}" dt="2019-01-22T01:55:19.698" v="910" actId="14100"/>
          <ac:spMkLst>
            <pc:docMk/>
            <pc:sldMk cId="1561937771" sldId="340"/>
            <ac:spMk id="8" creationId="{00000000-0000-0000-0000-000000000000}"/>
          </ac:spMkLst>
        </pc:spChg>
        <pc:spChg chg="mod">
          <ac:chgData name="Elsa Gabriella Ulfsdotter Richardson Temm" userId="4354ca78-86ab-4988-bb84-796d4c026b43" providerId="ADAL" clId="{CCBA9CC9-EA90-40ED-8970-D5F3CA5E5D4E}" dt="2019-01-22T01:56:22.855" v="919" actId="242"/>
          <ac:spMkLst>
            <pc:docMk/>
            <pc:sldMk cId="1561937771" sldId="340"/>
            <ac:spMk id="9" creationId="{00000000-0000-0000-0000-000000000000}"/>
          </ac:spMkLst>
        </pc:spChg>
        <pc:spChg chg="mod ord">
          <ac:chgData name="Elsa Gabriella Ulfsdotter Richardson Temm" userId="4354ca78-86ab-4988-bb84-796d4c026b43" providerId="ADAL" clId="{CCBA9CC9-EA90-40ED-8970-D5F3CA5E5D4E}" dt="2019-01-22T01:56:27.242" v="920" actId="14100"/>
          <ac:spMkLst>
            <pc:docMk/>
            <pc:sldMk cId="1561937771" sldId="340"/>
            <ac:spMk id="10" creationId="{00000000-0000-0000-0000-000000000000}"/>
          </ac:spMkLst>
        </pc:spChg>
        <pc:spChg chg="add mod">
          <ac:chgData name="Elsa Gabriella Ulfsdotter Richardson Temm" userId="4354ca78-86ab-4988-bb84-796d4c026b43" providerId="ADAL" clId="{CCBA9CC9-EA90-40ED-8970-D5F3CA5E5D4E}" dt="2019-01-22T02:05:08.263" v="1041" actId="1036"/>
          <ac:spMkLst>
            <pc:docMk/>
            <pc:sldMk cId="1561937771" sldId="340"/>
            <ac:spMk id="11" creationId="{601B52CA-7687-4D1D-8F5D-8B0E132E861A}"/>
          </ac:spMkLst>
        </pc:spChg>
        <pc:spChg chg="del">
          <ac:chgData name="Elsa Gabriella Ulfsdotter Richardson Temm" userId="4354ca78-86ab-4988-bb84-796d4c026b43" providerId="ADAL" clId="{CCBA9CC9-EA90-40ED-8970-D5F3CA5E5D4E}" dt="2019-01-22T01:52:33.972" v="889" actId="478"/>
          <ac:spMkLst>
            <pc:docMk/>
            <pc:sldMk cId="1561937771" sldId="340"/>
            <ac:spMk id="12" creationId="{61C22A66-FD98-484A-ABFF-C8757F7A9B4F}"/>
          </ac:spMkLst>
        </pc:spChg>
        <pc:spChg chg="add mod">
          <ac:chgData name="Elsa Gabriella Ulfsdotter Richardson Temm" userId="4354ca78-86ab-4988-bb84-796d4c026b43" providerId="ADAL" clId="{CCBA9CC9-EA90-40ED-8970-D5F3CA5E5D4E}" dt="2019-01-22T02:42:22.414" v="1434" actId="14100"/>
          <ac:spMkLst>
            <pc:docMk/>
            <pc:sldMk cId="1561937771" sldId="340"/>
            <ac:spMk id="13" creationId="{46EBCF0D-3445-4B5B-A201-244D1D437787}"/>
          </ac:spMkLst>
        </pc:spChg>
        <pc:spChg chg="mod">
          <ac:chgData name="Elsa Gabriella Ulfsdotter Richardson Temm" userId="4354ca78-86ab-4988-bb84-796d4c026b43" providerId="ADAL" clId="{CCBA9CC9-EA90-40ED-8970-D5F3CA5E5D4E}" dt="2019-01-22T01:56:14.412" v="918" actId="242"/>
          <ac:spMkLst>
            <pc:docMk/>
            <pc:sldMk cId="1561937771" sldId="340"/>
            <ac:spMk id="15" creationId="{C29779ED-6851-4CDB-8A20-65B47C40214F}"/>
          </ac:spMkLst>
        </pc:spChg>
        <pc:picChg chg="add">
          <ac:chgData name="Elsa Gabriella Ulfsdotter Richardson Temm" userId="4354ca78-86ab-4988-bb84-796d4c026b43" providerId="ADAL" clId="{CCBA9CC9-EA90-40ED-8970-D5F3CA5E5D4E}" dt="2019-01-22T02:42:17.333" v="1433" actId="14100"/>
          <ac:picMkLst>
            <pc:docMk/>
            <pc:sldMk cId="1561937771" sldId="340"/>
            <ac:picMk id="14" creationId="{28DC3670-BDDC-4195-9D35-3844A5754528}"/>
          </ac:picMkLst>
        </pc:picChg>
      </pc:sldChg>
      <pc:sldChg chg="addSp delSp modSp add">
        <pc:chgData name="Elsa Gabriella Ulfsdotter Richardson Temm" userId="4354ca78-86ab-4988-bb84-796d4c026b43" providerId="ADAL" clId="{CCBA9CC9-EA90-40ED-8970-D5F3CA5E5D4E}" dt="2019-01-22T02:10:04.054" v="1159" actId="1036"/>
        <pc:sldMkLst>
          <pc:docMk/>
          <pc:sldMk cId="2904135464" sldId="344"/>
        </pc:sldMkLst>
        <pc:spChg chg="del mod">
          <ac:chgData name="Elsa Gabriella Ulfsdotter Richardson Temm" userId="4354ca78-86ab-4988-bb84-796d4c026b43" providerId="ADAL" clId="{CCBA9CC9-EA90-40ED-8970-D5F3CA5E5D4E}" dt="2019-01-22T02:03:57.741" v="1006" actId="478"/>
          <ac:spMkLst>
            <pc:docMk/>
            <pc:sldMk cId="2904135464" sldId="344"/>
            <ac:spMk id="3" creationId="{C5DFFD45-F646-478A-8A1A-659E8265D066}"/>
          </ac:spMkLst>
        </pc:spChg>
        <pc:spChg chg="add mod">
          <ac:chgData name="Elsa Gabriella Ulfsdotter Richardson Temm" userId="4354ca78-86ab-4988-bb84-796d4c026b43" providerId="ADAL" clId="{CCBA9CC9-EA90-40ED-8970-D5F3CA5E5D4E}" dt="2019-01-22T02:10:04.054" v="1159" actId="1036"/>
          <ac:spMkLst>
            <pc:docMk/>
            <pc:sldMk cId="2904135464" sldId="344"/>
            <ac:spMk id="7" creationId="{13034FAE-9147-439C-A4AE-FFCB5D523EBC}"/>
          </ac:spMkLst>
        </pc:spChg>
        <pc:spChg chg="add mod">
          <ac:chgData name="Elsa Gabriella Ulfsdotter Richardson Temm" userId="4354ca78-86ab-4988-bb84-796d4c026b43" providerId="ADAL" clId="{CCBA9CC9-EA90-40ED-8970-D5F3CA5E5D4E}" dt="2019-01-22T02:10:04.054" v="1159" actId="1036"/>
          <ac:spMkLst>
            <pc:docMk/>
            <pc:sldMk cId="2904135464" sldId="344"/>
            <ac:spMk id="9" creationId="{BCA169B5-C415-4C6F-B7C5-6C59C38777EF}"/>
          </ac:spMkLst>
        </pc:spChg>
        <pc:spChg chg="mod">
          <ac:chgData name="Elsa Gabriella Ulfsdotter Richardson Temm" userId="4354ca78-86ab-4988-bb84-796d4c026b43" providerId="ADAL" clId="{CCBA9CC9-EA90-40ED-8970-D5F3CA5E5D4E}" dt="2019-01-22T02:04:06.851" v="1009" actId="1076"/>
          <ac:spMkLst>
            <pc:docMk/>
            <pc:sldMk cId="2904135464" sldId="344"/>
            <ac:spMk id="17" creationId="{D43B4FC8-3F92-47F7-BDC8-3345BEDB2FB4}"/>
          </ac:spMkLst>
        </pc:spChg>
      </pc:sldChg>
      <pc:sldChg chg="addSp delSp modSp add">
        <pc:chgData name="Elsa Gabriella Ulfsdotter Richardson Temm" userId="4354ca78-86ab-4988-bb84-796d4c026b43" providerId="ADAL" clId="{CCBA9CC9-EA90-40ED-8970-D5F3CA5E5D4E}" dt="2019-01-22T02:42:58.173" v="1441" actId="14100"/>
        <pc:sldMkLst>
          <pc:docMk/>
          <pc:sldMk cId="2783015838" sldId="345"/>
        </pc:sldMkLst>
        <pc:spChg chg="mod">
          <ac:chgData name="Elsa Gabriella Ulfsdotter Richardson Temm" userId="4354ca78-86ab-4988-bb84-796d4c026b43" providerId="ADAL" clId="{CCBA9CC9-EA90-40ED-8970-D5F3CA5E5D4E}" dt="2019-01-22T01:59:00.332" v="941" actId="1076"/>
          <ac:spMkLst>
            <pc:docMk/>
            <pc:sldMk cId="2783015838" sldId="345"/>
            <ac:spMk id="2" creationId="{7E3C5670-4868-4174-8363-4C9B6D4B60DA}"/>
          </ac:spMkLst>
        </pc:spChg>
        <pc:spChg chg="del">
          <ac:chgData name="Elsa Gabriella Ulfsdotter Richardson Temm" userId="4354ca78-86ab-4988-bb84-796d4c026b43" providerId="ADAL" clId="{CCBA9CC9-EA90-40ED-8970-D5F3CA5E5D4E}" dt="2019-01-22T01:57:39.062" v="931" actId="478"/>
          <ac:spMkLst>
            <pc:docMk/>
            <pc:sldMk cId="2783015838" sldId="345"/>
            <ac:spMk id="3" creationId="{02F7BD00-3445-488B-9605-8D6F76A80D24}"/>
          </ac:spMkLst>
        </pc:spChg>
        <pc:spChg chg="add mod">
          <ac:chgData name="Elsa Gabriella Ulfsdotter Richardson Temm" userId="4354ca78-86ab-4988-bb84-796d4c026b43" providerId="ADAL" clId="{CCBA9CC9-EA90-40ED-8970-D5F3CA5E5D4E}" dt="2019-01-22T02:05:49.318" v="1068" actId="1036"/>
          <ac:spMkLst>
            <pc:docMk/>
            <pc:sldMk cId="2783015838" sldId="345"/>
            <ac:spMk id="4" creationId="{B5D0A893-01DC-43FC-B439-4EBA4B0EA36E}"/>
          </ac:spMkLst>
        </pc:spChg>
        <pc:spChg chg="add mod">
          <ac:chgData name="Elsa Gabriella Ulfsdotter Richardson Temm" userId="4354ca78-86ab-4988-bb84-796d4c026b43" providerId="ADAL" clId="{CCBA9CC9-EA90-40ED-8970-D5F3CA5E5D4E}" dt="2019-01-22T02:42:58.173" v="1441" actId="14100"/>
          <ac:spMkLst>
            <pc:docMk/>
            <pc:sldMk cId="2783015838" sldId="345"/>
            <ac:spMk id="5" creationId="{DCCCBF8E-2F95-4D0B-A085-7BB959C73057}"/>
          </ac:spMkLst>
        </pc:spChg>
        <pc:spChg chg="add del">
          <ac:chgData name="Elsa Gabriella Ulfsdotter Richardson Temm" userId="4354ca78-86ab-4988-bb84-796d4c026b43" providerId="ADAL" clId="{CCBA9CC9-EA90-40ED-8970-D5F3CA5E5D4E}" dt="2019-01-22T01:57:30.805" v="929" actId="14100"/>
          <ac:spMkLst>
            <pc:docMk/>
            <pc:sldMk cId="2783015838" sldId="345"/>
            <ac:spMk id="6" creationId="{E26813A0-9BC5-4CCF-A7EC-F3F618F2FB49}"/>
          </ac:spMkLst>
        </pc:spChg>
        <pc:spChg chg="add del">
          <ac:chgData name="Elsa Gabriella Ulfsdotter Richardson Temm" userId="4354ca78-86ab-4988-bb84-796d4c026b43" providerId="ADAL" clId="{CCBA9CC9-EA90-40ED-8970-D5F3CA5E5D4E}" dt="2019-01-22T01:57:30.805" v="929" actId="14100"/>
          <ac:spMkLst>
            <pc:docMk/>
            <pc:sldMk cId="2783015838" sldId="345"/>
            <ac:spMk id="7" creationId="{851D3478-DAC2-47DF-A39A-5B0F8C68EE8A}"/>
          </ac:spMkLst>
        </pc:spChg>
        <pc:picChg chg="add">
          <ac:chgData name="Elsa Gabriella Ulfsdotter Richardson Temm" userId="4354ca78-86ab-4988-bb84-796d4c026b43" providerId="ADAL" clId="{CCBA9CC9-EA90-40ED-8970-D5F3CA5E5D4E}" dt="2019-01-22T02:42:51.728" v="1439" actId="14100"/>
          <ac:picMkLst>
            <pc:docMk/>
            <pc:sldMk cId="2783015838" sldId="345"/>
            <ac:picMk id="8" creationId="{C64D3CAF-81E7-463A-9FDE-AEFEC25410EC}"/>
          </ac:picMkLst>
        </pc:picChg>
      </pc:sldChg>
      <pc:sldChg chg="addSp delSp modSp add">
        <pc:chgData name="Elsa Gabriella Ulfsdotter Richardson Temm" userId="4354ca78-86ab-4988-bb84-796d4c026b43" providerId="ADAL" clId="{CCBA9CC9-EA90-40ED-8970-D5F3CA5E5D4E}" dt="2019-01-22T02:42:05.689" v="1430" actId="14100"/>
        <pc:sldMkLst>
          <pc:docMk/>
          <pc:sldMk cId="998238670" sldId="346"/>
        </pc:sldMkLst>
        <pc:spChg chg="del">
          <ac:chgData name="Elsa Gabriella Ulfsdotter Richardson Temm" userId="4354ca78-86ab-4988-bb84-796d4c026b43" providerId="ADAL" clId="{CCBA9CC9-EA90-40ED-8970-D5F3CA5E5D4E}" dt="2019-01-22T01:17:14.660" v="391" actId="478"/>
          <ac:spMkLst>
            <pc:docMk/>
            <pc:sldMk cId="998238670" sldId="346"/>
            <ac:spMk id="3" creationId="{7C2ABD7B-2A12-44A1-B63F-3AB97C3F166A}"/>
          </ac:spMkLst>
        </pc:spChg>
        <pc:spChg chg="add del mod">
          <ac:chgData name="Elsa Gabriella Ulfsdotter Richardson Temm" userId="4354ca78-86ab-4988-bb84-796d4c026b43" providerId="ADAL" clId="{CCBA9CC9-EA90-40ED-8970-D5F3CA5E5D4E}" dt="2019-01-22T01:16:03.115" v="368" actId="14100"/>
          <ac:spMkLst>
            <pc:docMk/>
            <pc:sldMk cId="998238670" sldId="346"/>
            <ac:spMk id="5" creationId="{A10B5F15-8843-4F4F-B4A4-A363D843950B}"/>
          </ac:spMkLst>
        </pc:spChg>
        <pc:spChg chg="add del mod">
          <ac:chgData name="Elsa Gabriella Ulfsdotter Richardson Temm" userId="4354ca78-86ab-4988-bb84-796d4c026b43" providerId="ADAL" clId="{CCBA9CC9-EA90-40ED-8970-D5F3CA5E5D4E}" dt="2019-01-22T01:16:03.115" v="368" actId="14100"/>
          <ac:spMkLst>
            <pc:docMk/>
            <pc:sldMk cId="998238670" sldId="346"/>
            <ac:spMk id="6" creationId="{BA6E4BEF-9A5A-4DCD-BB8E-0A60ADA9CFEB}"/>
          </ac:spMkLst>
        </pc:spChg>
        <pc:spChg chg="add mod">
          <ac:chgData name="Elsa Gabriella Ulfsdotter Richardson Temm" userId="4354ca78-86ab-4988-bb84-796d4c026b43" providerId="ADAL" clId="{CCBA9CC9-EA90-40ED-8970-D5F3CA5E5D4E}" dt="2019-01-22T02:04:47.326" v="1023" actId="1036"/>
          <ac:spMkLst>
            <pc:docMk/>
            <pc:sldMk cId="998238670" sldId="346"/>
            <ac:spMk id="7" creationId="{90C0B4F4-ABB8-4BD9-82C6-62A1353629F7}"/>
          </ac:spMkLst>
        </pc:spChg>
        <pc:spChg chg="add mod">
          <ac:chgData name="Elsa Gabriella Ulfsdotter Richardson Temm" userId="4354ca78-86ab-4988-bb84-796d4c026b43" providerId="ADAL" clId="{CCBA9CC9-EA90-40ED-8970-D5F3CA5E5D4E}" dt="2019-01-22T02:04:42.244" v="1021" actId="1036"/>
          <ac:spMkLst>
            <pc:docMk/>
            <pc:sldMk cId="998238670" sldId="346"/>
            <ac:spMk id="8" creationId="{60E0E73E-B255-4BAF-A688-3B8E6B492A41}"/>
          </ac:spMkLst>
        </pc:spChg>
        <pc:spChg chg="mod">
          <ac:chgData name="Elsa Gabriella Ulfsdotter Richardson Temm" userId="4354ca78-86ab-4988-bb84-796d4c026b43" providerId="ADAL" clId="{CCBA9CC9-EA90-40ED-8970-D5F3CA5E5D4E}" dt="2019-01-22T01:19:03.494" v="403" actId="1076"/>
          <ac:spMkLst>
            <pc:docMk/>
            <pc:sldMk cId="998238670" sldId="346"/>
            <ac:spMk id="9" creationId="{FF18D451-A90C-4AB0-9758-285E2807398B}"/>
          </ac:spMkLst>
        </pc:spChg>
        <pc:graphicFrameChg chg="add del">
          <ac:chgData name="Elsa Gabriella Ulfsdotter Richardson Temm" userId="4354ca78-86ab-4988-bb84-796d4c026b43" providerId="ADAL" clId="{CCBA9CC9-EA90-40ED-8970-D5F3CA5E5D4E}" dt="2019-01-22T01:16:03.115" v="368" actId="14100"/>
          <ac:graphicFrameMkLst>
            <pc:docMk/>
            <pc:sldMk cId="998238670" sldId="346"/>
            <ac:graphicFrameMk id="4" creationId="{4C83F30D-8FAA-4EEF-8666-571E75A15D79}"/>
          </ac:graphicFrameMkLst>
        </pc:graphicFrameChg>
        <pc:picChg chg="add">
          <ac:chgData name="Elsa Gabriella Ulfsdotter Richardson Temm" userId="4354ca78-86ab-4988-bb84-796d4c026b43" providerId="ADAL" clId="{CCBA9CC9-EA90-40ED-8970-D5F3CA5E5D4E}" dt="2019-01-22T02:42:05.689" v="1430" actId="14100"/>
          <ac:picMkLst>
            <pc:docMk/>
            <pc:sldMk cId="998238670" sldId="346"/>
            <ac:picMk id="10" creationId="{C0498616-E514-444A-A2AD-2EBA830FB2CA}"/>
          </ac:picMkLst>
        </pc:picChg>
      </pc:sldChg>
      <pc:sldChg chg="addSp delSp modSp add">
        <pc:chgData name="Elsa Gabriella Ulfsdotter Richardson Temm" userId="4354ca78-86ab-4988-bb84-796d4c026b43" providerId="ADAL" clId="{CCBA9CC9-EA90-40ED-8970-D5F3CA5E5D4E}" dt="2019-01-22T02:42:32.207" v="1436" actId="14100"/>
        <pc:sldMkLst>
          <pc:docMk/>
          <pc:sldMk cId="2576467170" sldId="348"/>
        </pc:sldMkLst>
        <pc:spChg chg="add del">
          <ac:chgData name="Elsa Gabriella Ulfsdotter Richardson Temm" userId="4354ca78-86ab-4988-bb84-796d4c026b43" providerId="ADAL" clId="{CCBA9CC9-EA90-40ED-8970-D5F3CA5E5D4E}" dt="2019-01-22T01:59:24.107" v="947" actId="14100"/>
          <ac:spMkLst>
            <pc:docMk/>
            <pc:sldMk cId="2576467170" sldId="348"/>
            <ac:spMk id="2" creationId="{6D05FA99-D405-476D-8F0F-916B2884E838}"/>
          </ac:spMkLst>
        </pc:spChg>
        <pc:spChg chg="mod">
          <ac:chgData name="Elsa Gabriella Ulfsdotter Richardson Temm" userId="4354ca78-86ab-4988-bb84-796d4c026b43" providerId="ADAL" clId="{CCBA9CC9-EA90-40ED-8970-D5F3CA5E5D4E}" dt="2019-01-22T01:57:10.511" v="926" actId="14100"/>
          <ac:spMkLst>
            <pc:docMk/>
            <pc:sldMk cId="2576467170" sldId="348"/>
            <ac:spMk id="3" creationId="{331FEAFC-C28C-4CCB-B19F-BDAA3AE779DB}"/>
          </ac:spMkLst>
        </pc:spChg>
        <pc:spChg chg="del">
          <ac:chgData name="Elsa Gabriella Ulfsdotter Richardson Temm" userId="4354ca78-86ab-4988-bb84-796d4c026b43" providerId="ADAL" clId="{CCBA9CC9-EA90-40ED-8970-D5F3CA5E5D4E}" dt="2019-01-22T01:56:58.004" v="923" actId="478"/>
          <ac:spMkLst>
            <pc:docMk/>
            <pc:sldMk cId="2576467170" sldId="348"/>
            <ac:spMk id="4" creationId="{51BE7771-07E3-4903-8AB6-89AFB0385C30}"/>
          </ac:spMkLst>
        </pc:spChg>
        <pc:spChg chg="add mod">
          <ac:chgData name="Elsa Gabriella Ulfsdotter Richardson Temm" userId="4354ca78-86ab-4988-bb84-796d4c026b43" providerId="ADAL" clId="{CCBA9CC9-EA90-40ED-8970-D5F3CA5E5D4E}" dt="2019-01-22T02:05:22.576" v="1055" actId="1036"/>
          <ac:spMkLst>
            <pc:docMk/>
            <pc:sldMk cId="2576467170" sldId="348"/>
            <ac:spMk id="5" creationId="{4871188F-565F-4A26-BE5B-D9E6B7D15FFE}"/>
          </ac:spMkLst>
        </pc:spChg>
        <pc:spChg chg="add mod">
          <ac:chgData name="Elsa Gabriella Ulfsdotter Richardson Temm" userId="4354ca78-86ab-4988-bb84-796d4c026b43" providerId="ADAL" clId="{CCBA9CC9-EA90-40ED-8970-D5F3CA5E5D4E}" dt="2019-01-22T02:42:32.207" v="1436" actId="14100"/>
          <ac:spMkLst>
            <pc:docMk/>
            <pc:sldMk cId="2576467170" sldId="348"/>
            <ac:spMk id="6" creationId="{D012541D-F783-4AA2-A71D-C55E1C8D28F0}"/>
          </ac:spMkLst>
        </pc:spChg>
        <pc:picChg chg="add">
          <ac:chgData name="Elsa Gabriella Ulfsdotter Richardson Temm" userId="4354ca78-86ab-4988-bb84-796d4c026b43" providerId="ADAL" clId="{CCBA9CC9-EA90-40ED-8970-D5F3CA5E5D4E}" dt="2019-01-22T02:42:26.847" v="1435" actId="14100"/>
          <ac:picMkLst>
            <pc:docMk/>
            <pc:sldMk cId="2576467170" sldId="348"/>
            <ac:picMk id="7" creationId="{49A0DA5F-3330-43F2-8004-C971ABDC9047}"/>
          </ac:picMkLst>
        </pc:picChg>
      </pc:sldChg>
      <pc:sldChg chg="addSp delSp modSp add">
        <pc:chgData name="Elsa Gabriella Ulfsdotter Richardson Temm" userId="4354ca78-86ab-4988-bb84-796d4c026b43" providerId="ADAL" clId="{CCBA9CC9-EA90-40ED-8970-D5F3CA5E5D4E}" dt="2019-01-22T02:43:50.175" v="1452" actId="1076"/>
        <pc:sldMkLst>
          <pc:docMk/>
          <pc:sldMk cId="1894647120" sldId="350"/>
        </pc:sldMkLst>
        <pc:spChg chg="add del">
          <ac:chgData name="Elsa Gabriella Ulfsdotter Richardson Temm" userId="4354ca78-86ab-4988-bb84-796d4c026b43" providerId="ADAL" clId="{CCBA9CC9-EA90-40ED-8970-D5F3CA5E5D4E}" dt="2019-01-22T01:59:11.326" v="943" actId="1076"/>
          <ac:spMkLst>
            <pc:docMk/>
            <pc:sldMk cId="1894647120" sldId="350"/>
            <ac:spMk id="5" creationId="{F9DA5EBA-FE07-40FA-B3EA-6E2AC5F968C1}"/>
          </ac:spMkLst>
        </pc:spChg>
        <pc:spChg chg="add del">
          <ac:chgData name="Elsa Gabriella Ulfsdotter Richardson Temm" userId="4354ca78-86ab-4988-bb84-796d4c026b43" providerId="ADAL" clId="{CCBA9CC9-EA90-40ED-8970-D5F3CA5E5D4E}" dt="2019-01-22T01:59:14.463" v="945" actId="1076"/>
          <ac:spMkLst>
            <pc:docMk/>
            <pc:sldMk cId="1894647120" sldId="350"/>
            <ac:spMk id="6" creationId="{0A3093AD-1426-4305-B0CD-C21E0A5FB33C}"/>
          </ac:spMkLst>
        </pc:spChg>
        <pc:spChg chg="mod">
          <ac:chgData name="Elsa Gabriella Ulfsdotter Richardson Temm" userId="4354ca78-86ab-4988-bb84-796d4c026b43" providerId="ADAL" clId="{CCBA9CC9-EA90-40ED-8970-D5F3CA5E5D4E}" dt="2019-01-22T02:02:58.585" v="999" actId="14100"/>
          <ac:spMkLst>
            <pc:docMk/>
            <pc:sldMk cId="1894647120" sldId="350"/>
            <ac:spMk id="9" creationId="{1D8AE1AA-23CF-4D86-87F4-479279B42D0F}"/>
          </ac:spMkLst>
        </pc:spChg>
        <pc:spChg chg="del">
          <ac:chgData name="Elsa Gabriella Ulfsdotter Richardson Temm" userId="4354ca78-86ab-4988-bb84-796d4c026b43" providerId="ADAL" clId="{CCBA9CC9-EA90-40ED-8970-D5F3CA5E5D4E}" dt="2019-01-22T01:59:42.109" v="950" actId="478"/>
          <ac:spMkLst>
            <pc:docMk/>
            <pc:sldMk cId="1894647120" sldId="350"/>
            <ac:spMk id="11" creationId="{C76AE379-8E91-4D2E-B0CB-88F2A9BBCAD1}"/>
          </ac:spMkLst>
        </pc:spChg>
        <pc:spChg chg="mod">
          <ac:chgData name="Elsa Gabriella Ulfsdotter Richardson Temm" userId="4354ca78-86ab-4988-bb84-796d4c026b43" providerId="ADAL" clId="{CCBA9CC9-EA90-40ED-8970-D5F3CA5E5D4E}" dt="2019-01-22T02:02:32.658" v="997" actId="207"/>
          <ac:spMkLst>
            <pc:docMk/>
            <pc:sldMk cId="1894647120" sldId="350"/>
            <ac:spMk id="14" creationId="{D684E30B-E32B-4FC4-877F-0E072DDF3A1D}"/>
          </ac:spMkLst>
        </pc:spChg>
        <pc:spChg chg="mod">
          <ac:chgData name="Elsa Gabriella Ulfsdotter Richardson Temm" userId="4354ca78-86ab-4988-bb84-796d4c026b43" providerId="ADAL" clId="{CCBA9CC9-EA90-40ED-8970-D5F3CA5E5D4E}" dt="2019-01-22T02:02:37.097" v="998" actId="207"/>
          <ac:spMkLst>
            <pc:docMk/>
            <pc:sldMk cId="1894647120" sldId="350"/>
            <ac:spMk id="15" creationId="{E65BEF4B-C885-46B0-A768-97AB3228FAF7}"/>
          </ac:spMkLst>
        </pc:spChg>
        <pc:spChg chg="mod">
          <ac:chgData name="Elsa Gabriella Ulfsdotter Richardson Temm" userId="4354ca78-86ab-4988-bb84-796d4c026b43" providerId="ADAL" clId="{CCBA9CC9-EA90-40ED-8970-D5F3CA5E5D4E}" dt="2019-01-22T02:43:50.175" v="1452" actId="1076"/>
          <ac:spMkLst>
            <pc:docMk/>
            <pc:sldMk cId="1894647120" sldId="350"/>
            <ac:spMk id="18" creationId="{F5B67DCE-F571-4ED3-B300-525DED3A3B5E}"/>
          </ac:spMkLst>
        </pc:spChg>
        <pc:spChg chg="mod">
          <ac:chgData name="Elsa Gabriella Ulfsdotter Richardson Temm" userId="4354ca78-86ab-4988-bb84-796d4c026b43" providerId="ADAL" clId="{CCBA9CC9-EA90-40ED-8970-D5F3CA5E5D4E}" dt="2019-01-22T02:43:47.178" v="1451" actId="1076"/>
          <ac:spMkLst>
            <pc:docMk/>
            <pc:sldMk cId="1894647120" sldId="350"/>
            <ac:spMk id="19" creationId="{4E25BDD1-3230-41C8-B63A-11ABE620A2CD}"/>
          </ac:spMkLst>
        </pc:spChg>
        <pc:spChg chg="add mod">
          <ac:chgData name="Elsa Gabriella Ulfsdotter Richardson Temm" userId="4354ca78-86ab-4988-bb84-796d4c026b43" providerId="ADAL" clId="{CCBA9CC9-EA90-40ED-8970-D5F3CA5E5D4E}" dt="2019-01-22T02:06:04.347" v="1080" actId="1036"/>
          <ac:spMkLst>
            <pc:docMk/>
            <pc:sldMk cId="1894647120" sldId="350"/>
            <ac:spMk id="20" creationId="{2B464E06-9001-4F60-8ED8-4E002416EF3F}"/>
          </ac:spMkLst>
        </pc:spChg>
        <pc:spChg chg="add mod">
          <ac:chgData name="Elsa Gabriella Ulfsdotter Richardson Temm" userId="4354ca78-86ab-4988-bb84-796d4c026b43" providerId="ADAL" clId="{CCBA9CC9-EA90-40ED-8970-D5F3CA5E5D4E}" dt="2019-01-22T02:43:07.165" v="1443" actId="14100"/>
          <ac:spMkLst>
            <pc:docMk/>
            <pc:sldMk cId="1894647120" sldId="350"/>
            <ac:spMk id="21" creationId="{555309B1-A348-46FF-AD81-8EC7B3F0A635}"/>
          </ac:spMkLst>
        </pc:spChg>
        <pc:spChg chg="mod">
          <ac:chgData name="Elsa Gabriella Ulfsdotter Richardson Temm" userId="4354ca78-86ab-4988-bb84-796d4c026b43" providerId="ADAL" clId="{CCBA9CC9-EA90-40ED-8970-D5F3CA5E5D4E}" dt="2019-01-22T02:43:47.178" v="1451" actId="1076"/>
          <ac:spMkLst>
            <pc:docMk/>
            <pc:sldMk cId="1894647120" sldId="350"/>
            <ac:spMk id="22" creationId="{1ACDFAD9-B9AE-4937-878D-84BC48310468}"/>
          </ac:spMkLst>
        </pc:spChg>
        <pc:spChg chg="mod">
          <ac:chgData name="Elsa Gabriella Ulfsdotter Richardson Temm" userId="4354ca78-86ab-4988-bb84-796d4c026b43" providerId="ADAL" clId="{CCBA9CC9-EA90-40ED-8970-D5F3CA5E5D4E}" dt="2019-01-22T02:43:47.178" v="1451" actId="1076"/>
          <ac:spMkLst>
            <pc:docMk/>
            <pc:sldMk cId="1894647120" sldId="350"/>
            <ac:spMk id="30" creationId="{DA51C502-09D9-4994-8A63-FA629330D816}"/>
          </ac:spMkLst>
        </pc:spChg>
        <pc:grpChg chg="mod">
          <ac:chgData name="Elsa Gabriella Ulfsdotter Richardson Temm" userId="4354ca78-86ab-4988-bb84-796d4c026b43" providerId="ADAL" clId="{CCBA9CC9-EA90-40ED-8970-D5F3CA5E5D4E}" dt="2019-01-22T02:43:47.178" v="1451" actId="1076"/>
          <ac:grpSpMkLst>
            <pc:docMk/>
            <pc:sldMk cId="1894647120" sldId="350"/>
            <ac:grpSpMk id="17" creationId="{7C4FD2BC-B8A8-40D8-BA6A-ACB4643A4852}"/>
          </ac:grpSpMkLst>
        </pc:grpChg>
        <pc:picChg chg="add">
          <ac:chgData name="Elsa Gabriella Ulfsdotter Richardson Temm" userId="4354ca78-86ab-4988-bb84-796d4c026b43" providerId="ADAL" clId="{CCBA9CC9-EA90-40ED-8970-D5F3CA5E5D4E}" dt="2019-01-22T02:43:02.229" v="1442" actId="1076"/>
          <ac:picMkLst>
            <pc:docMk/>
            <pc:sldMk cId="1894647120" sldId="350"/>
            <ac:picMk id="23" creationId="{963E009A-B505-448D-81C6-73591BCBA0A2}"/>
          </ac:picMkLst>
        </pc:picChg>
      </pc:sldChg>
      <pc:sldChg chg="addSp delSp modSp">
        <pc:chgData name="Elsa Gabriella Ulfsdotter Richardson Temm" userId="4354ca78-86ab-4988-bb84-796d4c026b43" providerId="ADAL" clId="{CCBA9CC9-EA90-40ED-8970-D5F3CA5E5D4E}" dt="2019-01-22T02:42:14.259" v="1432" actId="14100"/>
        <pc:sldMkLst>
          <pc:docMk/>
          <pc:sldMk cId="873629165" sldId="351"/>
        </pc:sldMkLst>
        <pc:spChg chg="del">
          <ac:chgData name="Elsa Gabriella Ulfsdotter Richardson Temm" userId="4354ca78-86ab-4988-bb84-796d4c026b43" providerId="ADAL" clId="{CCBA9CC9-EA90-40ED-8970-D5F3CA5E5D4E}" dt="2019-01-22T01:49:15.232" v="839" actId="478"/>
          <ac:spMkLst>
            <pc:docMk/>
            <pc:sldMk cId="873629165" sldId="351"/>
            <ac:spMk id="3" creationId="{A4451C62-A82B-49DF-95D1-23F1AE0072ED}"/>
          </ac:spMkLst>
        </pc:spChg>
        <pc:spChg chg="add mod">
          <ac:chgData name="Elsa Gabriella Ulfsdotter Richardson Temm" userId="4354ca78-86ab-4988-bb84-796d4c026b43" providerId="ADAL" clId="{CCBA9CC9-EA90-40ED-8970-D5F3CA5E5D4E}" dt="2019-01-22T02:04:55.882" v="1029" actId="1036"/>
          <ac:spMkLst>
            <pc:docMk/>
            <pc:sldMk cId="873629165" sldId="351"/>
            <ac:spMk id="4" creationId="{36638AC4-4F45-4E1E-82A8-1916AE41D9C8}"/>
          </ac:spMkLst>
        </pc:spChg>
        <pc:spChg chg="add mod">
          <ac:chgData name="Elsa Gabriella Ulfsdotter Richardson Temm" userId="4354ca78-86ab-4988-bb84-796d4c026b43" providerId="ADAL" clId="{CCBA9CC9-EA90-40ED-8970-D5F3CA5E5D4E}" dt="2019-01-22T02:42:14.259" v="1432" actId="14100"/>
          <ac:spMkLst>
            <pc:docMk/>
            <pc:sldMk cId="873629165" sldId="351"/>
            <ac:spMk id="5" creationId="{DD9CB50B-759C-437B-A5AD-5C52219B4EDD}"/>
          </ac:spMkLst>
        </pc:spChg>
        <pc:graphicFrameChg chg="mod">
          <ac:chgData name="Elsa Gabriella Ulfsdotter Richardson Temm" userId="4354ca78-86ab-4988-bb84-796d4c026b43" providerId="ADAL" clId="{CCBA9CC9-EA90-40ED-8970-D5F3CA5E5D4E}" dt="2019-01-22T01:52:03.100" v="884" actId="14100"/>
          <ac:graphicFrameMkLst>
            <pc:docMk/>
            <pc:sldMk cId="873629165" sldId="351"/>
            <ac:graphicFrameMk id="2" creationId="{141CB5B7-238D-43FD-8607-214A5B1FE93E}"/>
          </ac:graphicFrameMkLst>
        </pc:graphicFrameChg>
        <pc:picChg chg="add">
          <ac:chgData name="Elsa Gabriella Ulfsdotter Richardson Temm" userId="4354ca78-86ab-4988-bb84-796d4c026b43" providerId="ADAL" clId="{CCBA9CC9-EA90-40ED-8970-D5F3CA5E5D4E}" dt="2019-01-22T02:42:09.189" v="1431" actId="14100"/>
          <ac:picMkLst>
            <pc:docMk/>
            <pc:sldMk cId="873629165" sldId="351"/>
            <ac:picMk id="6" creationId="{6C0B1F18-C07D-416D-9CF6-E7BFA48DF7C6}"/>
          </ac:picMkLst>
        </pc:picChg>
      </pc:sldChg>
      <pc:sldChg chg="addSp delSp modSp add">
        <pc:chgData name="Elsa Gabriella Ulfsdotter Richardson Temm" userId="4354ca78-86ab-4988-bb84-796d4c026b43" providerId="ADAL" clId="{CCBA9CC9-EA90-40ED-8970-D5F3CA5E5D4E}" dt="2019-01-22T02:44:55.024" v="1471" actId="1076"/>
        <pc:sldMkLst>
          <pc:docMk/>
          <pc:sldMk cId="3313691768" sldId="353"/>
        </pc:sldMkLst>
        <pc:spChg chg="add mod ord">
          <ac:chgData name="Elsa Gabriella Ulfsdotter Richardson Temm" userId="4354ca78-86ab-4988-bb84-796d4c026b43" providerId="ADAL" clId="{CCBA9CC9-EA90-40ED-8970-D5F3CA5E5D4E}" dt="2019-01-22T02:44:55.024" v="1471" actId="1076"/>
          <ac:spMkLst>
            <pc:docMk/>
            <pc:sldMk cId="3313691768" sldId="353"/>
            <ac:spMk id="5" creationId="{1FF353DD-149D-47BB-8DD5-BB6A2563A6A2}"/>
          </ac:spMkLst>
        </pc:spChg>
        <pc:spChg chg="mod">
          <ac:chgData name="Elsa Gabriella Ulfsdotter Richardson Temm" userId="4354ca78-86ab-4988-bb84-796d4c026b43" providerId="ADAL" clId="{CCBA9CC9-EA90-40ED-8970-D5F3CA5E5D4E}" dt="2019-01-22T02:36:02.154" v="1276" actId="1076"/>
          <ac:spMkLst>
            <pc:docMk/>
            <pc:sldMk cId="3313691768" sldId="353"/>
            <ac:spMk id="6" creationId="{2E2EBF57-6FE7-437F-979D-E248970E782C}"/>
          </ac:spMkLst>
        </pc:spChg>
        <pc:spChg chg="del">
          <ac:chgData name="Elsa Gabriella Ulfsdotter Richardson Temm" userId="4354ca78-86ab-4988-bb84-796d4c026b43" providerId="ADAL" clId="{CCBA9CC9-EA90-40ED-8970-D5F3CA5E5D4E}" dt="2019-01-22T02:17:41.201" v="1164" actId="478"/>
          <ac:spMkLst>
            <pc:docMk/>
            <pc:sldMk cId="3313691768" sldId="353"/>
            <ac:spMk id="7" creationId="{FD2DA7EB-4AF5-4A8A-931B-F8439FBC82C0}"/>
          </ac:spMkLst>
        </pc:spChg>
        <pc:picChg chg="mod">
          <ac:chgData name="Elsa Gabriella Ulfsdotter Richardson Temm" userId="4354ca78-86ab-4988-bb84-796d4c026b43" providerId="ADAL" clId="{CCBA9CC9-EA90-40ED-8970-D5F3CA5E5D4E}" dt="2019-01-22T02:36:26.713" v="1287" actId="1076"/>
          <ac:picMkLst>
            <pc:docMk/>
            <pc:sldMk cId="3313691768" sldId="353"/>
            <ac:picMk id="8" creationId="{719927FC-35E3-4129-A626-4551C239AFAC}"/>
          </ac:picMkLst>
        </pc:picChg>
      </pc:sldChg>
      <pc:sldChg chg="modSp add">
        <pc:chgData name="Elsa Gabriella Ulfsdotter Richardson Temm" userId="4354ca78-86ab-4988-bb84-796d4c026b43" providerId="ADAL" clId="{CCBA9CC9-EA90-40ED-8970-D5F3CA5E5D4E}" dt="2019-01-22T02:45:09.895" v="1472" actId="1076"/>
        <pc:sldMkLst>
          <pc:docMk/>
          <pc:sldMk cId="3061375596" sldId="354"/>
        </pc:sldMkLst>
        <pc:spChg chg="mod">
          <ac:chgData name="Elsa Gabriella Ulfsdotter Richardson Temm" userId="4354ca78-86ab-4988-bb84-796d4c026b43" providerId="ADAL" clId="{CCBA9CC9-EA90-40ED-8970-D5F3CA5E5D4E}" dt="2019-01-22T02:45:09.895" v="1472" actId="1076"/>
          <ac:spMkLst>
            <pc:docMk/>
            <pc:sldMk cId="3061375596" sldId="354"/>
            <ac:spMk id="5" creationId="{1FF353DD-149D-47BB-8DD5-BB6A2563A6A2}"/>
          </ac:spMkLst>
        </pc:spChg>
        <pc:spChg chg="mod">
          <ac:chgData name="Elsa Gabriella Ulfsdotter Richardson Temm" userId="4354ca78-86ab-4988-bb84-796d4c026b43" providerId="ADAL" clId="{CCBA9CC9-EA90-40ED-8970-D5F3CA5E5D4E}" dt="2019-01-22T02:37:46.413" v="1294" actId="208"/>
          <ac:spMkLst>
            <pc:docMk/>
            <pc:sldMk cId="3061375596" sldId="354"/>
            <ac:spMk id="6" creationId="{2E2EBF57-6FE7-437F-979D-E248970E782C}"/>
          </ac:spMkLst>
        </pc:spChg>
      </pc:sldChg>
      <pc:sldChg chg="modSp add">
        <pc:chgData name="Elsa Gabriella Ulfsdotter Richardson Temm" userId="4354ca78-86ab-4988-bb84-796d4c026b43" providerId="ADAL" clId="{CCBA9CC9-EA90-40ED-8970-D5F3CA5E5D4E}" dt="2019-01-22T02:41:10.907" v="1427" actId="1076"/>
        <pc:sldMkLst>
          <pc:docMk/>
          <pc:sldMk cId="3198542922" sldId="356"/>
        </pc:sldMkLst>
        <pc:spChg chg="mod">
          <ac:chgData name="Elsa Gabriella Ulfsdotter Richardson Temm" userId="4354ca78-86ab-4988-bb84-796d4c026b43" providerId="ADAL" clId="{CCBA9CC9-EA90-40ED-8970-D5F3CA5E5D4E}" dt="2019-01-22T02:41:05.883" v="1426" actId="1076"/>
          <ac:spMkLst>
            <pc:docMk/>
            <pc:sldMk cId="3198542922" sldId="356"/>
            <ac:spMk id="2" creationId="{9F2E0D42-EA12-4F6B-B024-1451527787E9}"/>
          </ac:spMkLst>
        </pc:spChg>
        <pc:spChg chg="mod">
          <ac:chgData name="Elsa Gabriella Ulfsdotter Richardson Temm" userId="4354ca78-86ab-4988-bb84-796d4c026b43" providerId="ADAL" clId="{CCBA9CC9-EA90-40ED-8970-D5F3CA5E5D4E}" dt="2019-01-22T02:39:23.072" v="1335" actId="207"/>
          <ac:spMkLst>
            <pc:docMk/>
            <pc:sldMk cId="3198542922" sldId="356"/>
            <ac:spMk id="6" creationId="{2E2EBF57-6FE7-437F-979D-E248970E782C}"/>
          </ac:spMkLst>
        </pc:spChg>
        <pc:spChg chg="mod">
          <ac:chgData name="Elsa Gabriella Ulfsdotter Richardson Temm" userId="4354ca78-86ab-4988-bb84-796d4c026b43" providerId="ADAL" clId="{CCBA9CC9-EA90-40ED-8970-D5F3CA5E5D4E}" dt="2019-01-22T02:41:01.537" v="1425" actId="1076"/>
          <ac:spMkLst>
            <pc:docMk/>
            <pc:sldMk cId="3198542922" sldId="356"/>
            <ac:spMk id="7" creationId="{FD2DA7EB-4AF5-4A8A-931B-F8439FBC82C0}"/>
          </ac:spMkLst>
        </pc:spChg>
        <pc:picChg chg="mod">
          <ac:chgData name="Elsa Gabriella Ulfsdotter Richardson Temm" userId="4354ca78-86ab-4988-bb84-796d4c026b43" providerId="ADAL" clId="{CCBA9CC9-EA90-40ED-8970-D5F3CA5E5D4E}" dt="2019-01-22T02:41:10.907" v="1427" actId="1076"/>
          <ac:picMkLst>
            <pc:docMk/>
            <pc:sldMk cId="3198542922" sldId="356"/>
            <ac:picMk id="8" creationId="{719927FC-35E3-4129-A626-4551C239AFA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914C8-96F9-4BF0-9C27-93FB605F58C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8C29BC7B-DB23-420B-9F39-B572F9C60516}">
      <dgm:prSet phldrT="[Text]" custT="1"/>
      <dgm:spPr/>
      <dgm:t>
        <a:bodyPr/>
        <a:lstStyle/>
        <a:p>
          <a:r>
            <a:rPr lang="fr-FR" sz="1400" b="1" i="1" dirty="0"/>
            <a:t>Divulgation complète</a:t>
          </a:r>
          <a:r>
            <a:rPr lang="en-US" sz="1400" i="1" dirty="0"/>
            <a:t> de toutes informations non confidentielles et </a:t>
          </a:r>
          <a:r>
            <a:rPr lang="fr-FR" sz="1400" b="1" i="1" dirty="0"/>
            <a:t>consultation et participation</a:t>
          </a:r>
          <a:r>
            <a:rPr lang="en-US" sz="1400" i="1" dirty="0"/>
            <a:t>, le cas échéant </a:t>
          </a:r>
          <a:endParaRPr lang="fr-FR" sz="1400" dirty="0"/>
        </a:p>
      </dgm:t>
    </dgm:pt>
    <dgm:pt modelId="{47C5A8E2-5408-4731-BF9E-A20506F88956}" type="parTrans" cxnId="{3409D273-1255-47E2-9207-4572CD4A91C0}">
      <dgm:prSet/>
      <dgm:spPr/>
      <dgm:t>
        <a:bodyPr/>
        <a:lstStyle/>
        <a:p>
          <a:endParaRPr lang="en-US"/>
        </a:p>
      </dgm:t>
    </dgm:pt>
    <dgm:pt modelId="{A102EAA9-3DF7-4460-93B6-0FB9323AE246}" type="sibTrans" cxnId="{3409D273-1255-47E2-9207-4572CD4A91C0}">
      <dgm:prSet/>
      <dgm:spPr/>
      <dgm:t>
        <a:bodyPr/>
        <a:lstStyle/>
        <a:p>
          <a:endParaRPr lang="en-US"/>
        </a:p>
      </dgm:t>
    </dgm:pt>
    <dgm:pt modelId="{B3648657-DF94-4136-9599-882674306455}">
      <dgm:prSet phldrT="[Text]" custT="1"/>
      <dgm:spPr/>
      <dgm:t>
        <a:bodyPr/>
        <a:lstStyle/>
        <a:p>
          <a:r>
            <a:rPr lang="en-US" sz="1400" dirty="0"/>
            <a:t>Politique de 1996 : la participation efficace du public « est essentielle au succès des projets financés par le FEM » et améliore la performance et l’impact des projets.</a:t>
          </a:r>
        </a:p>
      </dgm:t>
    </dgm:pt>
    <dgm:pt modelId="{482E1B46-C091-4982-837E-66745F45AF33}" type="parTrans" cxnId="{AB5A5822-FC5A-48D5-8325-FC78C8C3F8F5}">
      <dgm:prSet/>
      <dgm:spPr/>
      <dgm:t>
        <a:bodyPr/>
        <a:lstStyle/>
        <a:p>
          <a:endParaRPr lang="en-US"/>
        </a:p>
      </dgm:t>
    </dgm:pt>
    <dgm:pt modelId="{EEE0CE26-0A31-48F7-9B58-C295A2857DC6}" type="sibTrans" cxnId="{AB5A5822-FC5A-48D5-8325-FC78C8C3F8F5}">
      <dgm:prSet/>
      <dgm:spPr/>
      <dgm:t>
        <a:bodyPr/>
        <a:lstStyle/>
        <a:p>
          <a:endParaRPr lang="en-US"/>
        </a:p>
      </dgm:t>
    </dgm:pt>
    <dgm:pt modelId="{BA803188-19BD-476E-95A3-15FE350864DE}">
      <dgm:prSet phldrT="[Text]" custT="1"/>
      <dgm:spPr/>
      <dgm:t>
        <a:bodyPr/>
        <a:lstStyle/>
        <a:p>
          <a:r>
            <a:rPr lang="en-US" sz="1400" dirty="0"/>
            <a:t>Lignes directrices : mesures concrètes pour mettre en œuvre les principes de la politique de 1996</a:t>
          </a:r>
        </a:p>
      </dgm:t>
    </dgm:pt>
    <dgm:pt modelId="{CF03C8B6-ADD0-4DC0-B072-F9739FFBAFEB}" type="parTrans" cxnId="{223203B1-7D8E-443A-B084-AFE191D22753}">
      <dgm:prSet/>
      <dgm:spPr/>
      <dgm:t>
        <a:bodyPr/>
        <a:lstStyle/>
        <a:p>
          <a:endParaRPr lang="en-US"/>
        </a:p>
      </dgm:t>
    </dgm:pt>
    <dgm:pt modelId="{2B2A8B69-68B6-4BB2-ADCF-A3D9C2FFB56D}" type="sibTrans" cxnId="{223203B1-7D8E-443A-B084-AFE191D22753}">
      <dgm:prSet/>
      <dgm:spPr/>
      <dgm:t>
        <a:bodyPr/>
        <a:lstStyle/>
        <a:p>
          <a:endParaRPr lang="en-US"/>
        </a:p>
      </dgm:t>
    </dgm:pt>
    <dgm:pt modelId="{4E9C7261-6F44-47F8-BE1D-92900A3B1F43}">
      <dgm:prSet custT="1"/>
      <dgm:spPr/>
      <dgm:t>
        <a:bodyPr/>
        <a:lstStyle/>
        <a:p>
          <a:r>
            <a:rPr lang="en-US" sz="1400" dirty="0"/>
            <a:t>Exigences minimales respecter par les Agences pour associer les parties prenantes et responsabilités claires du Secrétariat du FEM</a:t>
          </a:r>
        </a:p>
      </dgm:t>
    </dgm:pt>
    <dgm:pt modelId="{22B0E14E-93DD-45A8-9E2D-47563037FA8E}" type="parTrans" cxnId="{5C9D3A6B-25AC-4ADD-9C3E-F25469EEF008}">
      <dgm:prSet/>
      <dgm:spPr/>
      <dgm:t>
        <a:bodyPr/>
        <a:lstStyle/>
        <a:p>
          <a:endParaRPr lang="en-US"/>
        </a:p>
      </dgm:t>
    </dgm:pt>
    <dgm:pt modelId="{FE3A35BB-8970-4C94-8D0E-3E58B11A3C4F}" type="sibTrans" cxnId="{5C9D3A6B-25AC-4ADD-9C3E-F25469EEF008}">
      <dgm:prSet/>
      <dgm:spPr/>
      <dgm:t>
        <a:bodyPr/>
        <a:lstStyle/>
        <a:p>
          <a:endParaRPr lang="en-US"/>
        </a:p>
      </dgm:t>
    </dgm:pt>
    <dgm:pt modelId="{7A223E7F-C31A-45B6-9B19-A866FCDA1348}" type="pres">
      <dgm:prSet presAssocID="{6C0914C8-96F9-4BF0-9C27-93FB605F58C3}" presName="arrowDiagram" presStyleCnt="0">
        <dgm:presLayoutVars>
          <dgm:chMax val="5"/>
          <dgm:dir/>
          <dgm:resizeHandles val="exact"/>
        </dgm:presLayoutVars>
      </dgm:prSet>
      <dgm:spPr/>
    </dgm:pt>
    <dgm:pt modelId="{F0936C3D-B01A-4DB2-93CF-6E2D1FAB686E}" type="pres">
      <dgm:prSet presAssocID="{6C0914C8-96F9-4BF0-9C27-93FB605F58C3}" presName="arrow" presStyleLbl="bgShp" presStyleIdx="0" presStyleCnt="1" custLinFactNeighborX="566"/>
      <dgm:spPr>
        <a:solidFill>
          <a:srgbClr val="FFC000"/>
        </a:solidFill>
      </dgm:spPr>
    </dgm:pt>
    <dgm:pt modelId="{1A27A36A-4FAF-4012-9C04-12283AE4483B}" type="pres">
      <dgm:prSet presAssocID="{6C0914C8-96F9-4BF0-9C27-93FB605F58C3}" presName="arrowDiagram4" presStyleCnt="0"/>
      <dgm:spPr/>
    </dgm:pt>
    <dgm:pt modelId="{30007EFB-4AF7-4972-8AD0-18D6CC06F91C}" type="pres">
      <dgm:prSet presAssocID="{8C29BC7B-DB23-420B-9F39-B572F9C60516}" presName="bullet4a" presStyleLbl="node1" presStyleIdx="0" presStyleCnt="4" custLinFactX="28589" custLinFactY="-5416" custLinFactNeighborX="100000" custLinFactNeighborY="-100000"/>
      <dgm:spPr>
        <a:solidFill>
          <a:schemeClr val="accent1">
            <a:lumMod val="50000"/>
          </a:schemeClr>
        </a:solidFill>
        <a:ln>
          <a:solidFill>
            <a:schemeClr val="accent1">
              <a:lumMod val="50000"/>
            </a:schemeClr>
          </a:solidFill>
        </a:ln>
      </dgm:spPr>
    </dgm:pt>
    <dgm:pt modelId="{42EE5BE1-9258-4423-8514-1535EEBE1B87}" type="pres">
      <dgm:prSet presAssocID="{8C29BC7B-DB23-420B-9F39-B572F9C60516}" presName="textBox4a" presStyleLbl="revTx" presStyleIdx="0" presStyleCnt="4" custScaleX="143695" custLinFactNeighborX="46790" custLinFactNeighborY="-3260">
        <dgm:presLayoutVars>
          <dgm:bulletEnabled val="1"/>
        </dgm:presLayoutVars>
      </dgm:prSet>
      <dgm:spPr/>
    </dgm:pt>
    <dgm:pt modelId="{18822092-78F1-474C-9285-2FC7066E4DE0}" type="pres">
      <dgm:prSet presAssocID="{B3648657-DF94-4136-9599-882674306455}" presName="bullet4b" presStyleLbl="node1" presStyleIdx="1" presStyleCnt="4" custLinFactX="69720" custLinFactNeighborX="100000" custLinFactNeighborY="-81829"/>
      <dgm:spPr>
        <a:solidFill>
          <a:schemeClr val="accent1">
            <a:lumMod val="50000"/>
          </a:schemeClr>
        </a:solidFill>
        <a:ln>
          <a:solidFill>
            <a:schemeClr val="accent1">
              <a:lumMod val="50000"/>
            </a:schemeClr>
          </a:solidFill>
        </a:ln>
      </dgm:spPr>
    </dgm:pt>
    <dgm:pt modelId="{4CA89849-798C-40A6-BEB1-F20F56B11C80}" type="pres">
      <dgm:prSet presAssocID="{B3648657-DF94-4136-9599-882674306455}" presName="textBox4b" presStyleLbl="revTx" presStyleIdx="1" presStyleCnt="4" custLinFactNeighborX="47101" custLinFactNeighborY="-2971">
        <dgm:presLayoutVars>
          <dgm:bulletEnabled val="1"/>
        </dgm:presLayoutVars>
      </dgm:prSet>
      <dgm:spPr/>
    </dgm:pt>
    <dgm:pt modelId="{3F8D353B-EF91-4DCA-A7F9-546F195A2B46}" type="pres">
      <dgm:prSet presAssocID="{BA803188-19BD-476E-95A3-15FE350864DE}" presName="bullet4c" presStyleLbl="node1" presStyleIdx="2" presStyleCnt="4" custLinFactX="29078" custLinFactNeighborX="100000" custLinFactNeighborY="-43514"/>
      <dgm:spPr>
        <a:solidFill>
          <a:schemeClr val="accent1">
            <a:lumMod val="50000"/>
          </a:schemeClr>
        </a:solidFill>
        <a:ln>
          <a:solidFill>
            <a:schemeClr val="accent1">
              <a:lumMod val="50000"/>
            </a:schemeClr>
          </a:solidFill>
        </a:ln>
      </dgm:spPr>
    </dgm:pt>
    <dgm:pt modelId="{49DC229F-07D2-4B09-98A5-C3FDD7B2FBF1}" type="pres">
      <dgm:prSet presAssocID="{BA803188-19BD-476E-95A3-15FE350864DE}" presName="textBox4c" presStyleLbl="revTx" presStyleIdx="2" presStyleCnt="4" custLinFactNeighborX="34136" custLinFactNeighborY="-2104">
        <dgm:presLayoutVars>
          <dgm:bulletEnabled val="1"/>
        </dgm:presLayoutVars>
      </dgm:prSet>
      <dgm:spPr/>
    </dgm:pt>
    <dgm:pt modelId="{2964C028-55C8-4BB2-AEAC-2FA2D677D554}" type="pres">
      <dgm:prSet presAssocID="{4E9C7261-6F44-47F8-BE1D-92900A3B1F43}" presName="bullet4d" presStyleLbl="node1" presStyleIdx="3" presStyleCnt="4" custLinFactNeighborX="37563" custLinFactNeighborY="-27575"/>
      <dgm:spPr>
        <a:solidFill>
          <a:schemeClr val="accent1">
            <a:lumMod val="50000"/>
          </a:schemeClr>
        </a:solidFill>
        <a:ln>
          <a:solidFill>
            <a:schemeClr val="accent1">
              <a:lumMod val="50000"/>
            </a:schemeClr>
          </a:solidFill>
        </a:ln>
      </dgm:spPr>
    </dgm:pt>
    <dgm:pt modelId="{D4906EDF-70E4-43C3-8816-AF6200FD0937}" type="pres">
      <dgm:prSet presAssocID="{4E9C7261-6F44-47F8-BE1D-92900A3B1F43}" presName="textBox4d" presStyleLbl="revTx" presStyleIdx="3" presStyleCnt="4" custLinFactNeighborX="19051" custLinFactNeighborY="-541">
        <dgm:presLayoutVars>
          <dgm:bulletEnabled val="1"/>
        </dgm:presLayoutVars>
      </dgm:prSet>
      <dgm:spPr/>
    </dgm:pt>
  </dgm:ptLst>
  <dgm:cxnLst>
    <dgm:cxn modelId="{AB5A5822-FC5A-48D5-8325-FC78C8C3F8F5}" srcId="{6C0914C8-96F9-4BF0-9C27-93FB605F58C3}" destId="{B3648657-DF94-4136-9599-882674306455}" srcOrd="1" destOrd="0" parTransId="{482E1B46-C091-4982-837E-66745F45AF33}" sibTransId="{EEE0CE26-0A31-48F7-9B58-C295A2857DC6}"/>
    <dgm:cxn modelId="{A3B2C732-D260-49FF-83B7-A53B2CE59B53}" type="presOf" srcId="{4E9C7261-6F44-47F8-BE1D-92900A3B1F43}" destId="{D4906EDF-70E4-43C3-8816-AF6200FD0937}" srcOrd="0" destOrd="0" presId="urn:microsoft.com/office/officeart/2005/8/layout/arrow2"/>
    <dgm:cxn modelId="{169FCA3F-7B88-4166-ACFF-DE761A02A88F}" type="presOf" srcId="{BA803188-19BD-476E-95A3-15FE350864DE}" destId="{49DC229F-07D2-4B09-98A5-C3FDD7B2FBF1}" srcOrd="0" destOrd="0" presId="urn:microsoft.com/office/officeart/2005/8/layout/arrow2"/>
    <dgm:cxn modelId="{9E103C60-AA29-4B76-AEB4-DB984AED1640}" type="presOf" srcId="{6C0914C8-96F9-4BF0-9C27-93FB605F58C3}" destId="{7A223E7F-C31A-45B6-9B19-A866FCDA1348}" srcOrd="0" destOrd="0" presId="urn:microsoft.com/office/officeart/2005/8/layout/arrow2"/>
    <dgm:cxn modelId="{5C9D3A6B-25AC-4ADD-9C3E-F25469EEF008}" srcId="{6C0914C8-96F9-4BF0-9C27-93FB605F58C3}" destId="{4E9C7261-6F44-47F8-BE1D-92900A3B1F43}" srcOrd="3" destOrd="0" parTransId="{22B0E14E-93DD-45A8-9E2D-47563037FA8E}" sibTransId="{FE3A35BB-8970-4C94-8D0E-3E58B11A3C4F}"/>
    <dgm:cxn modelId="{3409D273-1255-47E2-9207-4572CD4A91C0}" srcId="{6C0914C8-96F9-4BF0-9C27-93FB605F58C3}" destId="{8C29BC7B-DB23-420B-9F39-B572F9C60516}" srcOrd="0" destOrd="0" parTransId="{47C5A8E2-5408-4731-BF9E-A20506F88956}" sibTransId="{A102EAA9-3DF7-4460-93B6-0FB9323AE246}"/>
    <dgm:cxn modelId="{223203B1-7D8E-443A-B084-AFE191D22753}" srcId="{6C0914C8-96F9-4BF0-9C27-93FB605F58C3}" destId="{BA803188-19BD-476E-95A3-15FE350864DE}" srcOrd="2" destOrd="0" parTransId="{CF03C8B6-ADD0-4DC0-B072-F9739FFBAFEB}" sibTransId="{2B2A8B69-68B6-4BB2-ADCF-A3D9C2FFB56D}"/>
    <dgm:cxn modelId="{2831FFB1-12E4-4154-B3C5-AD6D53FAAE14}" type="presOf" srcId="{B3648657-DF94-4136-9599-882674306455}" destId="{4CA89849-798C-40A6-BEB1-F20F56B11C80}" srcOrd="0" destOrd="0" presId="urn:microsoft.com/office/officeart/2005/8/layout/arrow2"/>
    <dgm:cxn modelId="{EABA1AC5-FF02-424F-8DCF-F14BD7768357}" type="presOf" srcId="{8C29BC7B-DB23-420B-9F39-B572F9C60516}" destId="{42EE5BE1-9258-4423-8514-1535EEBE1B87}" srcOrd="0" destOrd="0" presId="urn:microsoft.com/office/officeart/2005/8/layout/arrow2"/>
    <dgm:cxn modelId="{3FDA363D-8C54-48BD-90F6-3BAB4526579C}" type="presParOf" srcId="{7A223E7F-C31A-45B6-9B19-A866FCDA1348}" destId="{F0936C3D-B01A-4DB2-93CF-6E2D1FAB686E}" srcOrd="0" destOrd="0" presId="urn:microsoft.com/office/officeart/2005/8/layout/arrow2"/>
    <dgm:cxn modelId="{20CE364A-7EAB-4A76-89CC-9C885B1C195E}" type="presParOf" srcId="{7A223E7F-C31A-45B6-9B19-A866FCDA1348}" destId="{1A27A36A-4FAF-4012-9C04-12283AE4483B}" srcOrd="1" destOrd="0" presId="urn:microsoft.com/office/officeart/2005/8/layout/arrow2"/>
    <dgm:cxn modelId="{D3877936-9F07-4607-823D-EAC78D140B38}" type="presParOf" srcId="{1A27A36A-4FAF-4012-9C04-12283AE4483B}" destId="{30007EFB-4AF7-4972-8AD0-18D6CC06F91C}" srcOrd="0" destOrd="0" presId="urn:microsoft.com/office/officeart/2005/8/layout/arrow2"/>
    <dgm:cxn modelId="{226E15BD-CD75-4782-8C23-ED77A2C7680C}" type="presParOf" srcId="{1A27A36A-4FAF-4012-9C04-12283AE4483B}" destId="{42EE5BE1-9258-4423-8514-1535EEBE1B87}" srcOrd="1" destOrd="0" presId="urn:microsoft.com/office/officeart/2005/8/layout/arrow2"/>
    <dgm:cxn modelId="{7D476F8E-686B-4566-80FC-00BD56A98E8F}" type="presParOf" srcId="{1A27A36A-4FAF-4012-9C04-12283AE4483B}" destId="{18822092-78F1-474C-9285-2FC7066E4DE0}" srcOrd="2" destOrd="0" presId="urn:microsoft.com/office/officeart/2005/8/layout/arrow2"/>
    <dgm:cxn modelId="{8B6E6EF8-E27A-4EC3-ACC3-C31893F6BBB4}" type="presParOf" srcId="{1A27A36A-4FAF-4012-9C04-12283AE4483B}" destId="{4CA89849-798C-40A6-BEB1-F20F56B11C80}" srcOrd="3" destOrd="0" presId="urn:microsoft.com/office/officeart/2005/8/layout/arrow2"/>
    <dgm:cxn modelId="{99A05030-B60F-4278-830D-FA209B0EDA3D}" type="presParOf" srcId="{1A27A36A-4FAF-4012-9C04-12283AE4483B}" destId="{3F8D353B-EF91-4DCA-A7F9-546F195A2B46}" srcOrd="4" destOrd="0" presId="urn:microsoft.com/office/officeart/2005/8/layout/arrow2"/>
    <dgm:cxn modelId="{989FBBBE-24E3-41E1-AA04-4481C0C69D00}" type="presParOf" srcId="{1A27A36A-4FAF-4012-9C04-12283AE4483B}" destId="{49DC229F-07D2-4B09-98A5-C3FDD7B2FBF1}" srcOrd="5" destOrd="0" presId="urn:microsoft.com/office/officeart/2005/8/layout/arrow2"/>
    <dgm:cxn modelId="{852187C9-8DC4-46D8-8FD2-04C75D0314D5}" type="presParOf" srcId="{1A27A36A-4FAF-4012-9C04-12283AE4483B}" destId="{2964C028-55C8-4BB2-AEAC-2FA2D677D554}" srcOrd="6" destOrd="0" presId="urn:microsoft.com/office/officeart/2005/8/layout/arrow2"/>
    <dgm:cxn modelId="{09540DD7-9D82-4621-9360-0E14928DF72F}" type="presParOf" srcId="{1A27A36A-4FAF-4012-9C04-12283AE4483B}" destId="{D4906EDF-70E4-43C3-8816-AF6200FD0937}"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1A28F8-0197-4713-91EB-AD14710CED6C}" type="doc">
      <dgm:prSet loTypeId="urn:microsoft.com/office/officeart/2008/layout/CircleAccentTimeline" loCatId="process" qsTypeId="urn:microsoft.com/office/officeart/2005/8/quickstyle/simple1" qsCatId="simple" csTypeId="urn:microsoft.com/office/officeart/2005/8/colors/colorful5" csCatId="colorful" phldr="1"/>
      <dgm:spPr/>
      <dgm:t>
        <a:bodyPr/>
        <a:lstStyle/>
        <a:p>
          <a:endParaRPr lang="en-US"/>
        </a:p>
      </dgm:t>
    </dgm:pt>
    <dgm:pt modelId="{25202726-C4A4-4E2F-90DF-FE16E5E7EF7B}">
      <dgm:prSet phldrT="[Text]"/>
      <dgm:spPr/>
      <dgm:t>
        <a:bodyPr/>
        <a:lstStyle/>
        <a:p>
          <a:r>
            <a:t> </a:t>
          </a:r>
        </a:p>
      </dgm:t>
    </dgm:pt>
    <dgm:pt modelId="{505046A9-49E0-4DE7-B6E0-A4E693660D61}" type="parTrans" cxnId="{55DCFAA6-67B9-4202-BD83-B397B06E1ABE}">
      <dgm:prSet/>
      <dgm:spPr/>
      <dgm:t>
        <a:bodyPr/>
        <a:lstStyle/>
        <a:p>
          <a:endParaRPr lang="en-US"/>
        </a:p>
      </dgm:t>
    </dgm:pt>
    <dgm:pt modelId="{ECBE01F1-E2F3-44A8-9184-F3C96A8F2E22}" type="sibTrans" cxnId="{55DCFAA6-67B9-4202-BD83-B397B06E1ABE}">
      <dgm:prSet/>
      <dgm:spPr/>
      <dgm:t>
        <a:bodyPr/>
        <a:lstStyle/>
        <a:p>
          <a:endParaRPr lang="en-US"/>
        </a:p>
      </dgm:t>
    </dgm:pt>
    <dgm:pt modelId="{77C1B359-6882-47F1-BD6A-124A4E830F50}">
      <dgm:prSet phldrT="[Text]" custT="1"/>
      <dgm:spPr/>
      <dgm:t>
        <a:bodyPr/>
        <a:lstStyle/>
        <a:p>
          <a:endParaRPr lang="en-US" sz="1400" b="1" kern="1200" dirty="0">
            <a:solidFill>
              <a:prstClr val="black">
                <a:hueOff val="0"/>
                <a:satOff val="0"/>
                <a:lumOff val="0"/>
                <a:alphaOff val="0"/>
              </a:prstClr>
            </a:solidFill>
            <a:latin typeface="Calibri" panose="020F0502020204030204"/>
            <a:ea typeface="+mn-ea"/>
            <a:cs typeface="+mn-cs"/>
          </a:endParaRPr>
        </a:p>
      </dgm:t>
    </dgm:pt>
    <dgm:pt modelId="{E7176848-9C8D-4363-8C73-D1A54187BF80}" type="parTrans" cxnId="{121875DA-B645-4665-B5B9-9283DA9BB71F}">
      <dgm:prSet/>
      <dgm:spPr/>
      <dgm:t>
        <a:bodyPr/>
        <a:lstStyle/>
        <a:p>
          <a:endParaRPr lang="en-US"/>
        </a:p>
      </dgm:t>
    </dgm:pt>
    <dgm:pt modelId="{4F2C16CF-E92D-479A-80AA-7428B20D455A}" type="sibTrans" cxnId="{121875DA-B645-4665-B5B9-9283DA9BB71F}">
      <dgm:prSet/>
      <dgm:spPr/>
      <dgm:t>
        <a:bodyPr/>
        <a:lstStyle/>
        <a:p>
          <a:endParaRPr lang="en-US"/>
        </a:p>
      </dgm:t>
    </dgm:pt>
    <dgm:pt modelId="{86A07129-AA12-4E09-9A39-84B40CBE1240}">
      <dgm:prSet phldrT="[Text]" custT="1"/>
      <dgm:spPr/>
      <dgm:t>
        <a:bodyPr/>
        <a:lstStyle/>
        <a:p>
          <a:pPr algn="r"/>
          <a:endParaRPr lang="en-US" sz="1200" dirty="0">
            <a:latin typeface="Arial Rounded MT Bold" panose="020F0704030504030204" pitchFamily="34" charset="0"/>
          </a:endParaRPr>
        </a:p>
      </dgm:t>
    </dgm:pt>
    <dgm:pt modelId="{8DD9D54F-CEBE-462F-97B3-24C57E3DBE74}" type="parTrans" cxnId="{8CEFA82E-F7A2-42BF-945B-5E6509FE6C96}">
      <dgm:prSet/>
      <dgm:spPr/>
      <dgm:t>
        <a:bodyPr/>
        <a:lstStyle/>
        <a:p>
          <a:endParaRPr lang="en-US"/>
        </a:p>
      </dgm:t>
    </dgm:pt>
    <dgm:pt modelId="{1A4C6A6C-0C94-456D-A377-BEBAD58422A4}" type="sibTrans" cxnId="{8CEFA82E-F7A2-42BF-945B-5E6509FE6C96}">
      <dgm:prSet/>
      <dgm:spPr/>
      <dgm:t>
        <a:bodyPr/>
        <a:lstStyle/>
        <a:p>
          <a:endParaRPr lang="en-US"/>
        </a:p>
      </dgm:t>
    </dgm:pt>
    <dgm:pt modelId="{D49C9557-A6B2-4B49-8B93-00B7FCD16FAB}">
      <dgm:prSet/>
      <dgm:spPr/>
      <dgm:t>
        <a:bodyPr/>
        <a:lstStyle/>
        <a:p>
          <a:endParaRPr lang="en-US"/>
        </a:p>
      </dgm:t>
    </dgm:pt>
    <dgm:pt modelId="{A9AC1B64-3B54-438F-9A4B-CC06ABE9C6FB}" type="parTrans" cxnId="{5A51903A-37D7-45C3-ACB5-3F960DD455A3}">
      <dgm:prSet/>
      <dgm:spPr/>
      <dgm:t>
        <a:bodyPr/>
        <a:lstStyle/>
        <a:p>
          <a:endParaRPr lang="en-US"/>
        </a:p>
      </dgm:t>
    </dgm:pt>
    <dgm:pt modelId="{E148487A-5050-4AFC-B15E-D8CABC9B5556}" type="sibTrans" cxnId="{5A51903A-37D7-45C3-ACB5-3F960DD455A3}">
      <dgm:prSet/>
      <dgm:spPr/>
      <dgm:t>
        <a:bodyPr/>
        <a:lstStyle/>
        <a:p>
          <a:endParaRPr lang="en-US"/>
        </a:p>
      </dgm:t>
    </dgm:pt>
    <dgm:pt modelId="{F994B219-9681-48AB-B4C5-3C2CF2A411BA}">
      <dgm:prSet phldrT="[Text]" custT="1"/>
      <dgm:spPr/>
      <dgm:t>
        <a:bodyPr/>
        <a:lstStyle/>
        <a:p>
          <a:pPr algn="r"/>
          <a:endParaRPr lang="en-US" sz="1200" dirty="0">
            <a:latin typeface="Arial Rounded MT Bold" panose="020F0704030504030204" pitchFamily="34" charset="0"/>
          </a:endParaRPr>
        </a:p>
      </dgm:t>
    </dgm:pt>
    <dgm:pt modelId="{2ECD2B34-4CE5-4A75-ABF1-97C7B4D84D52}" type="sibTrans" cxnId="{E30336AB-3219-43DF-958A-AE25BABCDC2F}">
      <dgm:prSet/>
      <dgm:spPr/>
      <dgm:t>
        <a:bodyPr/>
        <a:lstStyle/>
        <a:p>
          <a:endParaRPr lang="en-US"/>
        </a:p>
      </dgm:t>
    </dgm:pt>
    <dgm:pt modelId="{7BE1DC3F-9691-42A8-8DCB-9E731D9C6CF3}" type="parTrans" cxnId="{E30336AB-3219-43DF-958A-AE25BABCDC2F}">
      <dgm:prSet/>
      <dgm:spPr/>
      <dgm:t>
        <a:bodyPr/>
        <a:lstStyle/>
        <a:p>
          <a:endParaRPr lang="en-US"/>
        </a:p>
      </dgm:t>
    </dgm:pt>
    <dgm:pt modelId="{5F56F3BD-907A-488B-BC14-EA5E4D36E00E}">
      <dgm:prSet phldrT="[Text]" custT="1"/>
      <dgm:spPr/>
      <dgm:t>
        <a:bodyPr/>
        <a:lstStyle/>
        <a:p>
          <a:pPr>
            <a:lnSpc>
              <a:spcPct val="100000"/>
            </a:lnSpc>
            <a:spcAft>
              <a:spcPts val="0"/>
            </a:spcAft>
          </a:pPr>
          <a:endParaRPr lang="en-US" sz="1200" b="1" dirty="0">
            <a:latin typeface="Arial Black" panose="020B0A04020102020204" pitchFamily="34" charset="0"/>
          </a:endParaRPr>
        </a:p>
      </dgm:t>
    </dgm:pt>
    <dgm:pt modelId="{CB92EED4-9830-4655-9BDD-A7FD76C23F55}" type="sibTrans" cxnId="{621A39E4-FE44-4C85-B86B-7E05C023B6A1}">
      <dgm:prSet/>
      <dgm:spPr/>
      <dgm:t>
        <a:bodyPr/>
        <a:lstStyle/>
        <a:p>
          <a:endParaRPr lang="en-US"/>
        </a:p>
      </dgm:t>
    </dgm:pt>
    <dgm:pt modelId="{F9BE413A-62E6-492C-BAB0-473C5DEF6DF5}" type="parTrans" cxnId="{621A39E4-FE44-4C85-B86B-7E05C023B6A1}">
      <dgm:prSet/>
      <dgm:spPr/>
      <dgm:t>
        <a:bodyPr/>
        <a:lstStyle/>
        <a:p>
          <a:endParaRPr lang="en-US"/>
        </a:p>
      </dgm:t>
    </dgm:pt>
    <dgm:pt modelId="{5857B60F-AC62-4AF8-A481-DA02B85015A2}">
      <dgm:prSet phldrT="[Text]" custT="1"/>
      <dgm:spPr/>
      <dgm:t>
        <a:bodyPr/>
        <a:lstStyle/>
        <a:p>
          <a:pPr algn="r"/>
          <a:endParaRPr lang="en-US" sz="1200" kern="1200" dirty="0">
            <a:latin typeface="Arial Rounded MT Bold" panose="020F0704030504030204" pitchFamily="34" charset="0"/>
            <a:ea typeface="+mn-ea"/>
            <a:cs typeface="+mn-cs"/>
          </a:endParaRPr>
        </a:p>
      </dgm:t>
    </dgm:pt>
    <dgm:pt modelId="{F1F0A7DD-F89A-48C0-8410-69328B35A139}" type="sibTrans" cxnId="{A69D32A3-D652-42F0-B921-713ADC1E8200}">
      <dgm:prSet/>
      <dgm:spPr/>
      <dgm:t>
        <a:bodyPr/>
        <a:lstStyle/>
        <a:p>
          <a:endParaRPr lang="en-US"/>
        </a:p>
      </dgm:t>
    </dgm:pt>
    <dgm:pt modelId="{5D6D6257-6499-40FC-96B3-317A7C6784D5}" type="parTrans" cxnId="{A69D32A3-D652-42F0-B921-713ADC1E8200}">
      <dgm:prSet/>
      <dgm:spPr/>
      <dgm:t>
        <a:bodyPr/>
        <a:lstStyle/>
        <a:p>
          <a:endParaRPr lang="en-US"/>
        </a:p>
      </dgm:t>
    </dgm:pt>
    <dgm:pt modelId="{D1238C88-BD7A-4389-8BB9-71BFA14C3CEB}" type="pres">
      <dgm:prSet presAssocID="{2F1A28F8-0197-4713-91EB-AD14710CED6C}" presName="Name0" presStyleCnt="0">
        <dgm:presLayoutVars>
          <dgm:dir/>
        </dgm:presLayoutVars>
      </dgm:prSet>
      <dgm:spPr/>
    </dgm:pt>
    <dgm:pt modelId="{FFF54D1E-E868-4EE6-BC0F-7F26A00A7642}" type="pres">
      <dgm:prSet presAssocID="{5F56F3BD-907A-488B-BC14-EA5E4D36E00E}" presName="parComposite" presStyleCnt="0"/>
      <dgm:spPr/>
    </dgm:pt>
    <dgm:pt modelId="{4EA84797-F66D-43BB-AE3E-21852A722E48}" type="pres">
      <dgm:prSet presAssocID="{5F56F3BD-907A-488B-BC14-EA5E4D36E00E}" presName="parBigCircle" presStyleLbl="node0" presStyleIdx="0" presStyleCnt="3" custScaleX="105345" custScaleY="187744" custLinFactNeighborX="18923" custLinFactNeighborY="-14084"/>
      <dgm:spPr>
        <a:prstGeom prst="frame">
          <a:avLst/>
        </a:prstGeom>
        <a:solidFill>
          <a:schemeClr val="accent1">
            <a:lumMod val="50000"/>
          </a:schemeClr>
        </a:solidFill>
      </dgm:spPr>
    </dgm:pt>
    <dgm:pt modelId="{CEE265B0-FA48-4942-AE09-3B221CEFE6E4}" type="pres">
      <dgm:prSet presAssocID="{5F56F3BD-907A-488B-BC14-EA5E4D36E00E}" presName="parTx" presStyleLbl="revTx" presStyleIdx="0" presStyleCnt="11" custAng="3900000" custScaleX="111518" custLinFactNeighborX="-36304" custLinFactNeighborY="15151"/>
      <dgm:spPr/>
    </dgm:pt>
    <dgm:pt modelId="{6F690471-E8D6-4413-A790-E1B497080AC3}" type="pres">
      <dgm:prSet presAssocID="{5F56F3BD-907A-488B-BC14-EA5E4D36E00E}" presName="bSpace" presStyleCnt="0"/>
      <dgm:spPr/>
    </dgm:pt>
    <dgm:pt modelId="{6F9EDE00-A7DA-4E07-AC19-74A4B966BD9B}" type="pres">
      <dgm:prSet presAssocID="{5F56F3BD-907A-488B-BC14-EA5E4D36E00E}" presName="parBackupNorm" presStyleCnt="0"/>
      <dgm:spPr/>
    </dgm:pt>
    <dgm:pt modelId="{2F516914-0511-462D-B3FB-75909663A4E1}" type="pres">
      <dgm:prSet presAssocID="{CB92EED4-9830-4655-9BDD-A7FD76C23F55}" presName="parSpace" presStyleCnt="0"/>
      <dgm:spPr/>
    </dgm:pt>
    <dgm:pt modelId="{96155808-14ED-4AA7-8E12-BAB62F883832}" type="pres">
      <dgm:prSet presAssocID="{25202726-C4A4-4E2F-90DF-FE16E5E7EF7B}" presName="desBackupLeftNorm" presStyleCnt="0"/>
      <dgm:spPr/>
    </dgm:pt>
    <dgm:pt modelId="{035BD4CF-F06F-4636-9311-FA1670FBB4B5}" type="pres">
      <dgm:prSet presAssocID="{25202726-C4A4-4E2F-90DF-FE16E5E7EF7B}" presName="desComposite" presStyleCnt="0"/>
      <dgm:spPr/>
    </dgm:pt>
    <dgm:pt modelId="{61C91A14-EA38-4DC8-AAEE-73A7BE09D4BF}" type="pres">
      <dgm:prSet presAssocID="{25202726-C4A4-4E2F-90DF-FE16E5E7EF7B}" presName="desCircle" presStyleLbl="node1" presStyleIdx="0" presStyleCnt="4" custLinFactNeighborX="46574" custLinFactNeighborY="-12659"/>
      <dgm:spPr>
        <a:prstGeom prst="cube">
          <a:avLst/>
        </a:prstGeom>
        <a:solidFill>
          <a:schemeClr val="accent1">
            <a:lumMod val="50000"/>
          </a:schemeClr>
        </a:solidFill>
      </dgm:spPr>
    </dgm:pt>
    <dgm:pt modelId="{347982B9-C21B-4186-9A2A-6A3C6C637C47}" type="pres">
      <dgm:prSet presAssocID="{25202726-C4A4-4E2F-90DF-FE16E5E7EF7B}" presName="chTx" presStyleLbl="revTx" presStyleIdx="1" presStyleCnt="11" custLinFactNeighborX="34669" custLinFactNeighborY="10150"/>
      <dgm:spPr/>
    </dgm:pt>
    <dgm:pt modelId="{ABE0B50A-AC67-44C3-8A8E-097F094EB1EC}" type="pres">
      <dgm:prSet presAssocID="{25202726-C4A4-4E2F-90DF-FE16E5E7EF7B}" presName="desTx" presStyleLbl="revTx" presStyleIdx="2" presStyleCnt="11">
        <dgm:presLayoutVars>
          <dgm:bulletEnabled val="1"/>
        </dgm:presLayoutVars>
      </dgm:prSet>
      <dgm:spPr/>
    </dgm:pt>
    <dgm:pt modelId="{9D91912A-1269-49CD-91B0-97EB0241D887}" type="pres">
      <dgm:prSet presAssocID="{25202726-C4A4-4E2F-90DF-FE16E5E7EF7B}" presName="desBackupRightNorm" presStyleCnt="0"/>
      <dgm:spPr/>
    </dgm:pt>
    <dgm:pt modelId="{0B59645E-55DE-46E8-8587-0601A20ECC3D}" type="pres">
      <dgm:prSet presAssocID="{ECBE01F1-E2F3-44A8-9184-F3C96A8F2E22}" presName="desSpace" presStyleCnt="0"/>
      <dgm:spPr/>
    </dgm:pt>
    <dgm:pt modelId="{1232D990-48CE-4F5B-80A9-A120B8E36A13}" type="pres">
      <dgm:prSet presAssocID="{77C1B359-6882-47F1-BD6A-124A4E830F50}" presName="parComposite" presStyleCnt="0"/>
      <dgm:spPr/>
    </dgm:pt>
    <dgm:pt modelId="{D6478770-AF7C-4B16-B763-C09A6A5C5AC1}" type="pres">
      <dgm:prSet presAssocID="{77C1B359-6882-47F1-BD6A-124A4E830F50}" presName="parBigCircle" presStyleLbl="node0" presStyleIdx="1" presStyleCnt="3" custScaleX="105345" custScaleY="187744" custLinFactNeighborX="32216" custLinFactNeighborY="-12147"/>
      <dgm:spPr>
        <a:prstGeom prst="frame">
          <a:avLst/>
        </a:prstGeom>
      </dgm:spPr>
    </dgm:pt>
    <dgm:pt modelId="{D04371CA-D16E-4BDC-9186-661EF6DDDCAF}" type="pres">
      <dgm:prSet presAssocID="{77C1B359-6882-47F1-BD6A-124A4E830F50}" presName="parTx" presStyleLbl="revTx" presStyleIdx="3" presStyleCnt="11" custAng="3900000" custLinFactNeighborX="-24174" custLinFactNeighborY="18352"/>
      <dgm:spPr/>
    </dgm:pt>
    <dgm:pt modelId="{69DEF569-64E0-45F1-829E-0BA09E7726D2}" type="pres">
      <dgm:prSet presAssocID="{77C1B359-6882-47F1-BD6A-124A4E830F50}" presName="bSpace" presStyleCnt="0"/>
      <dgm:spPr/>
    </dgm:pt>
    <dgm:pt modelId="{CF962ED6-C713-40B6-A2CF-B4A8E669A24E}" type="pres">
      <dgm:prSet presAssocID="{77C1B359-6882-47F1-BD6A-124A4E830F50}" presName="parBackupNorm" presStyleCnt="0"/>
      <dgm:spPr/>
    </dgm:pt>
    <dgm:pt modelId="{5A26E3CE-F398-43A6-B8F3-4F99655F9E3E}" type="pres">
      <dgm:prSet presAssocID="{4F2C16CF-E92D-479A-80AA-7428B20D455A}" presName="parSpace" presStyleCnt="0"/>
      <dgm:spPr/>
    </dgm:pt>
    <dgm:pt modelId="{23A008BD-1CDF-4485-ACE9-1E424CCA5993}" type="pres">
      <dgm:prSet presAssocID="{86A07129-AA12-4E09-9A39-84B40CBE1240}" presName="desBackupLeftNorm" presStyleCnt="0"/>
      <dgm:spPr/>
    </dgm:pt>
    <dgm:pt modelId="{8D617573-B683-4414-A8C9-5AEDA70482DB}" type="pres">
      <dgm:prSet presAssocID="{86A07129-AA12-4E09-9A39-84B40CBE1240}" presName="desComposite" presStyleCnt="0"/>
      <dgm:spPr/>
    </dgm:pt>
    <dgm:pt modelId="{9D0436D6-1EAF-4522-932C-7A8F907C9A15}" type="pres">
      <dgm:prSet presAssocID="{86A07129-AA12-4E09-9A39-84B40CBE1240}" presName="desCircle" presStyleLbl="node1" presStyleIdx="1" presStyleCnt="4" custLinFactNeighborX="94627" custLinFactNeighborY="-26963"/>
      <dgm:spPr>
        <a:prstGeom prst="cube">
          <a:avLst/>
        </a:prstGeom>
        <a:solidFill>
          <a:schemeClr val="accent4"/>
        </a:solidFill>
      </dgm:spPr>
    </dgm:pt>
    <dgm:pt modelId="{A3FDD145-6082-4B04-AC4D-1D7C382F0AF3}" type="pres">
      <dgm:prSet presAssocID="{86A07129-AA12-4E09-9A39-84B40CBE1240}" presName="chTx" presStyleLbl="revTx" presStyleIdx="4" presStyleCnt="11" custAng="154439" custScaleX="96376" custScaleY="91460" custLinFactX="12536" custLinFactNeighborX="100000" custLinFactNeighborY="20310"/>
      <dgm:spPr/>
    </dgm:pt>
    <dgm:pt modelId="{BB24032D-1070-47BD-AEAF-52148FAE926A}" type="pres">
      <dgm:prSet presAssocID="{86A07129-AA12-4E09-9A39-84B40CBE1240}" presName="desTx" presStyleLbl="revTx" presStyleIdx="5" presStyleCnt="11">
        <dgm:presLayoutVars>
          <dgm:bulletEnabled val="1"/>
        </dgm:presLayoutVars>
      </dgm:prSet>
      <dgm:spPr/>
    </dgm:pt>
    <dgm:pt modelId="{4F22F2E6-1388-47A1-BFCD-933441BF219A}" type="pres">
      <dgm:prSet presAssocID="{86A07129-AA12-4E09-9A39-84B40CBE1240}" presName="desBackupRightNorm" presStyleCnt="0"/>
      <dgm:spPr/>
    </dgm:pt>
    <dgm:pt modelId="{D4A1DDC7-629E-4ECB-9996-593AD2373152}" type="pres">
      <dgm:prSet presAssocID="{1A4C6A6C-0C94-456D-A377-BEBAD58422A4}" presName="desSpace" presStyleCnt="0"/>
      <dgm:spPr/>
    </dgm:pt>
    <dgm:pt modelId="{F0AD4589-8B8D-45BA-859A-7FBD9740AA57}" type="pres">
      <dgm:prSet presAssocID="{F994B219-9681-48AB-B4C5-3C2CF2A411BA}" presName="desBackupLeftNorm" presStyleCnt="0"/>
      <dgm:spPr/>
    </dgm:pt>
    <dgm:pt modelId="{4F5901B6-5E5D-4305-BA18-E08B516FBDF4}" type="pres">
      <dgm:prSet presAssocID="{F994B219-9681-48AB-B4C5-3C2CF2A411BA}" presName="desComposite" presStyleCnt="0"/>
      <dgm:spPr/>
    </dgm:pt>
    <dgm:pt modelId="{5B79A2C4-4678-4D2D-A840-31BA7E13CD06}" type="pres">
      <dgm:prSet presAssocID="{F994B219-9681-48AB-B4C5-3C2CF2A411BA}" presName="desCircle" presStyleLbl="node1" presStyleIdx="2" presStyleCnt="4" custLinFactNeighborX="84714" custLinFactNeighborY="-17143"/>
      <dgm:spPr>
        <a:prstGeom prst="cube">
          <a:avLst/>
        </a:prstGeom>
        <a:solidFill>
          <a:schemeClr val="accent4"/>
        </a:solidFill>
      </dgm:spPr>
    </dgm:pt>
    <dgm:pt modelId="{0E3E3A89-845D-4C93-9F83-11FEEBC54883}" type="pres">
      <dgm:prSet presAssocID="{F994B219-9681-48AB-B4C5-3C2CF2A411BA}" presName="chTx" presStyleLbl="revTx" presStyleIdx="6" presStyleCnt="11" custLinFactNeighborX="96131" custLinFactNeighborY="33174"/>
      <dgm:spPr/>
    </dgm:pt>
    <dgm:pt modelId="{3DC43A3F-582B-4559-9253-777063A2F836}" type="pres">
      <dgm:prSet presAssocID="{F994B219-9681-48AB-B4C5-3C2CF2A411BA}" presName="desTx" presStyleLbl="revTx" presStyleIdx="7" presStyleCnt="11">
        <dgm:presLayoutVars>
          <dgm:bulletEnabled val="1"/>
        </dgm:presLayoutVars>
      </dgm:prSet>
      <dgm:spPr/>
    </dgm:pt>
    <dgm:pt modelId="{7C4BDAF8-E02C-40FC-9847-D9F90BC1BADD}" type="pres">
      <dgm:prSet presAssocID="{F994B219-9681-48AB-B4C5-3C2CF2A411BA}" presName="desBackupRightNorm" presStyleCnt="0"/>
      <dgm:spPr/>
    </dgm:pt>
    <dgm:pt modelId="{9BFECB58-8EAE-4E6D-B4EE-3BB73BB573AD}" type="pres">
      <dgm:prSet presAssocID="{2ECD2B34-4CE5-4A75-ABF1-97C7B4D84D52}" presName="desSpace" presStyleCnt="0"/>
      <dgm:spPr/>
    </dgm:pt>
    <dgm:pt modelId="{EEBA3A3C-4D0E-481A-BFE0-6327802F1BE3}" type="pres">
      <dgm:prSet presAssocID="{D49C9557-A6B2-4B49-8B93-00B7FCD16FAB}" presName="desBackupLeftNorm" presStyleCnt="0"/>
      <dgm:spPr/>
    </dgm:pt>
    <dgm:pt modelId="{B9FBA1F4-6623-4CAF-BF58-B88631DFA716}" type="pres">
      <dgm:prSet presAssocID="{D49C9557-A6B2-4B49-8B93-00B7FCD16FAB}" presName="desComposite" presStyleCnt="0"/>
      <dgm:spPr/>
    </dgm:pt>
    <dgm:pt modelId="{61A176C8-9537-48EA-98FC-DADB67B4BE05}" type="pres">
      <dgm:prSet presAssocID="{D49C9557-A6B2-4B49-8B93-00B7FCD16FAB}" presName="desCircle" presStyleLbl="node1" presStyleIdx="3" presStyleCnt="4" custLinFactNeighborX="76850" custLinFactNeighborY="-18046"/>
      <dgm:spPr>
        <a:prstGeom prst="cube">
          <a:avLst/>
        </a:prstGeom>
        <a:solidFill>
          <a:schemeClr val="accent4"/>
        </a:solidFill>
      </dgm:spPr>
    </dgm:pt>
    <dgm:pt modelId="{BE2CAE09-AEFA-4B47-BBF1-E45B645B5626}" type="pres">
      <dgm:prSet presAssocID="{D49C9557-A6B2-4B49-8B93-00B7FCD16FAB}" presName="chTx" presStyleLbl="revTx" presStyleIdx="8" presStyleCnt="11"/>
      <dgm:spPr/>
    </dgm:pt>
    <dgm:pt modelId="{38961C3F-76A3-4B0F-A181-CE70EB989D4C}" type="pres">
      <dgm:prSet presAssocID="{D49C9557-A6B2-4B49-8B93-00B7FCD16FAB}" presName="desTx" presStyleLbl="revTx" presStyleIdx="9" presStyleCnt="11">
        <dgm:presLayoutVars>
          <dgm:bulletEnabled val="1"/>
        </dgm:presLayoutVars>
      </dgm:prSet>
      <dgm:spPr/>
    </dgm:pt>
    <dgm:pt modelId="{C82E2F84-0B31-4007-82A6-94B6D9F13769}" type="pres">
      <dgm:prSet presAssocID="{D49C9557-A6B2-4B49-8B93-00B7FCD16FAB}" presName="desBackupRightNorm" presStyleCnt="0"/>
      <dgm:spPr/>
    </dgm:pt>
    <dgm:pt modelId="{D24392DE-8A5F-4E13-A7C2-3EB84E372532}" type="pres">
      <dgm:prSet presAssocID="{E148487A-5050-4AFC-B15E-D8CABC9B5556}" presName="desSpace" presStyleCnt="0"/>
      <dgm:spPr/>
    </dgm:pt>
    <dgm:pt modelId="{6251EDC0-2334-46A1-BF52-0FE27A1A6BD5}" type="pres">
      <dgm:prSet presAssocID="{5857B60F-AC62-4AF8-A481-DA02B85015A2}" presName="parComposite" presStyleCnt="0"/>
      <dgm:spPr/>
    </dgm:pt>
    <dgm:pt modelId="{C562ADA2-4C61-43B6-90DC-8F522636421C}" type="pres">
      <dgm:prSet presAssocID="{5857B60F-AC62-4AF8-A481-DA02B85015A2}" presName="parBigCircle" presStyleLbl="node0" presStyleIdx="2" presStyleCnt="3" custScaleX="105345" custScaleY="187744" custLinFactNeighborX="48180" custLinFactNeighborY="-14084"/>
      <dgm:spPr>
        <a:prstGeom prst="frame">
          <a:avLst/>
        </a:prstGeom>
        <a:solidFill>
          <a:schemeClr val="accent6">
            <a:lumMod val="50000"/>
          </a:schemeClr>
        </a:solidFill>
      </dgm:spPr>
    </dgm:pt>
    <dgm:pt modelId="{BBF00F43-9B3E-424A-BBE5-33AB121837F0}" type="pres">
      <dgm:prSet presAssocID="{5857B60F-AC62-4AF8-A481-DA02B85015A2}" presName="parTx" presStyleLbl="revTx" presStyleIdx="10" presStyleCnt="11" custLinFactX="-55510" custLinFactY="57550" custLinFactNeighborX="-100000" custLinFactNeighborY="100000"/>
      <dgm:spPr/>
    </dgm:pt>
    <dgm:pt modelId="{F142B480-6880-45AF-97B0-5C88C1ECBC06}" type="pres">
      <dgm:prSet presAssocID="{5857B60F-AC62-4AF8-A481-DA02B85015A2}" presName="bSpace" presStyleCnt="0"/>
      <dgm:spPr/>
    </dgm:pt>
    <dgm:pt modelId="{A1EEFD3D-0FC9-4CE2-8A62-325971442F6B}" type="pres">
      <dgm:prSet presAssocID="{5857B60F-AC62-4AF8-A481-DA02B85015A2}" presName="parBackupNorm" presStyleCnt="0"/>
      <dgm:spPr/>
    </dgm:pt>
    <dgm:pt modelId="{E34383E3-3EEF-43C9-AA4F-904456BF7089}" type="pres">
      <dgm:prSet presAssocID="{F1F0A7DD-F89A-48C0-8410-69328B35A139}" presName="parSpace" presStyleCnt="0"/>
      <dgm:spPr/>
    </dgm:pt>
  </dgm:ptLst>
  <dgm:cxnLst>
    <dgm:cxn modelId="{8CEFA82E-F7A2-42BF-945B-5E6509FE6C96}" srcId="{77C1B359-6882-47F1-BD6A-124A4E830F50}" destId="{86A07129-AA12-4E09-9A39-84B40CBE1240}" srcOrd="0" destOrd="0" parTransId="{8DD9D54F-CEBE-462F-97B3-24C57E3DBE74}" sibTransId="{1A4C6A6C-0C94-456D-A377-BEBAD58422A4}"/>
    <dgm:cxn modelId="{5A51903A-37D7-45C3-ACB5-3F960DD455A3}" srcId="{77C1B359-6882-47F1-BD6A-124A4E830F50}" destId="{D49C9557-A6B2-4B49-8B93-00B7FCD16FAB}" srcOrd="2" destOrd="0" parTransId="{A9AC1B64-3B54-438F-9A4B-CC06ABE9C6FB}" sibTransId="{E148487A-5050-4AFC-B15E-D8CABC9B5556}"/>
    <dgm:cxn modelId="{90387841-5812-4DED-BEDC-B8F8A991D775}" type="presOf" srcId="{2F1A28F8-0197-4713-91EB-AD14710CED6C}" destId="{D1238C88-BD7A-4389-8BB9-71BFA14C3CEB}" srcOrd="0" destOrd="0" presId="urn:microsoft.com/office/officeart/2008/layout/CircleAccentTimeline"/>
    <dgm:cxn modelId="{696A5C66-675A-4066-B434-D96DAB6AC94D}" type="presOf" srcId="{5F56F3BD-907A-488B-BC14-EA5E4D36E00E}" destId="{CEE265B0-FA48-4942-AE09-3B221CEFE6E4}" srcOrd="0" destOrd="0" presId="urn:microsoft.com/office/officeart/2008/layout/CircleAccentTimeline"/>
    <dgm:cxn modelId="{A4EBEC57-230E-447C-937B-20D58B607DBA}" type="presOf" srcId="{25202726-C4A4-4E2F-90DF-FE16E5E7EF7B}" destId="{347982B9-C21B-4186-9A2A-6A3C6C637C47}" srcOrd="0" destOrd="0" presId="urn:microsoft.com/office/officeart/2008/layout/CircleAccentTimeline"/>
    <dgm:cxn modelId="{4A2F1292-CCAA-4C05-903D-B2EFF3EFA3EF}" type="presOf" srcId="{5857B60F-AC62-4AF8-A481-DA02B85015A2}" destId="{BBF00F43-9B3E-424A-BBE5-33AB121837F0}" srcOrd="0" destOrd="0" presId="urn:microsoft.com/office/officeart/2008/layout/CircleAccentTimeline"/>
    <dgm:cxn modelId="{B1FE4E9E-88B7-4754-BBFD-6B2C4C42694F}" type="presOf" srcId="{D49C9557-A6B2-4B49-8B93-00B7FCD16FAB}" destId="{BE2CAE09-AEFA-4B47-BBF1-E45B645B5626}" srcOrd="0" destOrd="0" presId="urn:microsoft.com/office/officeart/2008/layout/CircleAccentTimeline"/>
    <dgm:cxn modelId="{A69D32A3-D652-42F0-B921-713ADC1E8200}" srcId="{2F1A28F8-0197-4713-91EB-AD14710CED6C}" destId="{5857B60F-AC62-4AF8-A481-DA02B85015A2}" srcOrd="2" destOrd="0" parTransId="{5D6D6257-6499-40FC-96B3-317A7C6784D5}" sibTransId="{F1F0A7DD-F89A-48C0-8410-69328B35A139}"/>
    <dgm:cxn modelId="{55DCFAA6-67B9-4202-BD83-B397B06E1ABE}" srcId="{5F56F3BD-907A-488B-BC14-EA5E4D36E00E}" destId="{25202726-C4A4-4E2F-90DF-FE16E5E7EF7B}" srcOrd="0" destOrd="0" parTransId="{505046A9-49E0-4DE7-B6E0-A4E693660D61}" sibTransId="{ECBE01F1-E2F3-44A8-9184-F3C96A8F2E22}"/>
    <dgm:cxn modelId="{E30336AB-3219-43DF-958A-AE25BABCDC2F}" srcId="{77C1B359-6882-47F1-BD6A-124A4E830F50}" destId="{F994B219-9681-48AB-B4C5-3C2CF2A411BA}" srcOrd="1" destOrd="0" parTransId="{7BE1DC3F-9691-42A8-8DCB-9E731D9C6CF3}" sibTransId="{2ECD2B34-4CE5-4A75-ABF1-97C7B4D84D52}"/>
    <dgm:cxn modelId="{640BCEC0-4F36-4143-894C-FFB862B5BF0B}" type="presOf" srcId="{F994B219-9681-48AB-B4C5-3C2CF2A411BA}" destId="{0E3E3A89-845D-4C93-9F83-11FEEBC54883}" srcOrd="0" destOrd="0" presId="urn:microsoft.com/office/officeart/2008/layout/CircleAccentTimeline"/>
    <dgm:cxn modelId="{121875DA-B645-4665-B5B9-9283DA9BB71F}" srcId="{2F1A28F8-0197-4713-91EB-AD14710CED6C}" destId="{77C1B359-6882-47F1-BD6A-124A4E830F50}" srcOrd="1" destOrd="0" parTransId="{E7176848-9C8D-4363-8C73-D1A54187BF80}" sibTransId="{4F2C16CF-E92D-479A-80AA-7428B20D455A}"/>
    <dgm:cxn modelId="{8767A4E0-32CC-425D-B24C-228EC47BD721}" type="presOf" srcId="{86A07129-AA12-4E09-9A39-84B40CBE1240}" destId="{A3FDD145-6082-4B04-AC4D-1D7C382F0AF3}" srcOrd="0" destOrd="0" presId="urn:microsoft.com/office/officeart/2008/layout/CircleAccentTimeline"/>
    <dgm:cxn modelId="{48CF31E4-B431-47C5-AA15-ADF73E5FACBB}" type="presOf" srcId="{77C1B359-6882-47F1-BD6A-124A4E830F50}" destId="{D04371CA-D16E-4BDC-9186-661EF6DDDCAF}" srcOrd="0" destOrd="0" presId="urn:microsoft.com/office/officeart/2008/layout/CircleAccentTimeline"/>
    <dgm:cxn modelId="{621A39E4-FE44-4C85-B86B-7E05C023B6A1}" srcId="{2F1A28F8-0197-4713-91EB-AD14710CED6C}" destId="{5F56F3BD-907A-488B-BC14-EA5E4D36E00E}" srcOrd="0" destOrd="0" parTransId="{F9BE413A-62E6-492C-BAB0-473C5DEF6DF5}" sibTransId="{CB92EED4-9830-4655-9BDD-A7FD76C23F55}"/>
    <dgm:cxn modelId="{05FAC110-4A5C-4E5A-9340-C8948A82971A}" type="presParOf" srcId="{D1238C88-BD7A-4389-8BB9-71BFA14C3CEB}" destId="{FFF54D1E-E868-4EE6-BC0F-7F26A00A7642}" srcOrd="0" destOrd="0" presId="urn:microsoft.com/office/officeart/2008/layout/CircleAccentTimeline"/>
    <dgm:cxn modelId="{BBA11EE1-0D39-4413-8047-0B90131740F0}" type="presParOf" srcId="{FFF54D1E-E868-4EE6-BC0F-7F26A00A7642}" destId="{4EA84797-F66D-43BB-AE3E-21852A722E48}" srcOrd="0" destOrd="0" presId="urn:microsoft.com/office/officeart/2008/layout/CircleAccentTimeline"/>
    <dgm:cxn modelId="{A6B6EAD1-DEC4-44D3-8713-791EF9FB7026}" type="presParOf" srcId="{FFF54D1E-E868-4EE6-BC0F-7F26A00A7642}" destId="{CEE265B0-FA48-4942-AE09-3B221CEFE6E4}" srcOrd="1" destOrd="0" presId="urn:microsoft.com/office/officeart/2008/layout/CircleAccentTimeline"/>
    <dgm:cxn modelId="{65B16B54-3F64-4D62-9530-97AD64343C86}" type="presParOf" srcId="{FFF54D1E-E868-4EE6-BC0F-7F26A00A7642}" destId="{6F690471-E8D6-4413-A790-E1B497080AC3}" srcOrd="2" destOrd="0" presId="urn:microsoft.com/office/officeart/2008/layout/CircleAccentTimeline"/>
    <dgm:cxn modelId="{5A7F1DF0-6BED-4B77-812F-7DBB24CAF626}" type="presParOf" srcId="{D1238C88-BD7A-4389-8BB9-71BFA14C3CEB}" destId="{6F9EDE00-A7DA-4E07-AC19-74A4B966BD9B}" srcOrd="1" destOrd="0" presId="urn:microsoft.com/office/officeart/2008/layout/CircleAccentTimeline"/>
    <dgm:cxn modelId="{0FE906F3-32FF-4ADA-AB8E-FB603286D459}" type="presParOf" srcId="{D1238C88-BD7A-4389-8BB9-71BFA14C3CEB}" destId="{2F516914-0511-462D-B3FB-75909663A4E1}" srcOrd="2" destOrd="0" presId="urn:microsoft.com/office/officeart/2008/layout/CircleAccentTimeline"/>
    <dgm:cxn modelId="{6D074106-6CDE-4601-BC31-AF5C6E944562}" type="presParOf" srcId="{D1238C88-BD7A-4389-8BB9-71BFA14C3CEB}" destId="{96155808-14ED-4AA7-8E12-BAB62F883832}" srcOrd="3" destOrd="0" presId="urn:microsoft.com/office/officeart/2008/layout/CircleAccentTimeline"/>
    <dgm:cxn modelId="{6FC1C992-6812-44E6-B0E7-4B634D214D4D}" type="presParOf" srcId="{D1238C88-BD7A-4389-8BB9-71BFA14C3CEB}" destId="{035BD4CF-F06F-4636-9311-FA1670FBB4B5}" srcOrd="4" destOrd="0" presId="urn:microsoft.com/office/officeart/2008/layout/CircleAccentTimeline"/>
    <dgm:cxn modelId="{3DA9E163-482F-431E-B3A7-E5D8390B6C3E}" type="presParOf" srcId="{035BD4CF-F06F-4636-9311-FA1670FBB4B5}" destId="{61C91A14-EA38-4DC8-AAEE-73A7BE09D4BF}" srcOrd="0" destOrd="0" presId="urn:microsoft.com/office/officeart/2008/layout/CircleAccentTimeline"/>
    <dgm:cxn modelId="{7F7FF23C-9C24-4055-A442-D1B4B5AF39FB}" type="presParOf" srcId="{035BD4CF-F06F-4636-9311-FA1670FBB4B5}" destId="{347982B9-C21B-4186-9A2A-6A3C6C637C47}" srcOrd="1" destOrd="0" presId="urn:microsoft.com/office/officeart/2008/layout/CircleAccentTimeline"/>
    <dgm:cxn modelId="{C649E2BD-5981-4763-AC7C-D941E8689704}" type="presParOf" srcId="{035BD4CF-F06F-4636-9311-FA1670FBB4B5}" destId="{ABE0B50A-AC67-44C3-8A8E-097F094EB1EC}" srcOrd="2" destOrd="0" presId="urn:microsoft.com/office/officeart/2008/layout/CircleAccentTimeline"/>
    <dgm:cxn modelId="{63EEB019-1CC7-4054-9969-489D2DB3537F}" type="presParOf" srcId="{D1238C88-BD7A-4389-8BB9-71BFA14C3CEB}" destId="{9D91912A-1269-49CD-91B0-97EB0241D887}" srcOrd="5" destOrd="0" presId="urn:microsoft.com/office/officeart/2008/layout/CircleAccentTimeline"/>
    <dgm:cxn modelId="{1E2A5B0E-177C-467C-9EF0-A83AF5FBC089}" type="presParOf" srcId="{D1238C88-BD7A-4389-8BB9-71BFA14C3CEB}" destId="{0B59645E-55DE-46E8-8587-0601A20ECC3D}" srcOrd="6" destOrd="0" presId="urn:microsoft.com/office/officeart/2008/layout/CircleAccentTimeline"/>
    <dgm:cxn modelId="{50394A3A-6AB1-4CEA-81CB-235DC48D40FE}" type="presParOf" srcId="{D1238C88-BD7A-4389-8BB9-71BFA14C3CEB}" destId="{1232D990-48CE-4F5B-80A9-A120B8E36A13}" srcOrd="7" destOrd="0" presId="urn:microsoft.com/office/officeart/2008/layout/CircleAccentTimeline"/>
    <dgm:cxn modelId="{829A550A-A78D-4448-B3F3-5214EED2431A}" type="presParOf" srcId="{1232D990-48CE-4F5B-80A9-A120B8E36A13}" destId="{D6478770-AF7C-4B16-B763-C09A6A5C5AC1}" srcOrd="0" destOrd="0" presId="urn:microsoft.com/office/officeart/2008/layout/CircleAccentTimeline"/>
    <dgm:cxn modelId="{714A3B60-B07B-4B3E-9986-7A6BDB247025}" type="presParOf" srcId="{1232D990-48CE-4F5B-80A9-A120B8E36A13}" destId="{D04371CA-D16E-4BDC-9186-661EF6DDDCAF}" srcOrd="1" destOrd="0" presId="urn:microsoft.com/office/officeart/2008/layout/CircleAccentTimeline"/>
    <dgm:cxn modelId="{9CD7B77B-3CBA-4A45-A4E0-C483231F36C5}" type="presParOf" srcId="{1232D990-48CE-4F5B-80A9-A120B8E36A13}" destId="{69DEF569-64E0-45F1-829E-0BA09E7726D2}" srcOrd="2" destOrd="0" presId="urn:microsoft.com/office/officeart/2008/layout/CircleAccentTimeline"/>
    <dgm:cxn modelId="{F1A8A41D-7F04-4505-9F67-DF8A95F7B1E7}" type="presParOf" srcId="{D1238C88-BD7A-4389-8BB9-71BFA14C3CEB}" destId="{CF962ED6-C713-40B6-A2CF-B4A8E669A24E}" srcOrd="8" destOrd="0" presId="urn:microsoft.com/office/officeart/2008/layout/CircleAccentTimeline"/>
    <dgm:cxn modelId="{148DE926-BEEB-419E-AC5A-E9059A9A16E9}" type="presParOf" srcId="{D1238C88-BD7A-4389-8BB9-71BFA14C3CEB}" destId="{5A26E3CE-F398-43A6-B8F3-4F99655F9E3E}" srcOrd="9" destOrd="0" presId="urn:microsoft.com/office/officeart/2008/layout/CircleAccentTimeline"/>
    <dgm:cxn modelId="{228AA37A-D7AE-4A92-8332-3FF6A2925F2C}" type="presParOf" srcId="{D1238C88-BD7A-4389-8BB9-71BFA14C3CEB}" destId="{23A008BD-1CDF-4485-ACE9-1E424CCA5993}" srcOrd="10" destOrd="0" presId="urn:microsoft.com/office/officeart/2008/layout/CircleAccentTimeline"/>
    <dgm:cxn modelId="{5A9A3676-8353-48AC-975E-5E5269E9F5AF}" type="presParOf" srcId="{D1238C88-BD7A-4389-8BB9-71BFA14C3CEB}" destId="{8D617573-B683-4414-A8C9-5AEDA70482DB}" srcOrd="11" destOrd="0" presId="urn:microsoft.com/office/officeart/2008/layout/CircleAccentTimeline"/>
    <dgm:cxn modelId="{22CF9F8D-F26A-4132-9138-A909B2B77C2E}" type="presParOf" srcId="{8D617573-B683-4414-A8C9-5AEDA70482DB}" destId="{9D0436D6-1EAF-4522-932C-7A8F907C9A15}" srcOrd="0" destOrd="0" presId="urn:microsoft.com/office/officeart/2008/layout/CircleAccentTimeline"/>
    <dgm:cxn modelId="{F0EFBD4B-433C-465C-A899-265C1377FE12}" type="presParOf" srcId="{8D617573-B683-4414-A8C9-5AEDA70482DB}" destId="{A3FDD145-6082-4B04-AC4D-1D7C382F0AF3}" srcOrd="1" destOrd="0" presId="urn:microsoft.com/office/officeart/2008/layout/CircleAccentTimeline"/>
    <dgm:cxn modelId="{726B054A-7D58-4302-BAAC-F17A8898201E}" type="presParOf" srcId="{8D617573-B683-4414-A8C9-5AEDA70482DB}" destId="{BB24032D-1070-47BD-AEAF-52148FAE926A}" srcOrd="2" destOrd="0" presId="urn:microsoft.com/office/officeart/2008/layout/CircleAccentTimeline"/>
    <dgm:cxn modelId="{868EE384-ECB5-4AA8-A140-3CA9CE5AA6F8}" type="presParOf" srcId="{D1238C88-BD7A-4389-8BB9-71BFA14C3CEB}" destId="{4F22F2E6-1388-47A1-BFCD-933441BF219A}" srcOrd="12" destOrd="0" presId="urn:microsoft.com/office/officeart/2008/layout/CircleAccentTimeline"/>
    <dgm:cxn modelId="{BC3BC5FA-13CB-47BC-A255-F9C027B6FBE9}" type="presParOf" srcId="{D1238C88-BD7A-4389-8BB9-71BFA14C3CEB}" destId="{D4A1DDC7-629E-4ECB-9996-593AD2373152}" srcOrd="13" destOrd="0" presId="urn:microsoft.com/office/officeart/2008/layout/CircleAccentTimeline"/>
    <dgm:cxn modelId="{27A55D54-37BF-4335-9512-8948AA2F2389}" type="presParOf" srcId="{D1238C88-BD7A-4389-8BB9-71BFA14C3CEB}" destId="{F0AD4589-8B8D-45BA-859A-7FBD9740AA57}" srcOrd="14" destOrd="0" presId="urn:microsoft.com/office/officeart/2008/layout/CircleAccentTimeline"/>
    <dgm:cxn modelId="{6934056B-37CC-40EC-B396-5CCC21FC7644}" type="presParOf" srcId="{D1238C88-BD7A-4389-8BB9-71BFA14C3CEB}" destId="{4F5901B6-5E5D-4305-BA18-E08B516FBDF4}" srcOrd="15" destOrd="0" presId="urn:microsoft.com/office/officeart/2008/layout/CircleAccentTimeline"/>
    <dgm:cxn modelId="{1220139B-8036-4E79-95CE-A0B971C0614C}" type="presParOf" srcId="{4F5901B6-5E5D-4305-BA18-E08B516FBDF4}" destId="{5B79A2C4-4678-4D2D-A840-31BA7E13CD06}" srcOrd="0" destOrd="0" presId="urn:microsoft.com/office/officeart/2008/layout/CircleAccentTimeline"/>
    <dgm:cxn modelId="{BEC9E7C9-AC48-45C5-A69E-7B40B12444C3}" type="presParOf" srcId="{4F5901B6-5E5D-4305-BA18-E08B516FBDF4}" destId="{0E3E3A89-845D-4C93-9F83-11FEEBC54883}" srcOrd="1" destOrd="0" presId="urn:microsoft.com/office/officeart/2008/layout/CircleAccentTimeline"/>
    <dgm:cxn modelId="{7AF7F003-3603-4EC6-8DF8-8B0B74E1A432}" type="presParOf" srcId="{4F5901B6-5E5D-4305-BA18-E08B516FBDF4}" destId="{3DC43A3F-582B-4559-9253-777063A2F836}" srcOrd="2" destOrd="0" presId="urn:microsoft.com/office/officeart/2008/layout/CircleAccentTimeline"/>
    <dgm:cxn modelId="{1C4CE8AE-6C42-4B61-9BEF-09B35F690ADF}" type="presParOf" srcId="{D1238C88-BD7A-4389-8BB9-71BFA14C3CEB}" destId="{7C4BDAF8-E02C-40FC-9847-D9F90BC1BADD}" srcOrd="16" destOrd="0" presId="urn:microsoft.com/office/officeart/2008/layout/CircleAccentTimeline"/>
    <dgm:cxn modelId="{8111A200-1628-46D1-B978-47F19C19601B}" type="presParOf" srcId="{D1238C88-BD7A-4389-8BB9-71BFA14C3CEB}" destId="{9BFECB58-8EAE-4E6D-B4EE-3BB73BB573AD}" srcOrd="17" destOrd="0" presId="urn:microsoft.com/office/officeart/2008/layout/CircleAccentTimeline"/>
    <dgm:cxn modelId="{368591F3-7BF3-445E-A936-60C18BDE67D2}" type="presParOf" srcId="{D1238C88-BD7A-4389-8BB9-71BFA14C3CEB}" destId="{EEBA3A3C-4D0E-481A-BFE0-6327802F1BE3}" srcOrd="18" destOrd="0" presId="urn:microsoft.com/office/officeart/2008/layout/CircleAccentTimeline"/>
    <dgm:cxn modelId="{A2785395-180A-46FD-949B-5ACA21E04220}" type="presParOf" srcId="{D1238C88-BD7A-4389-8BB9-71BFA14C3CEB}" destId="{B9FBA1F4-6623-4CAF-BF58-B88631DFA716}" srcOrd="19" destOrd="0" presId="urn:microsoft.com/office/officeart/2008/layout/CircleAccentTimeline"/>
    <dgm:cxn modelId="{8E1186D4-8AAA-413E-BA09-9FFF5EC998E4}" type="presParOf" srcId="{B9FBA1F4-6623-4CAF-BF58-B88631DFA716}" destId="{61A176C8-9537-48EA-98FC-DADB67B4BE05}" srcOrd="0" destOrd="0" presId="urn:microsoft.com/office/officeart/2008/layout/CircleAccentTimeline"/>
    <dgm:cxn modelId="{F65C4FB5-2000-4491-A66F-DF38263C4406}" type="presParOf" srcId="{B9FBA1F4-6623-4CAF-BF58-B88631DFA716}" destId="{BE2CAE09-AEFA-4B47-BBF1-E45B645B5626}" srcOrd="1" destOrd="0" presId="urn:microsoft.com/office/officeart/2008/layout/CircleAccentTimeline"/>
    <dgm:cxn modelId="{BF3A4C08-EF1B-4D2A-AB30-4D48BC7DB9AE}" type="presParOf" srcId="{B9FBA1F4-6623-4CAF-BF58-B88631DFA716}" destId="{38961C3F-76A3-4B0F-A181-CE70EB989D4C}" srcOrd="2" destOrd="0" presId="urn:microsoft.com/office/officeart/2008/layout/CircleAccentTimeline"/>
    <dgm:cxn modelId="{5B5D95AB-70C7-4897-B24A-2863093E4D29}" type="presParOf" srcId="{D1238C88-BD7A-4389-8BB9-71BFA14C3CEB}" destId="{C82E2F84-0B31-4007-82A6-94B6D9F13769}" srcOrd="20" destOrd="0" presId="urn:microsoft.com/office/officeart/2008/layout/CircleAccentTimeline"/>
    <dgm:cxn modelId="{16B4BF57-0D33-4D9F-BC0C-0679014A6FC8}" type="presParOf" srcId="{D1238C88-BD7A-4389-8BB9-71BFA14C3CEB}" destId="{D24392DE-8A5F-4E13-A7C2-3EB84E372532}" srcOrd="21" destOrd="0" presId="urn:microsoft.com/office/officeart/2008/layout/CircleAccentTimeline"/>
    <dgm:cxn modelId="{1746D3AD-4172-4EB2-8632-5FC1A8A147EC}" type="presParOf" srcId="{D1238C88-BD7A-4389-8BB9-71BFA14C3CEB}" destId="{6251EDC0-2334-46A1-BF52-0FE27A1A6BD5}" srcOrd="22" destOrd="0" presId="urn:microsoft.com/office/officeart/2008/layout/CircleAccentTimeline"/>
    <dgm:cxn modelId="{E1CDBA35-70F2-4D9D-8C18-0D027F63B75A}" type="presParOf" srcId="{6251EDC0-2334-46A1-BF52-0FE27A1A6BD5}" destId="{C562ADA2-4C61-43B6-90DC-8F522636421C}" srcOrd="0" destOrd="0" presId="urn:microsoft.com/office/officeart/2008/layout/CircleAccentTimeline"/>
    <dgm:cxn modelId="{17B5C745-4A84-45DB-86B8-63C5FFED9F63}" type="presParOf" srcId="{6251EDC0-2334-46A1-BF52-0FE27A1A6BD5}" destId="{BBF00F43-9B3E-424A-BBE5-33AB121837F0}" srcOrd="1" destOrd="0" presId="urn:microsoft.com/office/officeart/2008/layout/CircleAccentTimeline"/>
    <dgm:cxn modelId="{A1DC2918-0B25-4FBA-B86F-353C832F73F9}" type="presParOf" srcId="{6251EDC0-2334-46A1-BF52-0FE27A1A6BD5}" destId="{F142B480-6880-45AF-97B0-5C88C1ECBC06}" srcOrd="2" destOrd="0" presId="urn:microsoft.com/office/officeart/2008/layout/CircleAccentTimeline"/>
    <dgm:cxn modelId="{E21101AF-AF56-493D-97FC-CE8BF9EDDE82}" type="presParOf" srcId="{D1238C88-BD7A-4389-8BB9-71BFA14C3CEB}" destId="{A1EEFD3D-0FC9-4CE2-8A62-325971442F6B}" srcOrd="23" destOrd="0" presId="urn:microsoft.com/office/officeart/2008/layout/CircleAccentTimeline"/>
    <dgm:cxn modelId="{1A64DFE2-CE19-46BF-89C3-D13AC3DF8D6B}" type="presParOf" srcId="{D1238C88-BD7A-4389-8BB9-71BFA14C3CEB}" destId="{E34383E3-3EEF-43C9-AA4F-904456BF7089}" srcOrd="24"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36C3D-B01A-4DB2-93CF-6E2D1FAB686E}">
      <dsp:nvSpPr>
        <dsp:cNvPr id="0" name=""/>
        <dsp:cNvSpPr/>
      </dsp:nvSpPr>
      <dsp:spPr>
        <a:xfrm>
          <a:off x="1030620" y="0"/>
          <a:ext cx="8669867" cy="5418667"/>
        </a:xfrm>
        <a:prstGeom prst="swooshArrow">
          <a:avLst>
            <a:gd name="adj1" fmla="val 25000"/>
            <a:gd name="adj2" fmla="val 25000"/>
          </a:avLst>
        </a:prstGeom>
        <a:solidFill>
          <a:srgbClr val="FFC000"/>
        </a:solidFill>
        <a:ln>
          <a:noFill/>
        </a:ln>
        <a:effectLst/>
      </dsp:spPr>
      <dsp:style>
        <a:lnRef idx="0">
          <a:scrgbClr r="0" g="0" b="0"/>
        </a:lnRef>
        <a:fillRef idx="1">
          <a:scrgbClr r="0" g="0" b="0"/>
        </a:fillRef>
        <a:effectRef idx="0">
          <a:scrgbClr r="0" g="0" b="0"/>
        </a:effectRef>
        <a:fontRef idx="minor"/>
      </dsp:style>
    </dsp:sp>
    <dsp:sp modelId="{30007EFB-4AF7-4972-8AD0-18D6CC06F91C}">
      <dsp:nvSpPr>
        <dsp:cNvPr id="0" name=""/>
        <dsp:cNvSpPr/>
      </dsp:nvSpPr>
      <dsp:spPr>
        <a:xfrm>
          <a:off x="2091946" y="3819113"/>
          <a:ext cx="199406" cy="199406"/>
        </a:xfrm>
        <a:prstGeom prst="ellipse">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EE5BE1-9258-4423-8514-1535EEBE1B87}">
      <dsp:nvSpPr>
        <dsp:cNvPr id="0" name=""/>
        <dsp:cNvSpPr/>
      </dsp:nvSpPr>
      <dsp:spPr>
        <a:xfrm>
          <a:off x="2305019" y="4086981"/>
          <a:ext cx="2130346" cy="128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62" tIns="0" rIns="0" bIns="0" numCol="1" spcCol="1270" anchor="t" anchorCtr="0">
          <a:noAutofit/>
        </a:bodyPr>
        <a:lstStyle/>
        <a:p>
          <a:pPr marL="0" lvl="0" indent="0" algn="l" defTabSz="622300">
            <a:lnSpc>
              <a:spcPct val="90000"/>
            </a:lnSpc>
            <a:spcBef>
              <a:spcPct val="0"/>
            </a:spcBef>
            <a:spcAft>
              <a:spcPct val="35000"/>
            </a:spcAft>
            <a:buNone/>
          </a:pPr>
          <a:r>
            <a:rPr lang="fr-FR" sz="1400" b="1" i="1" kern="1200" dirty="0"/>
            <a:t>Divulgation complète</a:t>
          </a:r>
          <a:r>
            <a:rPr lang="en-US" sz="1400" i="1" kern="1200" dirty="0"/>
            <a:t> de toutes informations non confidentielles et </a:t>
          </a:r>
          <a:r>
            <a:rPr lang="fr-FR" sz="1400" b="1" i="1" kern="1200" dirty="0"/>
            <a:t>consultation et participation</a:t>
          </a:r>
          <a:r>
            <a:rPr lang="en-US" sz="1400" i="1" kern="1200" dirty="0"/>
            <a:t>, le cas échéant </a:t>
          </a:r>
          <a:endParaRPr lang="fr-FR" sz="1400" kern="1200" dirty="0"/>
        </a:p>
      </dsp:txBody>
      <dsp:txXfrm>
        <a:off x="2305019" y="4086981"/>
        <a:ext cx="2130346" cy="1289642"/>
      </dsp:txXfrm>
    </dsp:sp>
    <dsp:sp modelId="{18822092-78F1-474C-9285-2FC7066E4DE0}">
      <dsp:nvSpPr>
        <dsp:cNvPr id="0" name=""/>
        <dsp:cNvSpPr/>
      </dsp:nvSpPr>
      <dsp:spPr>
        <a:xfrm>
          <a:off x="3832964" y="2485160"/>
          <a:ext cx="346794" cy="346794"/>
        </a:xfrm>
        <a:prstGeom prst="ellipse">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89849-798C-40A6-BEB1-F20F56B11C80}">
      <dsp:nvSpPr>
        <dsp:cNvPr id="0" name=""/>
        <dsp:cNvSpPr/>
      </dsp:nvSpPr>
      <dsp:spPr>
        <a:xfrm>
          <a:off x="4275336" y="2868764"/>
          <a:ext cx="1820672" cy="247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59"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Politique de 1996 : la participation efficace du public « est essentielle au succès des projets financés par le FEM » et améliore la performance et l’impact des projets.</a:t>
          </a:r>
        </a:p>
      </dsp:txBody>
      <dsp:txXfrm>
        <a:off x="4275336" y="2868764"/>
        <a:ext cx="1820672" cy="2476330"/>
      </dsp:txXfrm>
    </dsp:sp>
    <dsp:sp modelId="{3F8D353B-EF91-4DCA-A7F9-546F195A2B46}">
      <dsp:nvSpPr>
        <dsp:cNvPr id="0" name=""/>
        <dsp:cNvSpPr/>
      </dsp:nvSpPr>
      <dsp:spPr>
        <a:xfrm>
          <a:off x="5636499" y="1640231"/>
          <a:ext cx="459502" cy="459502"/>
        </a:xfrm>
        <a:prstGeom prst="ellipse">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C229F-07D2-4B09-98A5-C3FDD7B2FBF1}">
      <dsp:nvSpPr>
        <dsp:cNvPr id="0" name=""/>
        <dsp:cNvSpPr/>
      </dsp:nvSpPr>
      <dsp:spPr>
        <a:xfrm>
          <a:off x="5894638" y="1999473"/>
          <a:ext cx="1820672" cy="3348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481"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Lignes directrices : mesures concrètes pour mettre en œuvre les principes de la politique de 1996</a:t>
          </a:r>
        </a:p>
      </dsp:txBody>
      <dsp:txXfrm>
        <a:off x="5894638" y="1999473"/>
        <a:ext cx="1820672" cy="3348736"/>
      </dsp:txXfrm>
    </dsp:sp>
    <dsp:sp modelId="{2964C028-55C8-4BB2-AEAC-2FA2D677D554}">
      <dsp:nvSpPr>
        <dsp:cNvPr id="0" name=""/>
        <dsp:cNvSpPr/>
      </dsp:nvSpPr>
      <dsp:spPr>
        <a:xfrm>
          <a:off x="7233995" y="1055961"/>
          <a:ext cx="615560" cy="615560"/>
        </a:xfrm>
        <a:prstGeom prst="ellipse">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906EDF-70E4-43C3-8816-AF6200FD0937}">
      <dsp:nvSpPr>
        <dsp:cNvPr id="0" name=""/>
        <dsp:cNvSpPr/>
      </dsp:nvSpPr>
      <dsp:spPr>
        <a:xfrm>
          <a:off x="7657408" y="1512463"/>
          <a:ext cx="1820672" cy="3885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173"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Exigences minimales respecter par les Agences pour associer les parties prenantes et responsabilités claires du Secrétariat du FEM</a:t>
          </a:r>
        </a:p>
      </dsp:txBody>
      <dsp:txXfrm>
        <a:off x="7657408" y="1512463"/>
        <a:ext cx="1820672" cy="3885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84797-F66D-43BB-AE3E-21852A722E48}">
      <dsp:nvSpPr>
        <dsp:cNvPr id="0" name=""/>
        <dsp:cNvSpPr/>
      </dsp:nvSpPr>
      <dsp:spPr>
        <a:xfrm>
          <a:off x="259733" y="1289923"/>
          <a:ext cx="1442467" cy="2570740"/>
        </a:xfrm>
        <a:prstGeom prst="fram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E265B0-FA48-4942-AE09-3B221CEFE6E4}">
      <dsp:nvSpPr>
        <dsp:cNvPr id="0" name=""/>
        <dsp:cNvSpPr/>
      </dsp:nvSpPr>
      <dsp:spPr>
        <a:xfrm>
          <a:off x="44016" y="1134737"/>
          <a:ext cx="1591389" cy="1057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100000"/>
            </a:lnSpc>
            <a:spcBef>
              <a:spcPct val="0"/>
            </a:spcBef>
            <a:spcAft>
              <a:spcPts val="0"/>
            </a:spcAft>
            <a:buNone/>
          </a:pPr>
          <a:endParaRPr lang="en-US" sz="1200" b="1" kern="1200" dirty="0">
            <a:latin typeface="Arial Black" panose="020B0A04020102020204" pitchFamily="34" charset="0"/>
          </a:endParaRPr>
        </a:p>
      </dsp:txBody>
      <dsp:txXfrm>
        <a:off x="44016" y="1134737"/>
        <a:ext cx="1591389" cy="1057874"/>
      </dsp:txXfrm>
    </dsp:sp>
    <dsp:sp modelId="{61C91A14-EA38-4DC8-AAEE-73A7BE09D4BF}">
      <dsp:nvSpPr>
        <dsp:cNvPr id="0" name=""/>
        <dsp:cNvSpPr/>
      </dsp:nvSpPr>
      <dsp:spPr>
        <a:xfrm>
          <a:off x="1924902" y="2322798"/>
          <a:ext cx="710742" cy="710742"/>
        </a:xfrm>
        <a:prstGeom prst="cub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7982B9-C21B-4186-9A2A-6A3C6C637C47}">
      <dsp:nvSpPr>
        <dsp:cNvPr id="0" name=""/>
        <dsp:cNvSpPr/>
      </dsp:nvSpPr>
      <dsp:spPr>
        <a:xfrm rot="17700000">
          <a:off x="1190919" y="3567918"/>
          <a:ext cx="1472454" cy="70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r>
            <a:rPr sz="3600" kern="1200"/>
            <a:t> </a:t>
          </a:r>
        </a:p>
      </dsp:txBody>
      <dsp:txXfrm>
        <a:off x="1190919" y="3567918"/>
        <a:ext cx="1472454" cy="709962"/>
      </dsp:txXfrm>
    </dsp:sp>
    <dsp:sp modelId="{ABE0B50A-AC67-44C3-8A8E-097F094EB1EC}">
      <dsp:nvSpPr>
        <dsp:cNvPr id="0" name=""/>
        <dsp:cNvSpPr/>
      </dsp:nvSpPr>
      <dsp:spPr>
        <a:xfrm rot="17700000">
          <a:off x="1673947" y="1424310"/>
          <a:ext cx="1472454" cy="709962"/>
        </a:xfrm>
        <a:prstGeom prst="rect">
          <a:avLst/>
        </a:prstGeom>
        <a:noFill/>
        <a:ln>
          <a:noFill/>
        </a:ln>
        <a:effectLst/>
      </dsp:spPr>
      <dsp:style>
        <a:lnRef idx="0">
          <a:scrgbClr r="0" g="0" b="0"/>
        </a:lnRef>
        <a:fillRef idx="0">
          <a:scrgbClr r="0" g="0" b="0"/>
        </a:fillRef>
        <a:effectRef idx="0">
          <a:scrgbClr r="0" g="0" b="0"/>
        </a:effectRef>
        <a:fontRef idx="minor"/>
      </dsp:style>
    </dsp:sp>
    <dsp:sp modelId="{D6478770-AF7C-4B16-B763-C09A6A5C5AC1}">
      <dsp:nvSpPr>
        <dsp:cNvPr id="0" name=""/>
        <dsp:cNvSpPr/>
      </dsp:nvSpPr>
      <dsp:spPr>
        <a:xfrm>
          <a:off x="2848890" y="1316446"/>
          <a:ext cx="1442467" cy="2570740"/>
        </a:xfrm>
        <a:prstGeom prst="fram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371CA-D16E-4BDC-9186-661EF6DDDCAF}">
      <dsp:nvSpPr>
        <dsp:cNvPr id="0" name=""/>
        <dsp:cNvSpPr/>
      </dsp:nvSpPr>
      <dsp:spPr>
        <a:xfrm>
          <a:off x="2573207" y="1313996"/>
          <a:ext cx="1702166" cy="8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marL="0" lvl="0" indent="0" algn="l" defTabSz="622300">
            <a:lnSpc>
              <a:spcPct val="90000"/>
            </a:lnSpc>
            <a:spcBef>
              <a:spcPct val="0"/>
            </a:spcBef>
            <a:spcAft>
              <a:spcPct val="35000"/>
            </a:spcAft>
            <a:buNone/>
          </a:pPr>
          <a:endParaRPr lang="en-US" sz="1400" b="1" kern="1200" dirty="0">
            <a:solidFill>
              <a:prstClr val="black">
                <a:hueOff val="0"/>
                <a:satOff val="0"/>
                <a:lumOff val="0"/>
                <a:alphaOff val="0"/>
              </a:prstClr>
            </a:solidFill>
            <a:latin typeface="Calibri" panose="020F0502020204030204"/>
            <a:ea typeface="+mn-ea"/>
            <a:cs typeface="+mn-cs"/>
          </a:endParaRPr>
        </a:p>
      </dsp:txBody>
      <dsp:txXfrm>
        <a:off x="2573207" y="1313996"/>
        <a:ext cx="1702166" cy="820312"/>
      </dsp:txXfrm>
    </dsp:sp>
    <dsp:sp modelId="{9D0436D6-1EAF-4522-932C-7A8F907C9A15}">
      <dsp:nvSpPr>
        <dsp:cNvPr id="0" name=""/>
        <dsp:cNvSpPr/>
      </dsp:nvSpPr>
      <dsp:spPr>
        <a:xfrm>
          <a:off x="4566395" y="2290928"/>
          <a:ext cx="710742" cy="710742"/>
        </a:xfrm>
        <a:prstGeom prst="cub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FDD145-6082-4B04-AC4D-1D7C382F0AF3}">
      <dsp:nvSpPr>
        <dsp:cNvPr id="0" name=""/>
        <dsp:cNvSpPr/>
      </dsp:nvSpPr>
      <dsp:spPr>
        <a:xfrm rot="17854439">
          <a:off x="4559794" y="3790232"/>
          <a:ext cx="1305796" cy="737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endParaRPr lang="en-US" sz="1200" kern="1200" dirty="0">
            <a:latin typeface="Arial Rounded MT Bold" panose="020F0704030504030204" pitchFamily="34" charset="0"/>
          </a:endParaRPr>
        </a:p>
      </dsp:txBody>
      <dsp:txXfrm>
        <a:off x="4559794" y="3790232"/>
        <a:ext cx="1305796" cy="737064"/>
      </dsp:txXfrm>
    </dsp:sp>
    <dsp:sp modelId="{BB24032D-1070-47BD-AEAF-52148FAE926A}">
      <dsp:nvSpPr>
        <dsp:cNvPr id="0" name=""/>
        <dsp:cNvSpPr/>
      </dsp:nvSpPr>
      <dsp:spPr>
        <a:xfrm rot="17700000">
          <a:off x="3973907" y="1494104"/>
          <a:ext cx="1472454" cy="709962"/>
        </a:xfrm>
        <a:prstGeom prst="rect">
          <a:avLst/>
        </a:prstGeom>
        <a:noFill/>
        <a:ln>
          <a:noFill/>
        </a:ln>
        <a:effectLst/>
      </dsp:spPr>
      <dsp:style>
        <a:lnRef idx="0">
          <a:scrgbClr r="0" g="0" b="0"/>
        </a:lnRef>
        <a:fillRef idx="0">
          <a:scrgbClr r="0" g="0" b="0"/>
        </a:fillRef>
        <a:effectRef idx="0">
          <a:scrgbClr r="0" g="0" b="0"/>
        </a:effectRef>
        <a:fontRef idx="minor"/>
      </dsp:style>
    </dsp:sp>
    <dsp:sp modelId="{5B79A2C4-4678-4D2D-A840-31BA7E13CD06}">
      <dsp:nvSpPr>
        <dsp:cNvPr id="0" name=""/>
        <dsp:cNvSpPr/>
      </dsp:nvSpPr>
      <dsp:spPr>
        <a:xfrm>
          <a:off x="5309712" y="2290928"/>
          <a:ext cx="710742" cy="710742"/>
        </a:xfrm>
        <a:prstGeom prst="cub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3E3A89-845D-4C93-9F83-11FEEBC54883}">
      <dsp:nvSpPr>
        <dsp:cNvPr id="0" name=""/>
        <dsp:cNvSpPr/>
      </dsp:nvSpPr>
      <dsp:spPr>
        <a:xfrm rot="17700000">
          <a:off x="5082595" y="3834746"/>
          <a:ext cx="1472454" cy="70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endParaRPr lang="en-US" sz="1200" kern="1200" dirty="0">
            <a:latin typeface="Arial Rounded MT Bold" panose="020F0704030504030204" pitchFamily="34" charset="0"/>
          </a:endParaRPr>
        </a:p>
      </dsp:txBody>
      <dsp:txXfrm>
        <a:off x="5082595" y="3834746"/>
        <a:ext cx="1472454" cy="709962"/>
      </dsp:txXfrm>
    </dsp:sp>
    <dsp:sp modelId="{3DC43A3F-582B-4559-9253-777063A2F836}">
      <dsp:nvSpPr>
        <dsp:cNvPr id="0" name=""/>
        <dsp:cNvSpPr/>
      </dsp:nvSpPr>
      <dsp:spPr>
        <a:xfrm rot="17700000">
          <a:off x="4787679" y="1424310"/>
          <a:ext cx="1472454" cy="709962"/>
        </a:xfrm>
        <a:prstGeom prst="rect">
          <a:avLst/>
        </a:prstGeom>
        <a:noFill/>
        <a:ln>
          <a:noFill/>
        </a:ln>
        <a:effectLst/>
      </dsp:spPr>
      <dsp:style>
        <a:lnRef idx="0">
          <a:scrgbClr r="0" g="0" b="0"/>
        </a:lnRef>
        <a:fillRef idx="0">
          <a:scrgbClr r="0" g="0" b="0"/>
        </a:fillRef>
        <a:effectRef idx="0">
          <a:scrgbClr r="0" g="0" b="0"/>
        </a:effectRef>
        <a:fontRef idx="minor"/>
      </dsp:style>
    </dsp:sp>
    <dsp:sp modelId="{61A176C8-9537-48EA-98FC-DADB67B4BE05}">
      <dsp:nvSpPr>
        <dsp:cNvPr id="0" name=""/>
        <dsp:cNvSpPr/>
      </dsp:nvSpPr>
      <dsp:spPr>
        <a:xfrm>
          <a:off x="6067592" y="2284510"/>
          <a:ext cx="710742" cy="710742"/>
        </a:xfrm>
        <a:prstGeom prst="cub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2CAE09-AEFA-4B47-BBF1-E45B645B5626}">
      <dsp:nvSpPr>
        <dsp:cNvPr id="0" name=""/>
        <dsp:cNvSpPr/>
      </dsp:nvSpPr>
      <dsp:spPr>
        <a:xfrm rot="17700000">
          <a:off x="4679608" y="3402013"/>
          <a:ext cx="1472454" cy="709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endParaRPr lang="en-US" sz="3600" kern="1200"/>
        </a:p>
      </dsp:txBody>
      <dsp:txXfrm>
        <a:off x="4679608" y="3402013"/>
        <a:ext cx="1472454" cy="709962"/>
      </dsp:txXfrm>
    </dsp:sp>
    <dsp:sp modelId="{38961C3F-76A3-4B0F-A181-CE70EB989D4C}">
      <dsp:nvSpPr>
        <dsp:cNvPr id="0" name=""/>
        <dsp:cNvSpPr/>
      </dsp:nvSpPr>
      <dsp:spPr>
        <a:xfrm rot="17700000">
          <a:off x="5601452" y="1424310"/>
          <a:ext cx="1472454" cy="709962"/>
        </a:xfrm>
        <a:prstGeom prst="rect">
          <a:avLst/>
        </a:prstGeom>
        <a:noFill/>
        <a:ln>
          <a:noFill/>
        </a:ln>
        <a:effectLst/>
      </dsp:spPr>
      <dsp:style>
        <a:lnRef idx="0">
          <a:scrgbClr r="0" g="0" b="0"/>
        </a:lnRef>
        <a:fillRef idx="0">
          <a:scrgbClr r="0" g="0" b="0"/>
        </a:fillRef>
        <a:effectRef idx="0">
          <a:scrgbClr r="0" g="0" b="0"/>
        </a:effectRef>
        <a:fontRef idx="minor"/>
      </dsp:style>
    </dsp:sp>
    <dsp:sp modelId="{C562ADA2-4C61-43B6-90DC-8F522636421C}">
      <dsp:nvSpPr>
        <dsp:cNvPr id="0" name=""/>
        <dsp:cNvSpPr/>
      </dsp:nvSpPr>
      <dsp:spPr>
        <a:xfrm>
          <a:off x="6994986" y="1289923"/>
          <a:ext cx="1442467" cy="2570740"/>
        </a:xfrm>
        <a:prstGeom prst="frame">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00F43-9B3E-424A-BBE5-33AB121837F0}">
      <dsp:nvSpPr>
        <dsp:cNvPr id="0" name=""/>
        <dsp:cNvSpPr/>
      </dsp:nvSpPr>
      <dsp:spPr>
        <a:xfrm rot="17700000">
          <a:off x="4579498" y="3652158"/>
          <a:ext cx="1702166" cy="82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r" defTabSz="533400">
            <a:lnSpc>
              <a:spcPct val="90000"/>
            </a:lnSpc>
            <a:spcBef>
              <a:spcPct val="0"/>
            </a:spcBef>
            <a:spcAft>
              <a:spcPct val="35000"/>
            </a:spcAft>
            <a:buNone/>
          </a:pPr>
          <a:endParaRPr lang="en-US" sz="1200" kern="1200" dirty="0">
            <a:latin typeface="Arial Rounded MT Bold" panose="020F0704030504030204" pitchFamily="34" charset="0"/>
            <a:ea typeface="+mn-ea"/>
            <a:cs typeface="+mn-cs"/>
          </a:endParaRPr>
        </a:p>
      </dsp:txBody>
      <dsp:txXfrm>
        <a:off x="4579498" y="3652158"/>
        <a:ext cx="1702166" cy="82031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188"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4463" y="0"/>
            <a:ext cx="3024187" cy="458788"/>
          </a:xfrm>
          <a:prstGeom prst="rect">
            <a:avLst/>
          </a:prstGeom>
        </p:spPr>
        <p:txBody>
          <a:bodyPr vert="horz" lIns="91440" tIns="45720" rIns="91440" bIns="45720" rtlCol="0"/>
          <a:lstStyle>
            <a:lvl1pPr algn="r">
              <a:defRPr sz="1200"/>
            </a:lvl1pPr>
          </a:lstStyle>
          <a:p>
            <a:fld id="{18000D59-05D3-4950-8132-E3A370F831BF}" type="datetimeFigureOut">
              <a:rPr lang="en-US" smtClean="0"/>
              <a:t>2/12/2019</a:t>
            </a:fld>
            <a:endParaRPr lang="fr-FR"/>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00550"/>
            <a:ext cx="5583238"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3024188"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4463" y="8685213"/>
            <a:ext cx="3024187" cy="458787"/>
          </a:xfrm>
          <a:prstGeom prst="rect">
            <a:avLst/>
          </a:prstGeom>
        </p:spPr>
        <p:txBody>
          <a:bodyPr vert="horz" lIns="91440" tIns="45720" rIns="91440" bIns="45720" rtlCol="0" anchor="b"/>
          <a:lstStyle>
            <a:lvl1pPr algn="r">
              <a:defRPr sz="1200"/>
            </a:lvl1pPr>
          </a:lstStyle>
          <a:p>
            <a:fld id="{6B05F65F-C3D5-47CF-A899-F265C002B40C}" type="slidenum">
              <a:rPr lang="en-US" smtClean="0"/>
              <a:t>‹#›</a:t>
            </a:fld>
            <a:endParaRPr lang="fr-FR"/>
          </a:p>
        </p:txBody>
      </p:sp>
    </p:spTree>
    <p:extLst>
      <p:ext uri="{BB962C8B-B14F-4D97-AF65-F5344CB8AC3E}">
        <p14:creationId xmlns:p14="http://schemas.microsoft.com/office/powerpoint/2010/main" val="159743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AC269C-F241-42B3-9AA1-A6190FA253DD}" type="slidenum">
              <a:rPr lang="en-US" smtClean="0"/>
              <a:t>3</a:t>
            </a:fld>
            <a:endParaRPr lang="fr-FR"/>
          </a:p>
        </p:txBody>
      </p:sp>
    </p:spTree>
    <p:extLst>
      <p:ext uri="{BB962C8B-B14F-4D97-AF65-F5344CB8AC3E}">
        <p14:creationId xmlns:p14="http://schemas.microsoft.com/office/powerpoint/2010/main" val="300611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rPr>
              <a:t>Since its beginnings in the early 1990’s, the GEF has recognized that effective and meaningful stakeholder engagement is essential to its work and fundamental to the success of its efforts to help protect the global environment. </a:t>
            </a:r>
          </a:p>
          <a:p>
            <a:pPr lvl="0"/>
            <a:r>
              <a:rPr lang="fr-FR" sz="1200" kern="1200" dirty="0">
                <a:solidFill>
                  <a:schemeClr val="tx1"/>
                </a:solidFill>
                <a:effectLst/>
                <a:latin typeface="+mn-lt"/>
              </a:rPr>
              <a:t>The Instrument for the Establishment of the Restructured GEF (1994) states in paragraph 5 that with respect to GEF-financed projects, GEF’s operational policies “</a:t>
            </a:r>
            <a:r>
              <a:rPr lang="fr-FR" sz="1200" i="1" kern="1200" dirty="0">
                <a:solidFill>
                  <a:schemeClr val="tx1"/>
                </a:solidFill>
                <a:effectLst/>
                <a:latin typeface="+mn-lt"/>
              </a:rPr>
              <a:t>shall provide for full disclosure of all non-confidential information, and consultation with, and participation as appropriate of, major groups and local communities, throughout the project cycle</a:t>
            </a:r>
            <a:r>
              <a:rPr lang="fr-FR" sz="1200" kern="1200" dirty="0">
                <a:solidFill>
                  <a:schemeClr val="tx1"/>
                </a:solidFill>
                <a:effectLst/>
                <a:latin typeface="+mn-lt"/>
              </a:rPr>
              <a:t>.”  In 1996, the GEF Council approved the </a:t>
            </a:r>
            <a:r>
              <a:rPr lang="fr-FR" sz="1200" i="1" kern="1200" dirty="0">
                <a:solidFill>
                  <a:schemeClr val="tx1"/>
                </a:solidFill>
                <a:effectLst/>
                <a:latin typeface="+mn-lt"/>
              </a:rPr>
              <a:t>Policy on Public Involvement in GEF Projects </a:t>
            </a:r>
            <a:r>
              <a:rPr lang="fr-FR" sz="1200" kern="1200" dirty="0">
                <a:solidFill>
                  <a:schemeClr val="tx1"/>
                </a:solidFill>
                <a:effectLst/>
                <a:latin typeface="+mn-lt"/>
              </a:rPr>
              <a:t>(1996). The principles stipulated are: Effective public involvement should enhance the social, environmental, and financial sustainability of projects and programs.</a:t>
            </a:r>
          </a:p>
          <a:p>
            <a:pPr lvl="0"/>
            <a:r>
              <a:rPr lang="fr-FR" sz="1200" kern="1200" dirty="0">
                <a:solidFill>
                  <a:schemeClr val="tx1"/>
                </a:solidFill>
                <a:effectLst/>
                <a:latin typeface="+mn-lt"/>
              </a:rPr>
              <a:t>Responsibility for assuring public involvement rests within the country, normally with the government and project executing agency or agencies, with the support of the GEF Partner Agencies. Public involvement activities should be designed and implemented in a flexible manner, adapting and responding to recipient countries’ national and local conditions and to project requirements.</a:t>
            </a:r>
          </a:p>
          <a:p>
            <a:pPr lvl="0"/>
            <a:r>
              <a:rPr lang="fr-FR" sz="1200" kern="1200" dirty="0">
                <a:solidFill>
                  <a:schemeClr val="tx1"/>
                </a:solidFill>
                <a:effectLst/>
                <a:latin typeface="+mn-lt"/>
              </a:rPr>
              <a:t>To be effective, public involvement activities should be broad-based and sustainable. GEF Partner Agencies will include in project budgets, as needed, the necessary financial and technical assistance to recipient governments and project executing agencies to ensure effective public involvement.</a:t>
            </a:r>
          </a:p>
          <a:p>
            <a:r>
              <a:rPr lang="fr-FR" sz="1200" kern="1200" dirty="0">
                <a:solidFill>
                  <a:schemeClr val="tx1"/>
                </a:solidFill>
                <a:effectLst/>
                <a:latin typeface="+mn-lt"/>
              </a:rPr>
              <a:t>Public involvement activities will be carried out in a transparent and open manner. All GEF-financed projects and programs should have full documentation of public involvement</a:t>
            </a:r>
          </a:p>
          <a:p>
            <a:r>
              <a:rPr lang="fr-FR" sz="1200" kern="1200" dirty="0">
                <a:solidFill>
                  <a:schemeClr val="tx1"/>
                </a:solidFill>
                <a:effectLst/>
                <a:latin typeface="+mn-lt"/>
              </a:rPr>
              <a:t>Updated Policy: introduces a set of minimum requirements for Agencies’ policies, procedures and capabilities related to stakeholder engagement</a:t>
            </a:r>
          </a:p>
        </p:txBody>
      </p:sp>
      <p:sp>
        <p:nvSpPr>
          <p:cNvPr id="4" name="Slide Number Placeholder 3"/>
          <p:cNvSpPr>
            <a:spLocks noGrp="1"/>
          </p:cNvSpPr>
          <p:nvPr>
            <p:ph type="sldNum" sz="quarter" idx="10"/>
          </p:nvPr>
        </p:nvSpPr>
        <p:spPr/>
        <p:txBody>
          <a:bodyPr/>
          <a:lstStyle/>
          <a:p>
            <a:fld id="{9FAC269C-F241-42B3-9AA1-A6190FA253DD}" type="slidenum">
              <a:rPr lang="en-US" smtClean="0"/>
              <a:t>4</a:t>
            </a:fld>
            <a:endParaRPr lang="fr-FR"/>
          </a:p>
        </p:txBody>
      </p:sp>
    </p:spTree>
    <p:extLst>
      <p:ext uri="{BB962C8B-B14F-4D97-AF65-F5344CB8AC3E}">
        <p14:creationId xmlns:p14="http://schemas.microsoft.com/office/powerpoint/2010/main" val="37161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rPr>
              <a:t>The purpose of the Updated Policy was to reinforce and enhance stakeholder engagement in GEF’s work and operations, and to reflect the evolution of other GEF policies, principles and practices regarding stakeholder engagement, including among many GEF Agencies</a:t>
            </a:r>
            <a:endParaRPr lang="fr-FR" dirty="0"/>
          </a:p>
        </p:txBody>
      </p:sp>
      <p:sp>
        <p:nvSpPr>
          <p:cNvPr id="4" name="Slide Number Placeholder 3"/>
          <p:cNvSpPr>
            <a:spLocks noGrp="1"/>
          </p:cNvSpPr>
          <p:nvPr>
            <p:ph type="sldNum" sz="quarter" idx="10"/>
          </p:nvPr>
        </p:nvSpPr>
        <p:spPr/>
        <p:txBody>
          <a:bodyPr/>
          <a:lstStyle/>
          <a:p>
            <a:fld id="{9FAC269C-F241-42B3-9AA1-A6190FA253DD}" type="slidenum">
              <a:rPr lang="en-US" smtClean="0"/>
              <a:t>5</a:t>
            </a:fld>
            <a:endParaRPr lang="fr-FR"/>
          </a:p>
        </p:txBody>
      </p:sp>
    </p:spTree>
    <p:extLst>
      <p:ext uri="{BB962C8B-B14F-4D97-AF65-F5344CB8AC3E}">
        <p14:creationId xmlns:p14="http://schemas.microsoft.com/office/powerpoint/2010/main" val="2071158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AC269C-F241-42B3-9AA1-A6190FA253DD}" type="slidenum">
              <a:rPr lang="en-US" smtClean="0"/>
              <a:t>8</a:t>
            </a:fld>
            <a:endParaRPr lang="fr-FR"/>
          </a:p>
        </p:txBody>
      </p:sp>
    </p:spTree>
    <p:extLst>
      <p:ext uri="{BB962C8B-B14F-4D97-AF65-F5344CB8AC3E}">
        <p14:creationId xmlns:p14="http://schemas.microsoft.com/office/powerpoint/2010/main" val="41178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1">
                    <a:lumMod val="75000"/>
                  </a:schemeClr>
                </a:solidFill>
              </a:rPr>
              <a:t>The Policy </a:t>
            </a:r>
            <a:r>
              <a:rPr lang="fr-FR" sz="1200" i="1" dirty="0">
                <a:solidFill>
                  <a:schemeClr val="accent1">
                    <a:lumMod val="75000"/>
                  </a:schemeClr>
                </a:solidFill>
              </a:rPr>
              <a:t>sets out the core principles and mandatory requirements for stakeholder engagement in GEF governance and operations.</a:t>
            </a:r>
          </a:p>
          <a:p>
            <a:endParaRPr lang="fr-FR" dirty="0"/>
          </a:p>
        </p:txBody>
      </p:sp>
      <p:sp>
        <p:nvSpPr>
          <p:cNvPr id="4" name="Slide Number Placeholder 3"/>
          <p:cNvSpPr>
            <a:spLocks noGrp="1"/>
          </p:cNvSpPr>
          <p:nvPr>
            <p:ph type="sldNum" sz="quarter" idx="10"/>
          </p:nvPr>
        </p:nvSpPr>
        <p:spPr/>
        <p:txBody>
          <a:bodyPr/>
          <a:lstStyle/>
          <a:p>
            <a:fld id="{9FAC269C-F241-42B3-9AA1-A6190FA253DD}" type="slidenum">
              <a:rPr lang="en-US" smtClean="0"/>
              <a:t>9</a:t>
            </a:fld>
            <a:endParaRPr lang="fr-FR"/>
          </a:p>
        </p:txBody>
      </p:sp>
    </p:spTree>
    <p:extLst>
      <p:ext uri="{BB962C8B-B14F-4D97-AF65-F5344CB8AC3E}">
        <p14:creationId xmlns:p14="http://schemas.microsoft.com/office/powerpoint/2010/main" val="3865231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080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50C5E-5C82-459A-A7F3-ABF552833F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9D57F1-D492-41B2-8BC5-145F6CDD4C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3DFE65-A640-4184-B092-F4DFA71D075F}"/>
              </a:ext>
            </a:extLst>
          </p:cNvPr>
          <p:cNvSpPr>
            <a:spLocks noGrp="1"/>
          </p:cNvSpPr>
          <p:nvPr>
            <p:ph type="dt" sz="half" idx="10"/>
          </p:nvPr>
        </p:nvSpPr>
        <p:spPr/>
        <p:txBody>
          <a:bodyPr/>
          <a:lstStyle/>
          <a:p>
            <a:fld id="{023F075A-D936-424B-908B-0F7F7C8C3FEC}" type="datetimeFigureOut">
              <a:rPr lang="en-US" smtClean="0"/>
              <a:t>2/12/2019</a:t>
            </a:fld>
            <a:endParaRPr lang="en-US"/>
          </a:p>
        </p:txBody>
      </p:sp>
      <p:sp>
        <p:nvSpPr>
          <p:cNvPr id="5" name="Footer Placeholder 4">
            <a:extLst>
              <a:ext uri="{FF2B5EF4-FFF2-40B4-BE49-F238E27FC236}">
                <a16:creationId xmlns:a16="http://schemas.microsoft.com/office/drawing/2014/main" id="{17A5CC5B-90A9-4D49-9229-593CEFA8D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E42683-331C-4D7A-A6A4-131613C40998}"/>
              </a:ext>
            </a:extLst>
          </p:cNvPr>
          <p:cNvSpPr>
            <a:spLocks noGrp="1"/>
          </p:cNvSpPr>
          <p:nvPr>
            <p:ph type="sldNum" sz="quarter" idx="12"/>
          </p:nvPr>
        </p:nvSpPr>
        <p:spPr/>
        <p:txBody>
          <a:bodyPr/>
          <a:lstStyle/>
          <a:p>
            <a:fld id="{26E4EC85-9172-47BF-9753-4E1816094F25}" type="slidenum">
              <a:rPr lang="en-US" smtClean="0"/>
              <a:t>‹#›</a:t>
            </a:fld>
            <a:endParaRPr lang="en-US"/>
          </a:p>
        </p:txBody>
      </p:sp>
    </p:spTree>
    <p:extLst>
      <p:ext uri="{BB962C8B-B14F-4D97-AF65-F5344CB8AC3E}">
        <p14:creationId xmlns:p14="http://schemas.microsoft.com/office/powerpoint/2010/main" val="295165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12E6-EDEC-47E6-8B40-DC54F81DD2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303265-49A0-48FC-AD9C-E60B242833A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63E2E-4E66-45CF-BE66-0B201C83FC5F}"/>
              </a:ext>
            </a:extLst>
          </p:cNvPr>
          <p:cNvSpPr>
            <a:spLocks noGrp="1"/>
          </p:cNvSpPr>
          <p:nvPr>
            <p:ph type="dt" sz="half" idx="10"/>
          </p:nvPr>
        </p:nvSpPr>
        <p:spPr/>
        <p:txBody>
          <a:bodyPr/>
          <a:lstStyle/>
          <a:p>
            <a:fld id="{023F075A-D936-424B-908B-0F7F7C8C3FEC}" type="datetimeFigureOut">
              <a:rPr lang="en-US" smtClean="0"/>
              <a:t>2/12/2019</a:t>
            </a:fld>
            <a:endParaRPr lang="en-US"/>
          </a:p>
        </p:txBody>
      </p:sp>
      <p:sp>
        <p:nvSpPr>
          <p:cNvPr id="5" name="Footer Placeholder 4">
            <a:extLst>
              <a:ext uri="{FF2B5EF4-FFF2-40B4-BE49-F238E27FC236}">
                <a16:creationId xmlns:a16="http://schemas.microsoft.com/office/drawing/2014/main" id="{294E107A-8671-49F4-AAE0-7129352FA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88861-C230-4F01-B53C-D01FCA244015}"/>
              </a:ext>
            </a:extLst>
          </p:cNvPr>
          <p:cNvSpPr>
            <a:spLocks noGrp="1"/>
          </p:cNvSpPr>
          <p:nvPr>
            <p:ph type="sldNum" sz="quarter" idx="12"/>
          </p:nvPr>
        </p:nvSpPr>
        <p:spPr/>
        <p:txBody>
          <a:bodyPr/>
          <a:lstStyle/>
          <a:p>
            <a:fld id="{26E4EC85-9172-47BF-9753-4E1816094F25}" type="slidenum">
              <a:rPr lang="en-US" smtClean="0"/>
              <a:t>‹#›</a:t>
            </a:fld>
            <a:endParaRPr lang="en-US"/>
          </a:p>
        </p:txBody>
      </p:sp>
    </p:spTree>
    <p:extLst>
      <p:ext uri="{BB962C8B-B14F-4D97-AF65-F5344CB8AC3E}">
        <p14:creationId xmlns:p14="http://schemas.microsoft.com/office/powerpoint/2010/main" val="325215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A4B85-C587-49AE-AFD5-E295DAE6DD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BD2DF0-45EC-4ED3-91C6-CF56F00079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37B5-FF5F-494A-90A9-B2D425888DBA}"/>
              </a:ext>
            </a:extLst>
          </p:cNvPr>
          <p:cNvSpPr>
            <a:spLocks noGrp="1"/>
          </p:cNvSpPr>
          <p:nvPr>
            <p:ph type="dt" sz="half" idx="10"/>
          </p:nvPr>
        </p:nvSpPr>
        <p:spPr/>
        <p:txBody>
          <a:bodyPr/>
          <a:lstStyle/>
          <a:p>
            <a:fld id="{023F075A-D936-424B-908B-0F7F7C8C3FEC}" type="datetimeFigureOut">
              <a:rPr lang="en-US" smtClean="0"/>
              <a:t>2/12/2019</a:t>
            </a:fld>
            <a:endParaRPr lang="en-US"/>
          </a:p>
        </p:txBody>
      </p:sp>
      <p:sp>
        <p:nvSpPr>
          <p:cNvPr id="5" name="Footer Placeholder 4">
            <a:extLst>
              <a:ext uri="{FF2B5EF4-FFF2-40B4-BE49-F238E27FC236}">
                <a16:creationId xmlns:a16="http://schemas.microsoft.com/office/drawing/2014/main" id="{C5286F9C-A7E8-4357-A768-1A5B764C3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791CF-A417-4E08-88A1-36A38C18BE74}"/>
              </a:ext>
            </a:extLst>
          </p:cNvPr>
          <p:cNvSpPr>
            <a:spLocks noGrp="1"/>
          </p:cNvSpPr>
          <p:nvPr>
            <p:ph type="sldNum" sz="quarter" idx="12"/>
          </p:nvPr>
        </p:nvSpPr>
        <p:spPr/>
        <p:txBody>
          <a:bodyPr/>
          <a:lstStyle/>
          <a:p>
            <a:fld id="{26E4EC85-9172-47BF-9753-4E1816094F25}" type="slidenum">
              <a:rPr lang="en-US" smtClean="0"/>
              <a:t>‹#›</a:t>
            </a:fld>
            <a:endParaRPr lang="en-US"/>
          </a:p>
        </p:txBody>
      </p:sp>
    </p:spTree>
    <p:extLst>
      <p:ext uri="{BB962C8B-B14F-4D97-AF65-F5344CB8AC3E}">
        <p14:creationId xmlns:p14="http://schemas.microsoft.com/office/powerpoint/2010/main" val="2121458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8B01CF-7A02-478A-B352-365B9B4F56A7}"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E014F-526C-45F0-A0E6-1877F453AF63}" type="slidenum">
              <a:rPr lang="en-US" smtClean="0"/>
              <a:t>‹#›</a:t>
            </a:fld>
            <a:endParaRPr lang="en-US"/>
          </a:p>
        </p:txBody>
      </p:sp>
    </p:spTree>
    <p:extLst>
      <p:ext uri="{BB962C8B-B14F-4D97-AF65-F5344CB8AC3E}">
        <p14:creationId xmlns:p14="http://schemas.microsoft.com/office/powerpoint/2010/main" val="3520919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01CF-7A02-478A-B352-365B9B4F56A7}"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E014F-526C-45F0-A0E6-1877F453AF63}" type="slidenum">
              <a:rPr lang="en-US" smtClean="0"/>
              <a:t>‹#›</a:t>
            </a:fld>
            <a:endParaRPr lang="en-US"/>
          </a:p>
        </p:txBody>
      </p:sp>
    </p:spTree>
    <p:extLst>
      <p:ext uri="{BB962C8B-B14F-4D97-AF65-F5344CB8AC3E}">
        <p14:creationId xmlns:p14="http://schemas.microsoft.com/office/powerpoint/2010/main" val="2546483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B01CF-7A02-478A-B352-365B9B4F56A7}"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E014F-526C-45F0-A0E6-1877F453AF63}" type="slidenum">
              <a:rPr lang="en-US" smtClean="0"/>
              <a:t>‹#›</a:t>
            </a:fld>
            <a:endParaRPr lang="en-US"/>
          </a:p>
        </p:txBody>
      </p:sp>
    </p:spTree>
    <p:extLst>
      <p:ext uri="{BB962C8B-B14F-4D97-AF65-F5344CB8AC3E}">
        <p14:creationId xmlns:p14="http://schemas.microsoft.com/office/powerpoint/2010/main" val="1060490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B01CF-7A02-478A-B352-365B9B4F56A7}"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E014F-526C-45F0-A0E6-1877F453AF63}" type="slidenum">
              <a:rPr lang="en-US" smtClean="0"/>
              <a:t>‹#›</a:t>
            </a:fld>
            <a:endParaRPr lang="en-US"/>
          </a:p>
        </p:txBody>
      </p:sp>
    </p:spTree>
    <p:extLst>
      <p:ext uri="{BB962C8B-B14F-4D97-AF65-F5344CB8AC3E}">
        <p14:creationId xmlns:p14="http://schemas.microsoft.com/office/powerpoint/2010/main" val="4057895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B01CF-7A02-478A-B352-365B9B4F56A7}" type="datetimeFigureOut">
              <a:rPr lang="en-US" smtClean="0"/>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6E014F-526C-45F0-A0E6-1877F453AF63}" type="slidenum">
              <a:rPr lang="en-US" smtClean="0"/>
              <a:t>‹#›</a:t>
            </a:fld>
            <a:endParaRPr lang="en-US"/>
          </a:p>
        </p:txBody>
      </p:sp>
    </p:spTree>
    <p:extLst>
      <p:ext uri="{BB962C8B-B14F-4D97-AF65-F5344CB8AC3E}">
        <p14:creationId xmlns:p14="http://schemas.microsoft.com/office/powerpoint/2010/main" val="2042884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B01CF-7A02-478A-B352-365B9B4F56A7}"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6E014F-526C-45F0-A0E6-1877F453AF63}" type="slidenum">
              <a:rPr lang="en-US" smtClean="0"/>
              <a:t>‹#›</a:t>
            </a:fld>
            <a:endParaRPr lang="en-US"/>
          </a:p>
        </p:txBody>
      </p:sp>
    </p:spTree>
    <p:extLst>
      <p:ext uri="{BB962C8B-B14F-4D97-AF65-F5344CB8AC3E}">
        <p14:creationId xmlns:p14="http://schemas.microsoft.com/office/powerpoint/2010/main" val="1747577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01CF-7A02-478A-B352-365B9B4F56A7}" type="datetimeFigureOut">
              <a:rPr lang="en-US" smtClean="0"/>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6E014F-526C-45F0-A0E6-1877F453AF63}" type="slidenum">
              <a:rPr lang="en-US" smtClean="0"/>
              <a:t>‹#›</a:t>
            </a:fld>
            <a:endParaRPr lang="en-US"/>
          </a:p>
        </p:txBody>
      </p:sp>
    </p:spTree>
    <p:extLst>
      <p:ext uri="{BB962C8B-B14F-4D97-AF65-F5344CB8AC3E}">
        <p14:creationId xmlns:p14="http://schemas.microsoft.com/office/powerpoint/2010/main" val="1588388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01CF-7A02-478A-B352-365B9B4F56A7}"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E014F-526C-45F0-A0E6-1877F453AF63}" type="slidenum">
              <a:rPr lang="en-US" smtClean="0"/>
              <a:t>‹#›</a:t>
            </a:fld>
            <a:endParaRPr lang="en-US"/>
          </a:p>
        </p:txBody>
      </p:sp>
    </p:spTree>
    <p:extLst>
      <p:ext uri="{BB962C8B-B14F-4D97-AF65-F5344CB8AC3E}">
        <p14:creationId xmlns:p14="http://schemas.microsoft.com/office/powerpoint/2010/main" val="292916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9361-E9DE-43D7-9BF0-8CE39F565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321255-C30D-4CF9-BB2E-1C9E2F348F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FF191-03A5-40A3-92D9-7C226FFA4EE8}"/>
              </a:ext>
            </a:extLst>
          </p:cNvPr>
          <p:cNvSpPr>
            <a:spLocks noGrp="1"/>
          </p:cNvSpPr>
          <p:nvPr>
            <p:ph type="dt" sz="half" idx="10"/>
          </p:nvPr>
        </p:nvSpPr>
        <p:spPr/>
        <p:txBody>
          <a:bodyPr/>
          <a:lstStyle/>
          <a:p>
            <a:fld id="{023F075A-D936-424B-908B-0F7F7C8C3FEC}" type="datetimeFigureOut">
              <a:rPr lang="en-US" smtClean="0"/>
              <a:t>2/12/2019</a:t>
            </a:fld>
            <a:endParaRPr lang="en-US"/>
          </a:p>
        </p:txBody>
      </p:sp>
      <p:sp>
        <p:nvSpPr>
          <p:cNvPr id="5" name="Footer Placeholder 4">
            <a:extLst>
              <a:ext uri="{FF2B5EF4-FFF2-40B4-BE49-F238E27FC236}">
                <a16:creationId xmlns:a16="http://schemas.microsoft.com/office/drawing/2014/main" id="{765E1914-C486-42C7-BE30-696DBE18B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82D8C-5FFA-4678-A879-26639AA634CE}"/>
              </a:ext>
            </a:extLst>
          </p:cNvPr>
          <p:cNvSpPr>
            <a:spLocks noGrp="1"/>
          </p:cNvSpPr>
          <p:nvPr>
            <p:ph type="sldNum" sz="quarter" idx="12"/>
          </p:nvPr>
        </p:nvSpPr>
        <p:spPr/>
        <p:txBody>
          <a:bodyPr/>
          <a:lstStyle/>
          <a:p>
            <a:fld id="{26E4EC85-9172-47BF-9753-4E1816094F25}" type="slidenum">
              <a:rPr lang="en-US" smtClean="0"/>
              <a:t>‹#›</a:t>
            </a:fld>
            <a:endParaRPr lang="en-US"/>
          </a:p>
        </p:txBody>
      </p:sp>
    </p:spTree>
    <p:extLst>
      <p:ext uri="{BB962C8B-B14F-4D97-AF65-F5344CB8AC3E}">
        <p14:creationId xmlns:p14="http://schemas.microsoft.com/office/powerpoint/2010/main" val="293456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01CF-7A02-478A-B352-365B9B4F56A7}"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E014F-526C-45F0-A0E6-1877F453AF63}" type="slidenum">
              <a:rPr lang="en-US" smtClean="0"/>
              <a:t>‹#›</a:t>
            </a:fld>
            <a:endParaRPr lang="en-US"/>
          </a:p>
        </p:txBody>
      </p:sp>
    </p:spTree>
    <p:extLst>
      <p:ext uri="{BB962C8B-B14F-4D97-AF65-F5344CB8AC3E}">
        <p14:creationId xmlns:p14="http://schemas.microsoft.com/office/powerpoint/2010/main" val="3160455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01CF-7A02-478A-B352-365B9B4F56A7}"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E014F-526C-45F0-A0E6-1877F453AF63}" type="slidenum">
              <a:rPr lang="en-US" smtClean="0"/>
              <a:t>‹#›</a:t>
            </a:fld>
            <a:endParaRPr lang="en-US"/>
          </a:p>
        </p:txBody>
      </p:sp>
    </p:spTree>
    <p:extLst>
      <p:ext uri="{BB962C8B-B14F-4D97-AF65-F5344CB8AC3E}">
        <p14:creationId xmlns:p14="http://schemas.microsoft.com/office/powerpoint/2010/main" val="686404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01CF-7A02-478A-B352-365B9B4F56A7}"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E014F-526C-45F0-A0E6-1877F453AF63}" type="slidenum">
              <a:rPr lang="en-US" smtClean="0"/>
              <a:t>‹#›</a:t>
            </a:fld>
            <a:endParaRPr lang="en-US"/>
          </a:p>
        </p:txBody>
      </p:sp>
    </p:spTree>
    <p:extLst>
      <p:ext uri="{BB962C8B-B14F-4D97-AF65-F5344CB8AC3E}">
        <p14:creationId xmlns:p14="http://schemas.microsoft.com/office/powerpoint/2010/main" val="408525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FCE0-3742-48D7-B916-64B8BCAE94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D9DEF0-533A-40FD-9ECE-015E94346A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BB32A3-AB60-443F-B9D4-6D133BCB00D5}"/>
              </a:ext>
            </a:extLst>
          </p:cNvPr>
          <p:cNvSpPr>
            <a:spLocks noGrp="1"/>
          </p:cNvSpPr>
          <p:nvPr>
            <p:ph type="dt" sz="half" idx="10"/>
          </p:nvPr>
        </p:nvSpPr>
        <p:spPr/>
        <p:txBody>
          <a:bodyPr/>
          <a:lstStyle/>
          <a:p>
            <a:fld id="{023F075A-D936-424B-908B-0F7F7C8C3FEC}" type="datetimeFigureOut">
              <a:rPr lang="en-US" smtClean="0"/>
              <a:t>2/12/2019</a:t>
            </a:fld>
            <a:endParaRPr lang="en-US"/>
          </a:p>
        </p:txBody>
      </p:sp>
      <p:sp>
        <p:nvSpPr>
          <p:cNvPr id="5" name="Footer Placeholder 4">
            <a:extLst>
              <a:ext uri="{FF2B5EF4-FFF2-40B4-BE49-F238E27FC236}">
                <a16:creationId xmlns:a16="http://schemas.microsoft.com/office/drawing/2014/main" id="{1B9B37CD-61E2-44C8-B1B2-1775D7897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471E5-83E8-48DE-9045-D00111F58F2C}"/>
              </a:ext>
            </a:extLst>
          </p:cNvPr>
          <p:cNvSpPr>
            <a:spLocks noGrp="1"/>
          </p:cNvSpPr>
          <p:nvPr>
            <p:ph type="sldNum" sz="quarter" idx="12"/>
          </p:nvPr>
        </p:nvSpPr>
        <p:spPr/>
        <p:txBody>
          <a:bodyPr/>
          <a:lstStyle/>
          <a:p>
            <a:fld id="{26E4EC85-9172-47BF-9753-4E1816094F25}" type="slidenum">
              <a:rPr lang="en-US" smtClean="0"/>
              <a:t>‹#›</a:t>
            </a:fld>
            <a:endParaRPr lang="en-US"/>
          </a:p>
        </p:txBody>
      </p:sp>
    </p:spTree>
    <p:extLst>
      <p:ext uri="{BB962C8B-B14F-4D97-AF65-F5344CB8AC3E}">
        <p14:creationId xmlns:p14="http://schemas.microsoft.com/office/powerpoint/2010/main" val="3287959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AECE2-B78A-41DD-AA62-EF6FBFACDF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BC1FA6-7D21-40C9-BF67-D317773C118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CA17B-6CAC-433C-B5DA-81213D8FB3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E8BF-9769-47B6-861B-91DDDBE3B6C7}"/>
              </a:ext>
            </a:extLst>
          </p:cNvPr>
          <p:cNvSpPr>
            <a:spLocks noGrp="1"/>
          </p:cNvSpPr>
          <p:nvPr>
            <p:ph type="dt" sz="half" idx="10"/>
          </p:nvPr>
        </p:nvSpPr>
        <p:spPr/>
        <p:txBody>
          <a:bodyPr/>
          <a:lstStyle/>
          <a:p>
            <a:fld id="{023F075A-D936-424B-908B-0F7F7C8C3FEC}" type="datetimeFigureOut">
              <a:rPr lang="en-US" smtClean="0"/>
              <a:t>2/12/2019</a:t>
            </a:fld>
            <a:endParaRPr lang="en-US"/>
          </a:p>
        </p:txBody>
      </p:sp>
      <p:sp>
        <p:nvSpPr>
          <p:cNvPr id="6" name="Footer Placeholder 5">
            <a:extLst>
              <a:ext uri="{FF2B5EF4-FFF2-40B4-BE49-F238E27FC236}">
                <a16:creationId xmlns:a16="http://schemas.microsoft.com/office/drawing/2014/main" id="{0528FDBC-6037-4F1E-BBC4-D91177928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FCAF2D-E696-4385-ABC7-ED14145BC440}"/>
              </a:ext>
            </a:extLst>
          </p:cNvPr>
          <p:cNvSpPr>
            <a:spLocks noGrp="1"/>
          </p:cNvSpPr>
          <p:nvPr>
            <p:ph type="sldNum" sz="quarter" idx="12"/>
          </p:nvPr>
        </p:nvSpPr>
        <p:spPr/>
        <p:txBody>
          <a:bodyPr/>
          <a:lstStyle/>
          <a:p>
            <a:fld id="{26E4EC85-9172-47BF-9753-4E1816094F25}" type="slidenum">
              <a:rPr lang="en-US" smtClean="0"/>
              <a:t>‹#›</a:t>
            </a:fld>
            <a:endParaRPr lang="en-US"/>
          </a:p>
        </p:txBody>
      </p:sp>
    </p:spTree>
    <p:extLst>
      <p:ext uri="{BB962C8B-B14F-4D97-AF65-F5344CB8AC3E}">
        <p14:creationId xmlns:p14="http://schemas.microsoft.com/office/powerpoint/2010/main" val="358682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F157-99D2-4C96-83B2-2BBD43455C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C9292F-8E03-446E-97FC-7FD48177F3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4BA8A9-A3DD-45D6-BE5E-8DC212B525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1A6C79-A166-4102-ABB1-EEBDEE23A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E5193A7-8890-40F1-9566-E7D7595F3B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8F6540-6BBF-4853-8B1C-53BA25C0608F}"/>
              </a:ext>
            </a:extLst>
          </p:cNvPr>
          <p:cNvSpPr>
            <a:spLocks noGrp="1"/>
          </p:cNvSpPr>
          <p:nvPr>
            <p:ph type="dt" sz="half" idx="10"/>
          </p:nvPr>
        </p:nvSpPr>
        <p:spPr/>
        <p:txBody>
          <a:bodyPr/>
          <a:lstStyle/>
          <a:p>
            <a:fld id="{023F075A-D936-424B-908B-0F7F7C8C3FEC}" type="datetimeFigureOut">
              <a:rPr lang="en-US" smtClean="0"/>
              <a:t>2/12/2019</a:t>
            </a:fld>
            <a:endParaRPr lang="en-US"/>
          </a:p>
        </p:txBody>
      </p:sp>
      <p:sp>
        <p:nvSpPr>
          <p:cNvPr id="8" name="Footer Placeholder 7">
            <a:extLst>
              <a:ext uri="{FF2B5EF4-FFF2-40B4-BE49-F238E27FC236}">
                <a16:creationId xmlns:a16="http://schemas.microsoft.com/office/drawing/2014/main" id="{AD488B46-F6BD-4AA5-B59A-F43FA364D8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669BE4-2DB1-40B9-9518-3178F3DA9A20}"/>
              </a:ext>
            </a:extLst>
          </p:cNvPr>
          <p:cNvSpPr>
            <a:spLocks noGrp="1"/>
          </p:cNvSpPr>
          <p:nvPr>
            <p:ph type="sldNum" sz="quarter" idx="12"/>
          </p:nvPr>
        </p:nvSpPr>
        <p:spPr/>
        <p:txBody>
          <a:bodyPr/>
          <a:lstStyle/>
          <a:p>
            <a:fld id="{26E4EC85-9172-47BF-9753-4E1816094F25}" type="slidenum">
              <a:rPr lang="en-US" smtClean="0"/>
              <a:t>‹#›</a:t>
            </a:fld>
            <a:endParaRPr lang="en-US"/>
          </a:p>
        </p:txBody>
      </p:sp>
    </p:spTree>
    <p:extLst>
      <p:ext uri="{BB962C8B-B14F-4D97-AF65-F5344CB8AC3E}">
        <p14:creationId xmlns:p14="http://schemas.microsoft.com/office/powerpoint/2010/main" val="335183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9D92-60B9-4DE9-AF5C-8B7B4F4B62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D54CF4-D7F6-4390-B222-45C620A6A62B}"/>
              </a:ext>
            </a:extLst>
          </p:cNvPr>
          <p:cNvSpPr>
            <a:spLocks noGrp="1"/>
          </p:cNvSpPr>
          <p:nvPr>
            <p:ph type="dt" sz="half" idx="10"/>
          </p:nvPr>
        </p:nvSpPr>
        <p:spPr/>
        <p:txBody>
          <a:bodyPr/>
          <a:lstStyle/>
          <a:p>
            <a:fld id="{023F075A-D936-424B-908B-0F7F7C8C3FEC}" type="datetimeFigureOut">
              <a:rPr lang="en-US" smtClean="0"/>
              <a:t>2/12/2019</a:t>
            </a:fld>
            <a:endParaRPr lang="en-US"/>
          </a:p>
        </p:txBody>
      </p:sp>
      <p:sp>
        <p:nvSpPr>
          <p:cNvPr id="4" name="Footer Placeholder 3">
            <a:extLst>
              <a:ext uri="{FF2B5EF4-FFF2-40B4-BE49-F238E27FC236}">
                <a16:creationId xmlns:a16="http://schemas.microsoft.com/office/drawing/2014/main" id="{0BF805ED-3316-4045-91C8-7A090B6659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DAF396-4FEC-4551-A42A-CE431E07499F}"/>
              </a:ext>
            </a:extLst>
          </p:cNvPr>
          <p:cNvSpPr>
            <a:spLocks noGrp="1"/>
          </p:cNvSpPr>
          <p:nvPr>
            <p:ph type="sldNum" sz="quarter" idx="12"/>
          </p:nvPr>
        </p:nvSpPr>
        <p:spPr/>
        <p:txBody>
          <a:bodyPr/>
          <a:lstStyle/>
          <a:p>
            <a:fld id="{26E4EC85-9172-47BF-9753-4E1816094F25}" type="slidenum">
              <a:rPr lang="en-US" smtClean="0"/>
              <a:t>‹#›</a:t>
            </a:fld>
            <a:endParaRPr lang="en-US"/>
          </a:p>
        </p:txBody>
      </p:sp>
    </p:spTree>
    <p:extLst>
      <p:ext uri="{BB962C8B-B14F-4D97-AF65-F5344CB8AC3E}">
        <p14:creationId xmlns:p14="http://schemas.microsoft.com/office/powerpoint/2010/main" val="291779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ECAD0A-E93F-4CAC-A0CC-0C215084275E}"/>
              </a:ext>
            </a:extLst>
          </p:cNvPr>
          <p:cNvSpPr>
            <a:spLocks noGrp="1"/>
          </p:cNvSpPr>
          <p:nvPr>
            <p:ph type="dt" sz="half" idx="10"/>
          </p:nvPr>
        </p:nvSpPr>
        <p:spPr/>
        <p:txBody>
          <a:bodyPr/>
          <a:lstStyle/>
          <a:p>
            <a:fld id="{023F075A-D936-424B-908B-0F7F7C8C3FEC}" type="datetimeFigureOut">
              <a:rPr lang="en-US" smtClean="0"/>
              <a:t>2/12/2019</a:t>
            </a:fld>
            <a:endParaRPr lang="en-US"/>
          </a:p>
        </p:txBody>
      </p:sp>
      <p:sp>
        <p:nvSpPr>
          <p:cNvPr id="3" name="Footer Placeholder 2">
            <a:extLst>
              <a:ext uri="{FF2B5EF4-FFF2-40B4-BE49-F238E27FC236}">
                <a16:creationId xmlns:a16="http://schemas.microsoft.com/office/drawing/2014/main" id="{52FE6C95-2E46-46F4-AA27-0E19DD72C0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F63B40-DBA9-4D2E-882F-217AF5743C7F}"/>
              </a:ext>
            </a:extLst>
          </p:cNvPr>
          <p:cNvSpPr>
            <a:spLocks noGrp="1"/>
          </p:cNvSpPr>
          <p:nvPr>
            <p:ph type="sldNum" sz="quarter" idx="12"/>
          </p:nvPr>
        </p:nvSpPr>
        <p:spPr/>
        <p:txBody>
          <a:bodyPr/>
          <a:lstStyle/>
          <a:p>
            <a:fld id="{26E4EC85-9172-47BF-9753-4E1816094F25}" type="slidenum">
              <a:rPr lang="en-US" smtClean="0"/>
              <a:t>‹#›</a:t>
            </a:fld>
            <a:endParaRPr lang="en-US"/>
          </a:p>
        </p:txBody>
      </p:sp>
    </p:spTree>
    <p:extLst>
      <p:ext uri="{BB962C8B-B14F-4D97-AF65-F5344CB8AC3E}">
        <p14:creationId xmlns:p14="http://schemas.microsoft.com/office/powerpoint/2010/main" val="295424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12B83-550B-41B8-9C42-6A46DBF7A8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E56D3C-0AA9-4738-A4EA-4F611CE699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9BC1A5-F1F9-48CB-8830-4C05D0FF0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94810D-5025-4896-9FEB-F50CB41969AB}"/>
              </a:ext>
            </a:extLst>
          </p:cNvPr>
          <p:cNvSpPr>
            <a:spLocks noGrp="1"/>
          </p:cNvSpPr>
          <p:nvPr>
            <p:ph type="dt" sz="half" idx="10"/>
          </p:nvPr>
        </p:nvSpPr>
        <p:spPr/>
        <p:txBody>
          <a:bodyPr/>
          <a:lstStyle/>
          <a:p>
            <a:fld id="{023F075A-D936-424B-908B-0F7F7C8C3FEC}" type="datetimeFigureOut">
              <a:rPr lang="en-US" smtClean="0"/>
              <a:t>2/12/2019</a:t>
            </a:fld>
            <a:endParaRPr lang="en-US"/>
          </a:p>
        </p:txBody>
      </p:sp>
      <p:sp>
        <p:nvSpPr>
          <p:cNvPr id="6" name="Footer Placeholder 5">
            <a:extLst>
              <a:ext uri="{FF2B5EF4-FFF2-40B4-BE49-F238E27FC236}">
                <a16:creationId xmlns:a16="http://schemas.microsoft.com/office/drawing/2014/main" id="{F9698425-0525-489E-B680-A0481D1A0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F4D9AD-DF36-4D59-A931-0F025AB3E370}"/>
              </a:ext>
            </a:extLst>
          </p:cNvPr>
          <p:cNvSpPr>
            <a:spLocks noGrp="1"/>
          </p:cNvSpPr>
          <p:nvPr>
            <p:ph type="sldNum" sz="quarter" idx="12"/>
          </p:nvPr>
        </p:nvSpPr>
        <p:spPr/>
        <p:txBody>
          <a:bodyPr/>
          <a:lstStyle/>
          <a:p>
            <a:fld id="{26E4EC85-9172-47BF-9753-4E1816094F25}" type="slidenum">
              <a:rPr lang="en-US" smtClean="0"/>
              <a:t>‹#›</a:t>
            </a:fld>
            <a:endParaRPr lang="en-US"/>
          </a:p>
        </p:txBody>
      </p:sp>
    </p:spTree>
    <p:extLst>
      <p:ext uri="{BB962C8B-B14F-4D97-AF65-F5344CB8AC3E}">
        <p14:creationId xmlns:p14="http://schemas.microsoft.com/office/powerpoint/2010/main" val="15477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F765-9F68-4252-9141-790849468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328185-04C6-4171-B62C-D657C655D6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469443-3C7D-4F3C-AB2D-C8BE1B9FC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E64CE5-9337-491C-B1A0-4CEF607B90E3}"/>
              </a:ext>
            </a:extLst>
          </p:cNvPr>
          <p:cNvSpPr>
            <a:spLocks noGrp="1"/>
          </p:cNvSpPr>
          <p:nvPr>
            <p:ph type="dt" sz="half" idx="10"/>
          </p:nvPr>
        </p:nvSpPr>
        <p:spPr/>
        <p:txBody>
          <a:bodyPr/>
          <a:lstStyle/>
          <a:p>
            <a:fld id="{023F075A-D936-424B-908B-0F7F7C8C3FEC}" type="datetimeFigureOut">
              <a:rPr lang="en-US" smtClean="0"/>
              <a:t>2/12/2019</a:t>
            </a:fld>
            <a:endParaRPr lang="en-US"/>
          </a:p>
        </p:txBody>
      </p:sp>
      <p:sp>
        <p:nvSpPr>
          <p:cNvPr id="6" name="Footer Placeholder 5">
            <a:extLst>
              <a:ext uri="{FF2B5EF4-FFF2-40B4-BE49-F238E27FC236}">
                <a16:creationId xmlns:a16="http://schemas.microsoft.com/office/drawing/2014/main" id="{665010FD-79CB-41FB-96BC-CC979EAAF0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A5DA3D-E2A4-4013-A16C-F8E163F73293}"/>
              </a:ext>
            </a:extLst>
          </p:cNvPr>
          <p:cNvSpPr>
            <a:spLocks noGrp="1"/>
          </p:cNvSpPr>
          <p:nvPr>
            <p:ph type="sldNum" sz="quarter" idx="12"/>
          </p:nvPr>
        </p:nvSpPr>
        <p:spPr/>
        <p:txBody>
          <a:bodyPr/>
          <a:lstStyle/>
          <a:p>
            <a:fld id="{26E4EC85-9172-47BF-9753-4E1816094F25}" type="slidenum">
              <a:rPr lang="en-US" smtClean="0"/>
              <a:t>‹#›</a:t>
            </a:fld>
            <a:endParaRPr lang="en-US"/>
          </a:p>
        </p:txBody>
      </p:sp>
    </p:spTree>
    <p:extLst>
      <p:ext uri="{BB962C8B-B14F-4D97-AF65-F5344CB8AC3E}">
        <p14:creationId xmlns:p14="http://schemas.microsoft.com/office/powerpoint/2010/main" val="341765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467E8D-C775-4B00-AC5C-0F82F70C1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AA0914-2DCE-4A63-B571-1CE829C75B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6956E-4BD3-4F8A-B9B8-1C9D836C15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F075A-D936-424B-908B-0F7F7C8C3FEC}" type="datetimeFigureOut">
              <a:rPr lang="en-US" smtClean="0"/>
              <a:t>2/12/2019</a:t>
            </a:fld>
            <a:endParaRPr lang="en-US"/>
          </a:p>
        </p:txBody>
      </p:sp>
      <p:sp>
        <p:nvSpPr>
          <p:cNvPr id="5" name="Footer Placeholder 4">
            <a:extLst>
              <a:ext uri="{FF2B5EF4-FFF2-40B4-BE49-F238E27FC236}">
                <a16:creationId xmlns:a16="http://schemas.microsoft.com/office/drawing/2014/main" id="{590381A6-DA40-450B-AF79-3E09F20328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F774C3-629E-4C89-875D-F5B74D957D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4EC85-9172-47BF-9753-4E1816094F25}" type="slidenum">
              <a:rPr lang="en-US" smtClean="0"/>
              <a:t>‹#›</a:t>
            </a:fld>
            <a:endParaRPr lang="en-US"/>
          </a:p>
        </p:txBody>
      </p:sp>
    </p:spTree>
    <p:extLst>
      <p:ext uri="{BB962C8B-B14F-4D97-AF65-F5344CB8AC3E}">
        <p14:creationId xmlns:p14="http://schemas.microsoft.com/office/powerpoint/2010/main" val="3545638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B01CF-7A02-478A-B352-365B9B4F56A7}" type="datetimeFigureOut">
              <a:rPr lang="en-US" smtClean="0"/>
              <a:t>2/12/2019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E014F-526C-45F0-A0E6-1877F453AF63}" type="slidenum">
              <a:rPr lang="en-US" smtClean="0"/>
              <a:t>‹#›</a:t>
            </a:fld>
            <a:endParaRPr lang="en-US"/>
          </a:p>
        </p:txBody>
      </p:sp>
    </p:spTree>
    <p:extLst>
      <p:ext uri="{BB962C8B-B14F-4D97-AF65-F5344CB8AC3E}">
        <p14:creationId xmlns:p14="http://schemas.microsoft.com/office/powerpoint/2010/main" val="2945214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hyperlink" Target="https://www.uncclearn.org/course-gender-and-environment" TargetMode="External"/><Relationship Id="rId4" Type="http://schemas.openxmlformats.org/officeDocument/2006/relationships/hyperlink" Target="https://www.thegef.org/sites/default/files/publications/GEF%20Guidance%20on%20Gender.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grichardsontemm@thegef.org" TargetMode="Externa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ircle: Hollow 13">
            <a:extLst>
              <a:ext uri="{FF2B5EF4-FFF2-40B4-BE49-F238E27FC236}">
                <a16:creationId xmlns:a16="http://schemas.microsoft.com/office/drawing/2014/main" id="{ABACB08A-F780-4C30-BFFB-75E3510FBE15}"/>
              </a:ext>
            </a:extLst>
          </p:cNvPr>
          <p:cNvSpPr>
            <a:spLocks noChangeAspect="1"/>
          </p:cNvSpPr>
          <p:nvPr/>
        </p:nvSpPr>
        <p:spPr>
          <a:xfrm>
            <a:off x="3768090" y="791002"/>
            <a:ext cx="2632449" cy="246888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a:extLst>
              <a:ext uri="{FF2B5EF4-FFF2-40B4-BE49-F238E27FC236}">
                <a16:creationId xmlns:a16="http://schemas.microsoft.com/office/drawing/2014/main" id="{719927FC-35E3-4129-A626-4551C239AFA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84154" y="282832"/>
            <a:ext cx="1484655" cy="1737360"/>
          </a:xfrm>
          <a:prstGeom prst="rect">
            <a:avLst/>
          </a:prstGeom>
        </p:spPr>
      </p:pic>
      <p:sp>
        <p:nvSpPr>
          <p:cNvPr id="16" name="Circle: Hollow 15">
            <a:extLst>
              <a:ext uri="{FF2B5EF4-FFF2-40B4-BE49-F238E27FC236}">
                <a16:creationId xmlns:a16="http://schemas.microsoft.com/office/drawing/2014/main" id="{E6C6F87E-34D0-46C3-945A-8304F74EBEDD}"/>
              </a:ext>
            </a:extLst>
          </p:cNvPr>
          <p:cNvSpPr>
            <a:spLocks noChangeAspect="1"/>
          </p:cNvSpPr>
          <p:nvPr/>
        </p:nvSpPr>
        <p:spPr>
          <a:xfrm>
            <a:off x="3768090" y="3603136"/>
            <a:ext cx="2632449" cy="2468880"/>
          </a:xfrm>
          <a:prstGeom prst="donu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a:extLst>
              <a:ext uri="{FF2B5EF4-FFF2-40B4-BE49-F238E27FC236}">
                <a16:creationId xmlns:a16="http://schemas.microsoft.com/office/drawing/2014/main" id="{2F11C752-12B7-4AC1-B204-F305FD69367A}"/>
              </a:ext>
            </a:extLst>
          </p:cNvPr>
          <p:cNvSpPr txBox="1">
            <a:spLocks noChangeAspect="1"/>
          </p:cNvSpPr>
          <p:nvPr/>
        </p:nvSpPr>
        <p:spPr>
          <a:xfrm>
            <a:off x="2270235" y="4417584"/>
            <a:ext cx="12328635" cy="707886"/>
          </a:xfrm>
          <a:prstGeom prst="rect">
            <a:avLst/>
          </a:prstGeom>
          <a:solidFill>
            <a:schemeClr val="accent1">
              <a:lumMod val="50000"/>
            </a:schemeClr>
          </a:solidFill>
        </p:spPr>
        <p:txBody>
          <a:bodyPr wrap="square" rtlCol="0">
            <a:spAutoFit/>
          </a:bodyPr>
          <a:lstStyle/>
          <a:p>
            <a:pPr lvl="0">
              <a:defRPr/>
            </a:pPr>
            <a:r>
              <a:rPr lang="fr-FR"/>
              <a:t>        </a:t>
            </a:r>
            <a:r>
              <a:rPr lang="fr-FR" sz="4000" b="1" dirty="0">
                <a:solidFill>
                  <a:schemeClr val="bg1"/>
                </a:solidFill>
                <a:latin typeface="Calibri" panose="020F0502020204030204"/>
              </a:rPr>
              <a:t>           Égalité des sexes</a:t>
            </a:r>
          </a:p>
        </p:txBody>
      </p:sp>
      <p:sp>
        <p:nvSpPr>
          <p:cNvPr id="20" name="TextBox 19">
            <a:extLst>
              <a:ext uri="{FF2B5EF4-FFF2-40B4-BE49-F238E27FC236}">
                <a16:creationId xmlns:a16="http://schemas.microsoft.com/office/drawing/2014/main" id="{AD01E779-2FC4-4E5D-B408-A83417B1912C}"/>
              </a:ext>
            </a:extLst>
          </p:cNvPr>
          <p:cNvSpPr txBox="1"/>
          <p:nvPr/>
        </p:nvSpPr>
        <p:spPr>
          <a:xfrm>
            <a:off x="2354317" y="1666249"/>
            <a:ext cx="12328636" cy="707886"/>
          </a:xfrm>
          <a:prstGeom prst="rect">
            <a:avLst/>
          </a:prstGeom>
          <a:solidFill>
            <a:schemeClr val="accent6">
              <a:lumMod val="50000"/>
            </a:schemeClr>
          </a:solidFill>
        </p:spPr>
        <p:txBody>
          <a:bodyPr wrap="square" rtlCol="0">
            <a:spAutoFit/>
          </a:bodyPr>
          <a:lstStyle/>
          <a:p>
            <a:pPr lvl="0">
              <a:defRPr/>
            </a:pPr>
            <a:r>
              <a:rPr lang="fr-FR" sz="4000" b="1" dirty="0">
                <a:solidFill>
                  <a:schemeClr val="bg1"/>
                </a:solidFill>
                <a:latin typeface="Calibri" panose="020F0502020204030204"/>
              </a:rPr>
              <a:t>              Participation des parties prenantes</a:t>
            </a:r>
          </a:p>
        </p:txBody>
      </p:sp>
      <p:sp>
        <p:nvSpPr>
          <p:cNvPr id="15" name="TextBox 14">
            <a:extLst>
              <a:ext uri="{FF2B5EF4-FFF2-40B4-BE49-F238E27FC236}">
                <a16:creationId xmlns:a16="http://schemas.microsoft.com/office/drawing/2014/main" id="{AA6AFF8A-599F-4ECE-B2B6-77ED8C3C0718}"/>
              </a:ext>
            </a:extLst>
          </p:cNvPr>
          <p:cNvSpPr txBox="1"/>
          <p:nvPr/>
        </p:nvSpPr>
        <p:spPr>
          <a:xfrm rot="16200000">
            <a:off x="1586476" y="1370636"/>
            <a:ext cx="800219" cy="3815841"/>
          </a:xfrm>
          <a:prstGeom prst="rect">
            <a:avLst/>
          </a:prstGeom>
          <a:solidFill>
            <a:schemeClr val="bg1"/>
          </a:solidFill>
        </p:spPr>
        <p:txBody>
          <a:bodyPr vert="vert" wrap="square" rtlCol="0">
            <a:spAutoFit/>
          </a:bodyPr>
          <a:lstStyle/>
          <a:p>
            <a:pPr lvl="0">
              <a:defRPr/>
            </a:pPr>
            <a:r>
              <a:rPr lang="fr-FR" sz="4000" b="1" dirty="0">
                <a:solidFill>
                  <a:schemeClr val="accent6">
                    <a:lumMod val="50000"/>
                  </a:schemeClr>
                </a:solidFill>
                <a:latin typeface="Calibri" panose="020F0502020204030204"/>
              </a:rPr>
              <a:t>              Approche</a:t>
            </a:r>
          </a:p>
        </p:txBody>
      </p:sp>
    </p:spTree>
    <p:extLst>
      <p:ext uri="{BB962C8B-B14F-4D97-AF65-F5344CB8AC3E}">
        <p14:creationId xmlns:p14="http://schemas.microsoft.com/office/powerpoint/2010/main" val="261075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ame 19">
            <a:extLst>
              <a:ext uri="{FF2B5EF4-FFF2-40B4-BE49-F238E27FC236}">
                <a16:creationId xmlns:a16="http://schemas.microsoft.com/office/drawing/2014/main" id="{DCB924AE-2D6E-4D0D-A304-96BCA7EE6137}"/>
              </a:ext>
            </a:extLst>
          </p:cNvPr>
          <p:cNvSpPr/>
          <p:nvPr/>
        </p:nvSpPr>
        <p:spPr>
          <a:xfrm>
            <a:off x="10084667" y="1788986"/>
            <a:ext cx="1659425" cy="936764"/>
          </a:xfrm>
          <a:prstGeom prst="fra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81A6DAB4-5F8F-4AE6-A16D-455FFB6BB785}"/>
              </a:ext>
            </a:extLst>
          </p:cNvPr>
          <p:cNvSpPr/>
          <p:nvPr/>
        </p:nvSpPr>
        <p:spPr>
          <a:xfrm>
            <a:off x="320671" y="1833591"/>
            <a:ext cx="1659425" cy="936764"/>
          </a:xfrm>
          <a:prstGeom prst="fra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a:extLst>
              <a:ext uri="{FF2B5EF4-FFF2-40B4-BE49-F238E27FC236}">
                <a16:creationId xmlns:a16="http://schemas.microsoft.com/office/drawing/2014/main" id="{07ED45EA-2769-4013-9C3E-5CF672947B85}"/>
              </a:ext>
            </a:extLst>
          </p:cNvPr>
          <p:cNvSpPr/>
          <p:nvPr/>
        </p:nvSpPr>
        <p:spPr>
          <a:xfrm>
            <a:off x="603315" y="1921752"/>
            <a:ext cx="10793691" cy="4677011"/>
          </a:xfrm>
          <a:prstGeom prst="fra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a:extLst>
              <a:ext uri="{FF2B5EF4-FFF2-40B4-BE49-F238E27FC236}">
                <a16:creationId xmlns:a16="http://schemas.microsoft.com/office/drawing/2014/main" id="{D43B4FC8-3F92-47F7-BDC8-3345BEDB2FB4}"/>
              </a:ext>
            </a:extLst>
          </p:cNvPr>
          <p:cNvSpPr txBox="1"/>
          <p:nvPr/>
        </p:nvSpPr>
        <p:spPr>
          <a:xfrm>
            <a:off x="1723412" y="1526631"/>
            <a:ext cx="8361255" cy="3785652"/>
          </a:xfrm>
          <a:prstGeom prst="rect">
            <a:avLst/>
          </a:prstGeom>
          <a:solidFill>
            <a:schemeClr val="bg1"/>
          </a:solidFill>
        </p:spPr>
        <p:txBody>
          <a:bodyPr wrap="square" rtlCol="0">
            <a:spAutoFit/>
          </a:bodyPr>
          <a:lstStyle/>
          <a:p>
            <a:pPr lvl="0"/>
            <a:endParaRPr lang="fr-FR" sz="1600" dirty="0"/>
          </a:p>
          <a:p>
            <a:r>
              <a:rPr lang="fr-FR" sz="2800" dirty="0"/>
              <a:t>Les lignes directrices fournissent des orientations et des informations sur les modalités d’application de la politique, y compris les meilleures pratiques et les outils utiles pouvant être utilisés pour assurer une participation véritable des parties prenantes tout au long du cycle des programmes et des projets du FEM. </a:t>
            </a:r>
            <a:endParaRPr lang="fr-FR" sz="2000" i="1" dirty="0"/>
          </a:p>
          <a:p>
            <a:endParaRPr lang="fr-FR" sz="1400" i="1" dirty="0">
              <a:solidFill>
                <a:srgbClr val="FF0000"/>
              </a:solidFill>
            </a:endParaRPr>
          </a:p>
          <a:p>
            <a:endParaRPr lang="fr-FR" sz="1400" i="1" dirty="0">
              <a:solidFill>
                <a:srgbClr val="FF0000"/>
              </a:solidFill>
            </a:endParaRPr>
          </a:p>
          <a:p>
            <a:endParaRPr lang="fr-FR" sz="1400" i="1" dirty="0">
              <a:solidFill>
                <a:srgbClr val="FF0000"/>
              </a:solidFill>
            </a:endParaRPr>
          </a:p>
          <a:p>
            <a:endParaRPr lang="fr-FR" sz="1400" i="1" dirty="0">
              <a:solidFill>
                <a:srgbClr val="FF0000"/>
              </a:solidFill>
            </a:endParaRPr>
          </a:p>
          <a:p>
            <a:endParaRPr lang="fr-FR" sz="1400" i="1" dirty="0">
              <a:solidFill>
                <a:srgbClr val="FF0000"/>
              </a:solidFill>
            </a:endParaRPr>
          </a:p>
          <a:p>
            <a:endParaRPr lang="fr-FR" sz="1400" i="1" dirty="0"/>
          </a:p>
        </p:txBody>
      </p:sp>
      <p:sp>
        <p:nvSpPr>
          <p:cNvPr id="7" name="Circle: Hollow 6">
            <a:extLst>
              <a:ext uri="{FF2B5EF4-FFF2-40B4-BE49-F238E27FC236}">
                <a16:creationId xmlns:a16="http://schemas.microsoft.com/office/drawing/2014/main" id="{13034FAE-9147-439C-A4AE-FFCB5D523EBC}"/>
              </a:ext>
            </a:extLst>
          </p:cNvPr>
          <p:cNvSpPr/>
          <p:nvPr/>
        </p:nvSpPr>
        <p:spPr>
          <a:xfrm>
            <a:off x="645090" y="150950"/>
            <a:ext cx="1462473" cy="137160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BCA169B5-C415-4C6F-B7C5-6C59C38777EF}"/>
              </a:ext>
            </a:extLst>
          </p:cNvPr>
          <p:cNvSpPr txBox="1"/>
          <p:nvPr/>
        </p:nvSpPr>
        <p:spPr>
          <a:xfrm>
            <a:off x="0" y="575140"/>
            <a:ext cx="10731062" cy="461665"/>
          </a:xfrm>
          <a:prstGeom prst="rect">
            <a:avLst/>
          </a:prstGeom>
          <a:solidFill>
            <a:schemeClr val="accent6">
              <a:lumMod val="50000"/>
            </a:schemeClr>
          </a:solidFill>
        </p:spPr>
        <p:txBody>
          <a:bodyPr wrap="square" rtlCol="0">
            <a:spAutoFit/>
          </a:bodyPr>
          <a:lstStyle/>
          <a:p>
            <a:pPr>
              <a:defRPr/>
            </a:pPr>
            <a:r>
              <a:rPr lang="fr-FR" sz="2400" b="1" dirty="0">
                <a:solidFill>
                  <a:schemeClr val="bg1"/>
                </a:solidFill>
              </a:rPr>
              <a:t>                 Lignes directrices pour la mise en application de la Politique</a:t>
            </a:r>
            <a:endParaRPr lang="fr-FR" sz="2800" b="1" dirty="0">
              <a:solidFill>
                <a:schemeClr val="bg1"/>
              </a:solidFill>
              <a:latin typeface="Calibri" panose="020F0502020204030204"/>
            </a:endParaRPr>
          </a:p>
        </p:txBody>
      </p:sp>
    </p:spTree>
    <p:extLst>
      <p:ext uri="{BB962C8B-B14F-4D97-AF65-F5344CB8AC3E}">
        <p14:creationId xmlns:p14="http://schemas.microsoft.com/office/powerpoint/2010/main" val="2904135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2E2EBF57-6FE7-437F-979D-E248970E782C}"/>
              </a:ext>
            </a:extLst>
          </p:cNvPr>
          <p:cNvSpPr>
            <a:spLocks noChangeAspect="1"/>
          </p:cNvSpPr>
          <p:nvPr/>
        </p:nvSpPr>
        <p:spPr>
          <a:xfrm rot="947584">
            <a:off x="3452420" y="244453"/>
            <a:ext cx="4774568" cy="493776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FD2DA7EB-4AF5-4A8A-931B-F8439FBC82C0}"/>
              </a:ext>
            </a:extLst>
          </p:cNvPr>
          <p:cNvSpPr txBox="1"/>
          <p:nvPr/>
        </p:nvSpPr>
        <p:spPr>
          <a:xfrm>
            <a:off x="436605" y="4064081"/>
            <a:ext cx="11673017" cy="1077218"/>
          </a:xfrm>
          <a:prstGeom prst="rect">
            <a:avLst/>
          </a:prstGeom>
          <a:solidFill>
            <a:schemeClr val="bg1"/>
          </a:solidFill>
          <a:ln w="76200">
            <a:solidFill>
              <a:schemeClr val="bg1"/>
            </a:solidFill>
          </a:ln>
        </p:spPr>
        <p:txBody>
          <a:bodyPr wrap="square" rtlCol="0">
            <a:spAutoFit/>
          </a:bodyPr>
          <a:lstStyle/>
          <a:p>
            <a:pPr lvl="0">
              <a:defRPr/>
            </a:pPr>
            <a:r>
              <a:rPr lang="fr-FR" sz="3200" b="1" dirty="0">
                <a:solidFill>
                  <a:schemeClr val="accent6">
                    <a:lumMod val="50000"/>
                  </a:schemeClr>
                </a:solidFill>
                <a:latin typeface="Arial Rounded MT Bold" panose="020F0704030504030204" pitchFamily="34" charset="0"/>
              </a:rPr>
              <a:t>Approche relative à la participation des parties prenantes </a:t>
            </a:r>
          </a:p>
          <a:p>
            <a:pPr lvl="0">
              <a:defRPr/>
            </a:pPr>
            <a:r>
              <a:rPr lang="fr-FR" dirty="0"/>
              <a:t>   </a:t>
            </a:r>
          </a:p>
          <a:p>
            <a:pPr lvl="0">
              <a:defRPr/>
            </a:pPr>
            <a:endParaRPr lang="fr-FR" sz="1400" b="1" dirty="0">
              <a:solidFill>
                <a:schemeClr val="accent2">
                  <a:lumMod val="50000"/>
                </a:schemeClr>
              </a:solidFill>
            </a:endParaRPr>
          </a:p>
        </p:txBody>
      </p:sp>
      <p:pic>
        <p:nvPicPr>
          <p:cNvPr id="8" name="Picture 7">
            <a:extLst>
              <a:ext uri="{FF2B5EF4-FFF2-40B4-BE49-F238E27FC236}">
                <a16:creationId xmlns:a16="http://schemas.microsoft.com/office/drawing/2014/main" id="{719927FC-35E3-4129-A626-4551C239AFA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97376" y="1844653"/>
            <a:ext cx="1484655" cy="1737360"/>
          </a:xfrm>
          <a:prstGeom prst="rect">
            <a:avLst/>
          </a:prstGeom>
        </p:spPr>
      </p:pic>
      <p:sp>
        <p:nvSpPr>
          <p:cNvPr id="2" name="TextBox 1">
            <a:extLst>
              <a:ext uri="{FF2B5EF4-FFF2-40B4-BE49-F238E27FC236}">
                <a16:creationId xmlns:a16="http://schemas.microsoft.com/office/drawing/2014/main" id="{9F2E0D42-EA12-4F6B-B024-1451527787E9}"/>
              </a:ext>
            </a:extLst>
          </p:cNvPr>
          <p:cNvSpPr txBox="1"/>
          <p:nvPr/>
        </p:nvSpPr>
        <p:spPr>
          <a:xfrm>
            <a:off x="1804086" y="4768189"/>
            <a:ext cx="8625017" cy="1169551"/>
          </a:xfrm>
          <a:prstGeom prst="rect">
            <a:avLst/>
          </a:prstGeom>
          <a:noFill/>
        </p:spPr>
        <p:txBody>
          <a:bodyPr wrap="square" rtlCol="0">
            <a:spAutoFit/>
          </a:bodyPr>
          <a:lstStyle/>
          <a:p>
            <a:pPr algn="ctr"/>
            <a:r>
              <a:rPr lang="fr-FR" dirty="0">
                <a:latin typeface="Arial Rounded MT Bold" panose="020F0704030504030204" pitchFamily="34" charset="0"/>
              </a:rPr>
              <a:t>Pour de plus amples renseignements, prière de contacter :</a:t>
            </a:r>
          </a:p>
          <a:p>
            <a:pPr algn="ctr"/>
            <a:endParaRPr lang="fr-FR" dirty="0">
              <a:latin typeface="Arial Rounded MT Bold" panose="020F0704030504030204" pitchFamily="34" charset="0"/>
            </a:endParaRPr>
          </a:p>
          <a:p>
            <a:pPr algn="ctr"/>
            <a:r>
              <a:rPr lang="fr-FR" sz="1600" dirty="0">
                <a:latin typeface="Arial Rounded MT Bold" panose="020F0704030504030204" pitchFamily="34" charset="0"/>
              </a:rPr>
              <a:t>Pilar Barrera</a:t>
            </a:r>
          </a:p>
          <a:p>
            <a:pPr algn="ctr"/>
            <a:r>
              <a:rPr lang="fr-FR" sz="1600" dirty="0">
                <a:latin typeface="Arial Rounded MT Bold" panose="020F0704030504030204" pitchFamily="34" charset="0"/>
              </a:rPr>
              <a:t>pbarrera@thegef.org</a:t>
            </a:r>
            <a:r>
              <a:rPr lang="fr-FR" dirty="0"/>
              <a:t>  </a:t>
            </a:r>
          </a:p>
        </p:txBody>
      </p:sp>
    </p:spTree>
    <p:extLst>
      <p:ext uri="{BB962C8B-B14F-4D97-AF65-F5344CB8AC3E}">
        <p14:creationId xmlns:p14="http://schemas.microsoft.com/office/powerpoint/2010/main" val="3198542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2E2EBF57-6FE7-437F-979D-E248970E782C}"/>
              </a:ext>
            </a:extLst>
          </p:cNvPr>
          <p:cNvSpPr>
            <a:spLocks noChangeAspect="1"/>
          </p:cNvSpPr>
          <p:nvPr/>
        </p:nvSpPr>
        <p:spPr>
          <a:xfrm rot="947584">
            <a:off x="-894328" y="250950"/>
            <a:ext cx="13980657" cy="7602568"/>
          </a:xfrm>
          <a:prstGeom prst="donut">
            <a:avLst>
              <a:gd name="adj" fmla="val 13901"/>
            </a:avLst>
          </a:prstGeom>
          <a:solidFill>
            <a:schemeClr val="accent6">
              <a:lumMod val="5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a:extLst>
              <a:ext uri="{FF2B5EF4-FFF2-40B4-BE49-F238E27FC236}">
                <a16:creationId xmlns:a16="http://schemas.microsoft.com/office/drawing/2014/main" id="{719927FC-35E3-4129-A626-4551C239AFA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518498" y="1674794"/>
            <a:ext cx="2031635" cy="2377440"/>
          </a:xfrm>
          <a:prstGeom prst="rect">
            <a:avLst/>
          </a:prstGeom>
        </p:spPr>
      </p:pic>
      <p:sp>
        <p:nvSpPr>
          <p:cNvPr id="5" name="TextBox 4">
            <a:extLst>
              <a:ext uri="{FF2B5EF4-FFF2-40B4-BE49-F238E27FC236}">
                <a16:creationId xmlns:a16="http://schemas.microsoft.com/office/drawing/2014/main" id="{1FF353DD-149D-47BB-8DD5-BB6A2563A6A2}"/>
              </a:ext>
            </a:extLst>
          </p:cNvPr>
          <p:cNvSpPr txBox="1"/>
          <p:nvPr/>
        </p:nvSpPr>
        <p:spPr>
          <a:xfrm>
            <a:off x="-189188" y="4254141"/>
            <a:ext cx="12570376" cy="3108543"/>
          </a:xfrm>
          <a:prstGeom prst="rect">
            <a:avLst/>
          </a:prstGeom>
          <a:solidFill>
            <a:schemeClr val="accent6">
              <a:lumMod val="50000"/>
            </a:schemeClr>
          </a:solidFill>
          <a:ln w="76200">
            <a:solidFill>
              <a:schemeClr val="accent1">
                <a:lumMod val="50000"/>
              </a:schemeClr>
            </a:solidFill>
          </a:ln>
        </p:spPr>
        <p:txBody>
          <a:bodyPr wrap="square" rtlCol="0">
            <a:spAutoFit/>
          </a:bodyPr>
          <a:lstStyle/>
          <a:p>
            <a:pPr lvl="0">
              <a:defRPr/>
            </a:pPr>
            <a:r>
              <a:rPr lang="fr-FR"/>
              <a:t>                </a:t>
            </a:r>
          </a:p>
          <a:p>
            <a:pPr lvl="0" algn="ctr">
              <a:defRPr/>
            </a:pPr>
            <a:r>
              <a:rPr lang="fr-FR"/>
              <a:t>          </a:t>
            </a:r>
            <a:r>
              <a:rPr lang="fr-FR" sz="4400" b="1" dirty="0">
                <a:solidFill>
                  <a:schemeClr val="bg1"/>
                </a:solidFill>
                <a:latin typeface="Calibri" panose="020F0502020204030204"/>
              </a:rPr>
              <a:t>Approche du FEM relative à l’égalité des sexes</a:t>
            </a:r>
          </a:p>
          <a:p>
            <a:pPr lvl="0" algn="ctr">
              <a:defRPr/>
            </a:pPr>
            <a:endParaRPr lang="fr-FR" sz="4400" b="1" dirty="0">
              <a:solidFill>
                <a:schemeClr val="bg1"/>
              </a:solidFill>
              <a:latin typeface="Calibri" panose="020F0502020204030204"/>
            </a:endParaRPr>
          </a:p>
          <a:p>
            <a:pPr lvl="0" algn="ctr">
              <a:defRPr/>
            </a:pPr>
            <a:endParaRPr lang="fr-FR" sz="2800" b="1" dirty="0">
              <a:solidFill>
                <a:schemeClr val="bg1"/>
              </a:solidFill>
              <a:latin typeface="Calibri" panose="020F0502020204030204"/>
            </a:endParaRPr>
          </a:p>
          <a:p>
            <a:pPr lvl="0">
              <a:defRPr/>
            </a:pPr>
            <a:endParaRPr lang="fr-FR" sz="2800" b="1" dirty="0">
              <a:solidFill>
                <a:schemeClr val="bg1"/>
              </a:solidFill>
              <a:latin typeface="Calibri" panose="020F0502020204030204"/>
            </a:endParaRPr>
          </a:p>
          <a:p>
            <a:pPr lvl="0">
              <a:defRPr/>
            </a:pPr>
            <a:endParaRPr lang="fr-FR" sz="2800" b="1" dirty="0">
              <a:solidFill>
                <a:schemeClr val="bg1"/>
              </a:solidFill>
              <a:latin typeface="Calibri" panose="020F0502020204030204"/>
            </a:endParaRPr>
          </a:p>
        </p:txBody>
      </p:sp>
    </p:spTree>
    <p:extLst>
      <p:ext uri="{BB962C8B-B14F-4D97-AF65-F5344CB8AC3E}">
        <p14:creationId xmlns:p14="http://schemas.microsoft.com/office/powerpoint/2010/main" val="3061375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F3CE0BE3-F56E-41B8-A7B6-D507BA35FC08}"/>
              </a:ext>
            </a:extLst>
          </p:cNvPr>
          <p:cNvSpPr txBox="1"/>
          <p:nvPr/>
        </p:nvSpPr>
        <p:spPr>
          <a:xfrm>
            <a:off x="9475611" y="4209027"/>
            <a:ext cx="2313925" cy="1954381"/>
          </a:xfrm>
          <a:prstGeom prst="rect">
            <a:avLst/>
          </a:prstGeom>
          <a:noFill/>
          <a:ln w="28575">
            <a:solidFill>
              <a:schemeClr val="accent6">
                <a:lumMod val="50000"/>
              </a:schemeClr>
            </a:solidFill>
          </a:ln>
        </p:spPr>
        <p:txBody>
          <a:bodyPr wrap="square" rtlCol="0">
            <a:spAutoFit/>
          </a:bodyPr>
          <a:lstStyle/>
          <a:p>
            <a:pPr marL="285750" indent="-285750">
              <a:buFont typeface="Arial" panose="020B0604020202020204" pitchFamily="34" charset="0"/>
              <a:buChar char="•"/>
            </a:pPr>
            <a:endParaRPr lang="fr-FR" sz="1100" b="1" dirty="0">
              <a:latin typeface="Arial Rounded MT Bold" panose="020F0704030504030204" pitchFamily="34" charset="0"/>
              <a:cs typeface="Angsana New" panose="02020603050405020304" pitchFamily="18" charset="-34"/>
            </a:endParaRPr>
          </a:p>
          <a:p>
            <a:pPr marL="285750" indent="-285750">
              <a:buFont typeface="Arial" panose="020B0604020202020204" pitchFamily="34" charset="0"/>
              <a:buChar char="•"/>
            </a:pPr>
            <a:endParaRPr lang="fr-FR" sz="1100" b="1" dirty="0">
              <a:latin typeface="Arial Rounded MT Bold" panose="020F0704030504030204" pitchFamily="34" charset="0"/>
              <a:cs typeface="Angsana New" panose="02020603050405020304" pitchFamily="18" charset="-34"/>
            </a:endParaRPr>
          </a:p>
          <a:p>
            <a:pPr marL="285750" indent="-285750">
              <a:buFont typeface="Arial" panose="020B0604020202020204" pitchFamily="34" charset="0"/>
              <a:buChar char="•"/>
            </a:pPr>
            <a:r>
              <a:rPr lang="fr-FR" sz="1100" b="1" dirty="0">
                <a:latin typeface="Arial Rounded MT Bold" panose="020F0704030504030204" pitchFamily="34" charset="0"/>
              </a:rPr>
              <a:t>Stratégie de mise en œuvre de la dimension genre</a:t>
            </a:r>
          </a:p>
          <a:p>
            <a:pPr marL="285750" indent="-285750">
              <a:buFont typeface="Arial" panose="020B0604020202020204" pitchFamily="34" charset="0"/>
              <a:buChar char="•"/>
            </a:pPr>
            <a:endParaRPr lang="fr-FR" sz="1100" b="1" dirty="0">
              <a:latin typeface="Arial Rounded MT Bold" panose="020F0704030504030204" pitchFamily="34" charset="0"/>
              <a:cs typeface="Angsana New" panose="02020603050405020304" pitchFamily="18" charset="-34"/>
            </a:endParaRPr>
          </a:p>
          <a:p>
            <a:pPr marL="285750" indent="-285750">
              <a:buFont typeface="Arial" panose="020B0604020202020204" pitchFamily="34" charset="0"/>
              <a:buChar char="•"/>
            </a:pPr>
            <a:r>
              <a:rPr lang="fr-FR" sz="1100" b="1" dirty="0">
                <a:latin typeface="Arial Rounded MT Bold" panose="020F0704030504030204" pitchFamily="34" charset="0"/>
              </a:rPr>
              <a:t>Orientations sur la prise en compte du genre dans les projets et programmes du FEM </a:t>
            </a:r>
          </a:p>
          <a:p>
            <a:pPr marL="285750" indent="-285750">
              <a:buFont typeface="Arial" panose="020B0604020202020204" pitchFamily="34" charset="0"/>
              <a:buChar char="•"/>
            </a:pPr>
            <a:endParaRPr lang="fr-FR" sz="1100" b="1" dirty="0">
              <a:latin typeface="Arial Rounded MT Bold" panose="020F0704030504030204" pitchFamily="34" charset="0"/>
              <a:cs typeface="Angsana New" panose="02020603050405020304" pitchFamily="18" charset="-34"/>
            </a:endParaRPr>
          </a:p>
        </p:txBody>
      </p:sp>
      <p:graphicFrame>
        <p:nvGraphicFramePr>
          <p:cNvPr id="4" name="Diagram 3"/>
          <p:cNvGraphicFramePr/>
          <p:nvPr>
            <p:extLst>
              <p:ext uri="{D42A27DB-BD31-4B8C-83A1-F6EECF244321}">
                <p14:modId xmlns:p14="http://schemas.microsoft.com/office/powerpoint/2010/main" val="24528493"/>
              </p:ext>
            </p:extLst>
          </p:nvPr>
        </p:nvGraphicFramePr>
        <p:xfrm>
          <a:off x="919760" y="1447207"/>
          <a:ext cx="8437454" cy="5006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7857716" y="2891505"/>
            <a:ext cx="2738487" cy="646331"/>
          </a:xfrm>
          <a:prstGeom prst="rect">
            <a:avLst/>
          </a:prstGeom>
          <a:solidFill>
            <a:schemeClr val="bg1"/>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latin typeface="Arial Rounded MT Bold" panose="020F0704030504030204" pitchFamily="34" charset="0"/>
              </a:rPr>
              <a:t>Politique sur l'égalité des sexes du FEM</a:t>
            </a:r>
          </a:p>
        </p:txBody>
      </p:sp>
      <p:sp>
        <p:nvSpPr>
          <p:cNvPr id="8" name="TextBox 7"/>
          <p:cNvSpPr txBox="1"/>
          <p:nvPr/>
        </p:nvSpPr>
        <p:spPr>
          <a:xfrm>
            <a:off x="1559426" y="4105541"/>
            <a:ext cx="7213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rPr>
              <a:t>2012</a:t>
            </a:r>
          </a:p>
        </p:txBody>
      </p:sp>
      <p:sp>
        <p:nvSpPr>
          <p:cNvPr id="9" name="TextBox 8"/>
          <p:cNvSpPr txBox="1"/>
          <p:nvPr/>
        </p:nvSpPr>
        <p:spPr>
          <a:xfrm>
            <a:off x="4165165" y="4105541"/>
            <a:ext cx="7213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rPr>
              <a:t>2014</a:t>
            </a:r>
          </a:p>
        </p:txBody>
      </p:sp>
      <p:sp>
        <p:nvSpPr>
          <p:cNvPr id="10" name="TextBox 9"/>
          <p:cNvSpPr txBox="1"/>
          <p:nvPr/>
        </p:nvSpPr>
        <p:spPr>
          <a:xfrm>
            <a:off x="8259353" y="4105541"/>
            <a:ext cx="7213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rPr>
              <a:t>2017</a:t>
            </a:r>
          </a:p>
        </p:txBody>
      </p:sp>
      <p:sp>
        <p:nvSpPr>
          <p:cNvPr id="24" name="TextBox 23"/>
          <p:cNvSpPr txBox="1"/>
          <p:nvPr/>
        </p:nvSpPr>
        <p:spPr>
          <a:xfrm>
            <a:off x="5274056" y="4209027"/>
            <a:ext cx="2583659" cy="646331"/>
          </a:xfrm>
          <a:prstGeom prst="rect">
            <a:avLst/>
          </a:prstGeom>
          <a:noFill/>
          <a:ln w="28575">
            <a:solidFill>
              <a:schemeClr val="accent4"/>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fr-FR" sz="1200" b="1" i="0" u="none" strike="noStrike" kern="1200" cap="none" spc="0" normalizeH="0" baseline="0" noProof="0" dirty="0">
              <a:ln>
                <a:noFill/>
              </a:ln>
              <a:solidFill>
                <a:prstClr val="black"/>
              </a:solidFill>
              <a:effectLst/>
              <a:uLnTx/>
              <a:uFillTx/>
              <a:latin typeface="Arial Rounded MT Bold" panose="020F070403050403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fr-FR" sz="1200" b="1" i="0" u="none" strike="noStrike" kern="1200" cap="none" spc="0" normalizeH="0" baseline="0" noProof="0" dirty="0">
                <a:ln>
                  <a:noFill/>
                </a:ln>
                <a:solidFill>
                  <a:prstClr val="black"/>
                </a:solidFill>
                <a:effectLst/>
                <a:uLnTx/>
                <a:uFillTx/>
                <a:latin typeface="Arial Rounded MT Bold" panose="020F0704030504030204" pitchFamily="34" charset="0"/>
              </a:rPr>
              <a:t>Le partenariat du FEM pour le genre</a:t>
            </a:r>
          </a:p>
        </p:txBody>
      </p:sp>
      <p:sp>
        <p:nvSpPr>
          <p:cNvPr id="25" name="TextBox 24">
            <a:extLst>
              <a:ext uri="{FF2B5EF4-FFF2-40B4-BE49-F238E27FC236}">
                <a16:creationId xmlns:a16="http://schemas.microsoft.com/office/drawing/2014/main" id="{32248903-62BE-4B3D-9996-5FF6F51D01B5}"/>
              </a:ext>
            </a:extLst>
          </p:cNvPr>
          <p:cNvSpPr txBox="1"/>
          <p:nvPr/>
        </p:nvSpPr>
        <p:spPr>
          <a:xfrm>
            <a:off x="865392" y="1826792"/>
            <a:ext cx="9951291" cy="430887"/>
          </a:xfrm>
          <a:prstGeom prst="rect">
            <a:avLst/>
          </a:prstGeom>
          <a:noFill/>
          <a:ln w="28575">
            <a:solidFill>
              <a:schemeClr val="bg1"/>
            </a:solidFill>
          </a:ln>
        </p:spPr>
        <p:txBody>
          <a:bodyPr wrap="square" rtlCol="0">
            <a:spAutoFit/>
          </a:bodyPr>
          <a:lstStyle/>
          <a:p>
            <a:pPr lvl="0">
              <a:defRPr/>
            </a:pPr>
            <a:r>
              <a:rPr lang="fr-FR" sz="2200" b="1" dirty="0">
                <a:solidFill>
                  <a:schemeClr val="accent1">
                    <a:lumMod val="50000"/>
                  </a:schemeClr>
                </a:solidFill>
                <a:latin typeface="Arial Rounded MT Bold" panose="020F0704030504030204" pitchFamily="34" charset="0"/>
              </a:rPr>
              <a:t>Passer d’une approche soucieuse du genre consistant à « ne pas faire de mal » à une approche visant « faire ce qui bien »</a:t>
            </a:r>
          </a:p>
        </p:txBody>
      </p:sp>
      <p:sp>
        <p:nvSpPr>
          <p:cNvPr id="5" name="TextBox 4">
            <a:extLst>
              <a:ext uri="{FF2B5EF4-FFF2-40B4-BE49-F238E27FC236}">
                <a16:creationId xmlns:a16="http://schemas.microsoft.com/office/drawing/2014/main" id="{E0F6932C-8C81-4132-B77A-1968906155F0}"/>
              </a:ext>
            </a:extLst>
          </p:cNvPr>
          <p:cNvSpPr txBox="1"/>
          <p:nvPr/>
        </p:nvSpPr>
        <p:spPr>
          <a:xfrm>
            <a:off x="1082843" y="2906903"/>
            <a:ext cx="2617435" cy="830997"/>
          </a:xfrm>
          <a:prstGeom prst="rect">
            <a:avLst/>
          </a:prstGeom>
          <a:solidFill>
            <a:schemeClr val="bg1"/>
          </a:solidFill>
          <a:ln w="28575">
            <a:noFill/>
          </a:ln>
        </p:spPr>
        <p:txBody>
          <a:bodyPr wrap="square" rtlCol="0">
            <a:spAutoFit/>
          </a:bodyPr>
          <a:lstStyle/>
          <a:p>
            <a:r>
              <a:rPr lang="fr-FR" sz="1600" b="1" dirty="0">
                <a:latin typeface="Arial Rounded MT Bold" panose="020F0704030504030204" pitchFamily="34" charset="0"/>
              </a:rPr>
              <a:t>Politique d'internalisation de la parité des sexes du FEM</a:t>
            </a:r>
            <a:endParaRPr lang="fr-FR" sz="1600" dirty="0"/>
          </a:p>
        </p:txBody>
      </p:sp>
      <p:sp>
        <p:nvSpPr>
          <p:cNvPr id="28" name="TextBox 27">
            <a:extLst>
              <a:ext uri="{FF2B5EF4-FFF2-40B4-BE49-F238E27FC236}">
                <a16:creationId xmlns:a16="http://schemas.microsoft.com/office/drawing/2014/main" id="{40081053-8B00-4852-868A-11853F06DFA7}"/>
              </a:ext>
            </a:extLst>
          </p:cNvPr>
          <p:cNvSpPr txBox="1"/>
          <p:nvPr/>
        </p:nvSpPr>
        <p:spPr>
          <a:xfrm>
            <a:off x="3717310" y="2913472"/>
            <a:ext cx="2451561" cy="646331"/>
          </a:xfrm>
          <a:prstGeom prst="rect">
            <a:avLst/>
          </a:prstGeom>
          <a:solidFill>
            <a:schemeClr val="bg1"/>
          </a:solidFill>
          <a:ln w="28575">
            <a:noFill/>
          </a:ln>
        </p:spPr>
        <p:txBody>
          <a:bodyPr wrap="square" rtlCol="0">
            <a:spAutoFit/>
          </a:bodyPr>
          <a:lstStyle/>
          <a:p>
            <a:pPr lvl="0"/>
            <a:r>
              <a:rPr lang="fr-FR" b="1" dirty="0">
                <a:latin typeface="Arial Rounded MT Bold" panose="020F0704030504030204" pitchFamily="34" charset="0"/>
              </a:rPr>
              <a:t>Plan d’action du FEM pour le genre</a:t>
            </a:r>
            <a:endParaRPr lang="fr-FR" dirty="0"/>
          </a:p>
        </p:txBody>
      </p:sp>
      <p:pic>
        <p:nvPicPr>
          <p:cNvPr id="27" name="Picture 26">
            <a:extLst>
              <a:ext uri="{FF2B5EF4-FFF2-40B4-BE49-F238E27FC236}">
                <a16:creationId xmlns:a16="http://schemas.microsoft.com/office/drawing/2014/main" id="{D552744F-6959-4D00-A0A1-9169711AC956}"/>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0954024" y="140731"/>
            <a:ext cx="1045859" cy="1223878"/>
          </a:xfrm>
          <a:prstGeom prst="rect">
            <a:avLst/>
          </a:prstGeom>
        </p:spPr>
      </p:pic>
      <p:sp>
        <p:nvSpPr>
          <p:cNvPr id="32" name="Circle: Hollow 31">
            <a:extLst>
              <a:ext uri="{FF2B5EF4-FFF2-40B4-BE49-F238E27FC236}">
                <a16:creationId xmlns:a16="http://schemas.microsoft.com/office/drawing/2014/main" id="{FA128E4D-3222-4454-8F9E-877577F7A048}"/>
              </a:ext>
            </a:extLst>
          </p:cNvPr>
          <p:cNvSpPr/>
          <p:nvPr/>
        </p:nvSpPr>
        <p:spPr>
          <a:xfrm>
            <a:off x="645090" y="66870"/>
            <a:ext cx="1462473" cy="1371600"/>
          </a:xfrm>
          <a:prstGeom prst="donu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1" y="526206"/>
            <a:ext cx="8765060" cy="461665"/>
          </a:xfrm>
          <a:prstGeom prst="rect">
            <a:avLst/>
          </a:prstGeom>
          <a:solidFill>
            <a:schemeClr val="accent1">
              <a:lumMod val="50000"/>
            </a:schemeClr>
          </a:solidFill>
        </p:spPr>
        <p:txBody>
          <a:bodyPr wrap="square" rtlCol="0">
            <a:spAutoFit/>
          </a:bodyPr>
          <a:lstStyle/>
          <a:p>
            <a:pPr lvl="0">
              <a:defRPr/>
            </a:pPr>
            <a:r>
              <a:rPr lang="fr-FR" dirty="0"/>
              <a:t>              </a:t>
            </a:r>
            <a:r>
              <a:rPr lang="fr-FR" sz="2400" b="1" dirty="0">
                <a:solidFill>
                  <a:schemeClr val="bg1"/>
                </a:solidFill>
                <a:latin typeface="Arial Rounded MT Bold" panose="020F0704030504030204" pitchFamily="34" charset="0"/>
              </a:rPr>
              <a:t>Évolution de l’approche du FEM relative au genre</a:t>
            </a:r>
          </a:p>
        </p:txBody>
      </p:sp>
      <p:sp>
        <p:nvSpPr>
          <p:cNvPr id="15" name="Cube 14">
            <a:extLst>
              <a:ext uri="{FF2B5EF4-FFF2-40B4-BE49-F238E27FC236}">
                <a16:creationId xmlns:a16="http://schemas.microsoft.com/office/drawing/2014/main" id="{DCB5B8C0-508B-42BC-A4FB-E94451AC2647}"/>
              </a:ext>
            </a:extLst>
          </p:cNvPr>
          <p:cNvSpPr/>
          <p:nvPr/>
        </p:nvSpPr>
        <p:spPr>
          <a:xfrm>
            <a:off x="9664691" y="3744506"/>
            <a:ext cx="710742" cy="710742"/>
          </a:xfrm>
          <a:prstGeom prst="cube">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4DBA5892-E4EA-4EBA-B822-B6F8767E60A9}"/>
              </a:ext>
            </a:extLst>
          </p:cNvPr>
          <p:cNvSpPr txBox="1"/>
          <p:nvPr/>
        </p:nvSpPr>
        <p:spPr>
          <a:xfrm>
            <a:off x="5415016" y="4889029"/>
            <a:ext cx="2396171" cy="1015663"/>
          </a:xfrm>
          <a:prstGeom prst="rect">
            <a:avLst/>
          </a:prstGeom>
          <a:noFill/>
        </p:spPr>
        <p:txBody>
          <a:bodyPr wrap="square" rtlCol="0">
            <a:spAutoFit/>
          </a:bodyPr>
          <a:lstStyle/>
          <a:p>
            <a:pPr marL="171450" lvl="0" indent="-171450">
              <a:buFont typeface="Arial" panose="020B0604020202020204" pitchFamily="34" charset="0"/>
              <a:buChar char="•"/>
            </a:pPr>
            <a:r>
              <a:rPr lang="fr-FR" sz="1200" b="1" dirty="0">
                <a:latin typeface="Arial Rounded MT Bold" panose="020F0704030504030204" pitchFamily="34" charset="0"/>
              </a:rPr>
              <a:t>Amélioration de la conception des projets</a:t>
            </a:r>
          </a:p>
          <a:p>
            <a:pPr marL="171450" lvl="0" indent="-171450">
              <a:buFont typeface="Arial" panose="020B0604020202020204" pitchFamily="34" charset="0"/>
              <a:buChar char="•"/>
            </a:pPr>
            <a:endParaRPr lang="fr-FR" sz="1200" b="1" dirty="0">
              <a:latin typeface="Arial Rounded MT Bold" panose="020F0704030504030204" pitchFamily="34" charset="0"/>
              <a:cs typeface="Angsana New" panose="02020603050405020304" pitchFamily="18" charset="-34"/>
            </a:endParaRPr>
          </a:p>
          <a:p>
            <a:pPr marL="171450" lvl="0" indent="-171450">
              <a:buFont typeface="Arial" panose="020B0604020202020204" pitchFamily="34" charset="0"/>
              <a:buChar char="•"/>
            </a:pPr>
            <a:r>
              <a:rPr lang="fr-FR" sz="1200" b="1" dirty="0">
                <a:latin typeface="Arial Rounded MT Bold" panose="020F0704030504030204" pitchFamily="34" charset="0"/>
              </a:rPr>
              <a:t>Accent mis sur les analyses et l’apprentissage</a:t>
            </a:r>
            <a:endParaRPr lang="fr-FR" dirty="0"/>
          </a:p>
        </p:txBody>
      </p:sp>
    </p:spTree>
    <p:extLst>
      <p:ext uri="{BB962C8B-B14F-4D97-AF65-F5344CB8AC3E}">
        <p14:creationId xmlns:p14="http://schemas.microsoft.com/office/powerpoint/2010/main" val="3240562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AE464B8-9249-44BE-BE5B-C624460BBC2C}"/>
              </a:ext>
            </a:extLst>
          </p:cNvPr>
          <p:cNvSpPr txBox="1"/>
          <p:nvPr/>
        </p:nvSpPr>
        <p:spPr>
          <a:xfrm>
            <a:off x="4559618" y="920197"/>
            <a:ext cx="7113398" cy="6278642"/>
          </a:xfrm>
          <a:prstGeom prst="rect">
            <a:avLst/>
          </a:prstGeom>
          <a:noFill/>
          <a:ln w="38100">
            <a:noFill/>
          </a:ln>
        </p:spPr>
        <p:txBody>
          <a:bodyPr wrap="square" rtlCol="0">
            <a:spAutoFit/>
          </a:bodyPr>
          <a:lstStyle/>
          <a:p>
            <a:endParaRPr lang="fr-FR" b="1" i="1" dirty="0">
              <a:solidFill>
                <a:schemeClr val="accent6">
                  <a:lumMod val="50000"/>
                </a:schemeClr>
              </a:solidFill>
            </a:endParaRPr>
          </a:p>
          <a:p>
            <a:r>
              <a:rPr lang="fr-FR" sz="2400" b="1" dirty="0">
                <a:solidFill>
                  <a:schemeClr val="accent1">
                    <a:lumMod val="50000"/>
                  </a:schemeClr>
                </a:solidFill>
              </a:rPr>
              <a:t>Fait écho</a:t>
            </a:r>
            <a:r>
              <a:rPr lang="fr-FR" dirty="0"/>
              <a:t> à l’attention accrue portée à l’égalité des sexes et à l’autonomisation des femmes dans les accords multilatéraux sur l’environnement (AME) signés par le FEM</a:t>
            </a:r>
          </a:p>
          <a:p>
            <a:endParaRPr lang="fr-FR" sz="2400" dirty="0"/>
          </a:p>
          <a:p>
            <a:r>
              <a:rPr lang="fr-FR" sz="2400" b="1" dirty="0">
                <a:solidFill>
                  <a:schemeClr val="accent1">
                    <a:lumMod val="50000"/>
                  </a:schemeClr>
                </a:solidFill>
              </a:rPr>
              <a:t>Reconnaît</a:t>
            </a:r>
            <a:r>
              <a:rPr lang="fr-FR" dirty="0"/>
              <a:t> que les efforts déployés pour lutter contre la dégradation de l’environnement et ceux visant à combattre l’inégalité des sexes peuvent se renforcer mutuellement</a:t>
            </a:r>
          </a:p>
          <a:p>
            <a:endParaRPr lang="fr-FR" sz="2400" dirty="0"/>
          </a:p>
          <a:p>
            <a:r>
              <a:rPr lang="fr-FR" sz="2400" b="1" dirty="0">
                <a:solidFill>
                  <a:schemeClr val="accent1">
                    <a:lumMod val="50000"/>
                  </a:schemeClr>
                </a:solidFill>
              </a:rPr>
              <a:t>Vise </a:t>
            </a:r>
            <a:r>
              <a:rPr lang="fr-FR" dirty="0"/>
              <a:t>à catalyser des projets susceptibles d’avoir un impact environnemental plus important grâce à des approches et à des résultats tenant compte du genre</a:t>
            </a:r>
          </a:p>
          <a:p>
            <a:endParaRPr lang="fr-FR" i="1" dirty="0"/>
          </a:p>
          <a:p>
            <a:r>
              <a:rPr lang="fr-FR" sz="2400" b="1" dirty="0">
                <a:solidFill>
                  <a:schemeClr val="accent1">
                    <a:lumMod val="50000"/>
                  </a:schemeClr>
                </a:solidFill>
              </a:rPr>
              <a:t>Cherche</a:t>
            </a:r>
            <a:r>
              <a:rPr lang="fr-FR" dirty="0"/>
              <a:t> à garantir l’égalité de chances pour les femmes et les hommes de participer aux activités financées par le FEM, d’y contribuer et d’en tirer parti </a:t>
            </a:r>
          </a:p>
          <a:p>
            <a:endParaRPr lang="fr-FR" dirty="0"/>
          </a:p>
          <a:p>
            <a:r>
              <a:rPr lang="fr-FR" sz="2400" b="1" dirty="0">
                <a:solidFill>
                  <a:schemeClr val="accent1">
                    <a:lumMod val="50000"/>
                  </a:schemeClr>
                </a:solidFill>
              </a:rPr>
              <a:t>Énonce </a:t>
            </a:r>
            <a:r>
              <a:rPr lang="fr-FR" dirty="0"/>
              <a:t>clairement les exigences  concernant le cycle des projets et des programmes du FEM </a:t>
            </a:r>
          </a:p>
          <a:p>
            <a:r>
              <a:rPr lang="fr-FR" dirty="0"/>
              <a:t>  </a:t>
            </a:r>
          </a:p>
        </p:txBody>
      </p:sp>
      <p:pic>
        <p:nvPicPr>
          <p:cNvPr id="20" name="Picture 19">
            <a:extLst>
              <a:ext uri="{FF2B5EF4-FFF2-40B4-BE49-F238E27FC236}">
                <a16:creationId xmlns:a16="http://schemas.microsoft.com/office/drawing/2014/main" id="{4B554669-EBC7-4628-8E06-2E65CE0F20BE}"/>
              </a:ext>
            </a:extLst>
          </p:cNvPr>
          <p:cNvPicPr>
            <a:picLocks noChangeAspect="1"/>
          </p:cNvPicPr>
          <p:nvPr/>
        </p:nvPicPr>
        <p:blipFill rotWithShape="1">
          <a:blip r:embed="rId2"/>
          <a:srcRect l="35577" t="22222" r="36645" b="15100"/>
          <a:stretch/>
        </p:blipFill>
        <p:spPr bwMode="auto">
          <a:xfrm>
            <a:off x="1124078" y="1761750"/>
            <a:ext cx="3097886" cy="39319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23" name="Circle: Hollow 22">
            <a:extLst>
              <a:ext uri="{FF2B5EF4-FFF2-40B4-BE49-F238E27FC236}">
                <a16:creationId xmlns:a16="http://schemas.microsoft.com/office/drawing/2014/main" id="{B88CB154-8FA4-418E-A9F0-C56C5A00023F}"/>
              </a:ext>
            </a:extLst>
          </p:cNvPr>
          <p:cNvSpPr/>
          <p:nvPr/>
        </p:nvSpPr>
        <p:spPr>
          <a:xfrm>
            <a:off x="645090" y="129930"/>
            <a:ext cx="1462473" cy="1371600"/>
          </a:xfrm>
          <a:prstGeom prst="donu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8281883C-EF4E-4044-B178-C16E7C6C3920}"/>
              </a:ext>
            </a:extLst>
          </p:cNvPr>
          <p:cNvSpPr txBox="1"/>
          <p:nvPr/>
        </p:nvSpPr>
        <p:spPr>
          <a:xfrm>
            <a:off x="-1" y="589266"/>
            <a:ext cx="8229601" cy="461665"/>
          </a:xfrm>
          <a:prstGeom prst="rect">
            <a:avLst/>
          </a:prstGeom>
          <a:solidFill>
            <a:schemeClr val="accent1">
              <a:lumMod val="50000"/>
            </a:schemeClr>
          </a:solidFill>
        </p:spPr>
        <p:txBody>
          <a:bodyPr wrap="square" rtlCol="0">
            <a:spAutoFit/>
          </a:bodyPr>
          <a:lstStyle/>
          <a:p>
            <a:pPr lvl="0">
              <a:defRPr/>
            </a:pPr>
            <a:r>
              <a:rPr lang="fr-FR" dirty="0"/>
              <a:t>              </a:t>
            </a:r>
            <a:r>
              <a:rPr lang="fr-FR" sz="2400" b="1" dirty="0">
                <a:solidFill>
                  <a:schemeClr val="bg1"/>
                </a:solidFill>
                <a:latin typeface="Arial Rounded MT Bold" panose="020F0704030504030204" pitchFamily="34" charset="0"/>
              </a:rPr>
              <a:t>Politique du FEM relative à l’égalité des sexes</a:t>
            </a:r>
          </a:p>
        </p:txBody>
      </p:sp>
      <p:pic>
        <p:nvPicPr>
          <p:cNvPr id="25" name="Picture 24">
            <a:extLst>
              <a:ext uri="{FF2B5EF4-FFF2-40B4-BE49-F238E27FC236}">
                <a16:creationId xmlns:a16="http://schemas.microsoft.com/office/drawing/2014/main" id="{9E07EDDF-6CB7-4EBF-8DBF-999A89B43B9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54024" y="140731"/>
            <a:ext cx="1045859" cy="1223878"/>
          </a:xfrm>
          <a:prstGeom prst="rect">
            <a:avLst/>
          </a:prstGeom>
        </p:spPr>
      </p:pic>
    </p:spTree>
    <p:extLst>
      <p:ext uri="{BB962C8B-B14F-4D97-AF65-F5344CB8AC3E}">
        <p14:creationId xmlns:p14="http://schemas.microsoft.com/office/powerpoint/2010/main" val="567732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72095AA-1616-4165-A211-0937FFB91884}"/>
              </a:ext>
            </a:extLst>
          </p:cNvPr>
          <p:cNvSpPr/>
          <p:nvPr/>
        </p:nvSpPr>
        <p:spPr>
          <a:xfrm>
            <a:off x="3951419" y="2717710"/>
            <a:ext cx="4555891" cy="2693045"/>
          </a:xfrm>
          <a:prstGeom prst="rect">
            <a:avLst/>
          </a:prstGeom>
        </p:spPr>
        <p:txBody>
          <a:bodyPr wrap="square">
            <a:spAutoFit/>
          </a:bodyPr>
          <a:lstStyle/>
          <a:p>
            <a:pPr marL="285750" indent="-285750">
              <a:spcBef>
                <a:spcPts val="600"/>
              </a:spcBef>
              <a:spcAft>
                <a:spcPts val="600"/>
              </a:spcAft>
              <a:buClr>
                <a:srgbClr val="002060"/>
              </a:buClr>
              <a:buSzPct val="110000"/>
              <a:buFont typeface="Wingdings" panose="05000000000000000000" pitchFamily="2" charset="2"/>
              <a:buChar char="§"/>
            </a:pPr>
            <a:r>
              <a:rPr lang="fr-FR"/>
              <a:t>Favorisent un plus large accès, une utilisation accrue et un plus grand contrôle des ressources naturelles par les femmes</a:t>
            </a:r>
          </a:p>
          <a:p>
            <a:pPr marL="285750" indent="-285750">
              <a:spcBef>
                <a:spcPts val="600"/>
              </a:spcBef>
              <a:spcAft>
                <a:spcPts val="600"/>
              </a:spcAft>
              <a:buClr>
                <a:srgbClr val="002060"/>
              </a:buClr>
              <a:buSzPct val="110000"/>
              <a:buFont typeface="Wingdings" panose="05000000000000000000" pitchFamily="2" charset="2"/>
              <a:buChar char="§"/>
            </a:pPr>
            <a:r>
              <a:rPr lang="fr-FR"/>
              <a:t>Renforcent la participation et le rôle des femmes dans les processus de prise de décisions concernant les ressources naturelles, les femmes étant des agents du changement </a:t>
            </a:r>
          </a:p>
          <a:p>
            <a:pPr marL="285750" indent="-285750">
              <a:spcBef>
                <a:spcPts val="600"/>
              </a:spcBef>
              <a:spcAft>
                <a:spcPts val="600"/>
              </a:spcAft>
              <a:buClr>
                <a:srgbClr val="002060"/>
              </a:buClr>
              <a:buSzPct val="110000"/>
              <a:buFont typeface="Wingdings" panose="05000000000000000000" pitchFamily="2" charset="2"/>
              <a:buChar char="§"/>
            </a:pPr>
            <a:r>
              <a:rPr lang="fr-FR"/>
              <a:t>Ciblent les femmes en tant que bénéficiaires spécifiques et investir dans les compétences et les capacités des femmes</a:t>
            </a:r>
          </a:p>
          <a:p>
            <a:endParaRPr lang="fr-FR" dirty="0"/>
          </a:p>
        </p:txBody>
      </p:sp>
      <p:sp>
        <p:nvSpPr>
          <p:cNvPr id="19" name="TextBox 18">
            <a:extLst>
              <a:ext uri="{FF2B5EF4-FFF2-40B4-BE49-F238E27FC236}">
                <a16:creationId xmlns:a16="http://schemas.microsoft.com/office/drawing/2014/main" id="{4DF038DF-F910-40A7-83EF-B9BCE8CE61BC}"/>
              </a:ext>
            </a:extLst>
          </p:cNvPr>
          <p:cNvSpPr txBox="1"/>
          <p:nvPr/>
        </p:nvSpPr>
        <p:spPr>
          <a:xfrm>
            <a:off x="645846" y="1654670"/>
            <a:ext cx="3926960" cy="400110"/>
          </a:xfrm>
          <a:prstGeom prst="rect">
            <a:avLst/>
          </a:prstGeom>
          <a:noFill/>
          <a:ln>
            <a:noFill/>
          </a:ln>
        </p:spPr>
        <p:txBody>
          <a:bodyPr vert="horz" wrap="square" rtlCol="0">
            <a:spAutoFit/>
          </a:bodyPr>
          <a:lstStyle/>
          <a:p>
            <a:r>
              <a:rPr lang="fr-FR" sz="2000" b="1" dirty="0">
                <a:solidFill>
                  <a:schemeClr val="accent6">
                    <a:lumMod val="50000"/>
                  </a:schemeClr>
                </a:solidFill>
              </a:rPr>
              <a:t>Comble les écarts entre les sexes…</a:t>
            </a:r>
          </a:p>
        </p:txBody>
      </p:sp>
      <p:sp>
        <p:nvSpPr>
          <p:cNvPr id="20" name="TextBox 19">
            <a:extLst>
              <a:ext uri="{FF2B5EF4-FFF2-40B4-BE49-F238E27FC236}">
                <a16:creationId xmlns:a16="http://schemas.microsoft.com/office/drawing/2014/main" id="{AD3C1B3C-10B0-4BFA-8F2F-A64DE8E731BE}"/>
              </a:ext>
            </a:extLst>
          </p:cNvPr>
          <p:cNvSpPr txBox="1"/>
          <p:nvPr/>
        </p:nvSpPr>
        <p:spPr>
          <a:xfrm>
            <a:off x="4588093" y="1654670"/>
            <a:ext cx="4695958" cy="400110"/>
          </a:xfrm>
          <a:prstGeom prst="rect">
            <a:avLst/>
          </a:prstGeom>
          <a:noFill/>
          <a:ln>
            <a:noFill/>
          </a:ln>
        </p:spPr>
        <p:txBody>
          <a:bodyPr vert="horz" wrap="square" rtlCol="0">
            <a:spAutoFit/>
          </a:bodyPr>
          <a:lstStyle/>
          <a:p>
            <a:r>
              <a:rPr lang="fr-FR" sz="2000" b="1" dirty="0">
                <a:solidFill>
                  <a:schemeClr val="accent6">
                    <a:lumMod val="50000"/>
                  </a:schemeClr>
                </a:solidFill>
              </a:rPr>
              <a:t>par des points d’entrée stratégiques…</a:t>
            </a:r>
          </a:p>
        </p:txBody>
      </p:sp>
      <p:sp>
        <p:nvSpPr>
          <p:cNvPr id="13" name="Circle: Hollow 12">
            <a:extLst>
              <a:ext uri="{FF2B5EF4-FFF2-40B4-BE49-F238E27FC236}">
                <a16:creationId xmlns:a16="http://schemas.microsoft.com/office/drawing/2014/main" id="{80DDB84C-5C28-45D0-8875-099CB6428262}"/>
              </a:ext>
            </a:extLst>
          </p:cNvPr>
          <p:cNvSpPr/>
          <p:nvPr/>
        </p:nvSpPr>
        <p:spPr>
          <a:xfrm>
            <a:off x="645090" y="140440"/>
            <a:ext cx="1462473" cy="1371600"/>
          </a:xfrm>
          <a:prstGeom prst="donu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5EE1F9B4-8F41-48CC-90C0-1EF645BF20AF}"/>
              </a:ext>
            </a:extLst>
          </p:cNvPr>
          <p:cNvSpPr txBox="1"/>
          <p:nvPr/>
        </p:nvSpPr>
        <p:spPr>
          <a:xfrm>
            <a:off x="0" y="599776"/>
            <a:ext cx="7908324" cy="461665"/>
          </a:xfrm>
          <a:prstGeom prst="rect">
            <a:avLst/>
          </a:prstGeom>
          <a:solidFill>
            <a:schemeClr val="accent1">
              <a:lumMod val="50000"/>
            </a:schemeClr>
          </a:solidFill>
          <a:ln w="76200">
            <a:solidFill>
              <a:schemeClr val="accent6">
                <a:lumMod val="50000"/>
              </a:schemeClr>
            </a:solidFill>
          </a:ln>
        </p:spPr>
        <p:txBody>
          <a:bodyPr wrap="square" rtlCol="0">
            <a:spAutoFit/>
          </a:bodyPr>
          <a:lstStyle/>
          <a:p>
            <a:pPr lvl="0">
              <a:defRPr/>
            </a:pPr>
            <a:r>
              <a:rPr lang="fr-FR" dirty="0"/>
              <a:t>              </a:t>
            </a:r>
            <a:r>
              <a:rPr lang="fr-FR" sz="2400" b="1" dirty="0">
                <a:solidFill>
                  <a:schemeClr val="bg1"/>
                </a:solidFill>
                <a:latin typeface="Arial Rounded MT Bold" panose="020F0704030504030204" pitchFamily="34" charset="0"/>
              </a:rPr>
              <a:t>Stratégie du FEM relative à l’égalité des sexes </a:t>
            </a:r>
          </a:p>
        </p:txBody>
      </p:sp>
      <p:pic>
        <p:nvPicPr>
          <p:cNvPr id="17" name="Picture 16">
            <a:extLst>
              <a:ext uri="{FF2B5EF4-FFF2-40B4-BE49-F238E27FC236}">
                <a16:creationId xmlns:a16="http://schemas.microsoft.com/office/drawing/2014/main" id="{94EE3728-CB4F-4E34-BA65-FEDDAF8E493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954024" y="140731"/>
            <a:ext cx="1045859" cy="1223878"/>
          </a:xfrm>
          <a:prstGeom prst="rect">
            <a:avLst/>
          </a:prstGeom>
        </p:spPr>
      </p:pic>
      <p:sp>
        <p:nvSpPr>
          <p:cNvPr id="18" name="TextBox 17">
            <a:extLst>
              <a:ext uri="{FF2B5EF4-FFF2-40B4-BE49-F238E27FC236}">
                <a16:creationId xmlns:a16="http://schemas.microsoft.com/office/drawing/2014/main" id="{2BBA1BA3-AD29-47F6-9429-A07E11D07685}"/>
              </a:ext>
            </a:extLst>
          </p:cNvPr>
          <p:cNvSpPr txBox="1"/>
          <p:nvPr/>
        </p:nvSpPr>
        <p:spPr>
          <a:xfrm>
            <a:off x="8864274" y="1647790"/>
            <a:ext cx="2822203" cy="400110"/>
          </a:xfrm>
          <a:prstGeom prst="rect">
            <a:avLst/>
          </a:prstGeom>
          <a:noFill/>
          <a:ln>
            <a:noFill/>
          </a:ln>
        </p:spPr>
        <p:txBody>
          <a:bodyPr vert="horz" wrap="square" rtlCol="0">
            <a:spAutoFit/>
          </a:bodyPr>
          <a:lstStyle/>
          <a:p>
            <a:r>
              <a:rPr lang="fr-FR" sz="2000" b="1" dirty="0">
                <a:solidFill>
                  <a:schemeClr val="accent6">
                    <a:lumMod val="50000"/>
                  </a:schemeClr>
                </a:solidFill>
              </a:rPr>
              <a:t>pour avoir plus d’ </a:t>
            </a:r>
          </a:p>
        </p:txBody>
      </p:sp>
      <p:sp>
        <p:nvSpPr>
          <p:cNvPr id="21" name="TextBox 20">
            <a:extLst>
              <a:ext uri="{FF2B5EF4-FFF2-40B4-BE49-F238E27FC236}">
                <a16:creationId xmlns:a16="http://schemas.microsoft.com/office/drawing/2014/main" id="{50F0ACFC-E452-4328-89D4-66A96FE7C84E}"/>
              </a:ext>
            </a:extLst>
          </p:cNvPr>
          <p:cNvSpPr txBox="1"/>
          <p:nvPr/>
        </p:nvSpPr>
        <p:spPr>
          <a:xfrm>
            <a:off x="9271794" y="3429000"/>
            <a:ext cx="2590691" cy="1200329"/>
          </a:xfrm>
          <a:prstGeom prst="rect">
            <a:avLst/>
          </a:prstGeom>
          <a:noFill/>
          <a:ln>
            <a:noFill/>
          </a:ln>
        </p:spPr>
        <p:txBody>
          <a:bodyPr vert="horz" wrap="square" rtlCol="0">
            <a:spAutoFit/>
          </a:bodyPr>
          <a:lstStyle/>
          <a:p>
            <a:r>
              <a:rPr lang="fr-FR" sz="2400" b="1" dirty="0">
                <a:solidFill>
                  <a:schemeClr val="accent6">
                    <a:lumMod val="50000"/>
                  </a:schemeClr>
                </a:solidFill>
              </a:rPr>
              <a:t>Effets positifs pour l’environnement mondial </a:t>
            </a:r>
          </a:p>
        </p:txBody>
      </p:sp>
      <p:sp>
        <p:nvSpPr>
          <p:cNvPr id="9" name="Callout: Right Arrow 8">
            <a:extLst>
              <a:ext uri="{FF2B5EF4-FFF2-40B4-BE49-F238E27FC236}">
                <a16:creationId xmlns:a16="http://schemas.microsoft.com/office/drawing/2014/main" id="{2227CF8C-8AFD-4B55-9695-EFE6B4127F21}"/>
              </a:ext>
            </a:extLst>
          </p:cNvPr>
          <p:cNvSpPr/>
          <p:nvPr/>
        </p:nvSpPr>
        <p:spPr>
          <a:xfrm>
            <a:off x="3423415" y="2364059"/>
            <a:ext cx="261277" cy="3250339"/>
          </a:xfrm>
          <a:prstGeom prst="rightArrowCallou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llout: Right Arrow 23">
            <a:extLst>
              <a:ext uri="{FF2B5EF4-FFF2-40B4-BE49-F238E27FC236}">
                <a16:creationId xmlns:a16="http://schemas.microsoft.com/office/drawing/2014/main" id="{C169D075-80E0-478D-8A9E-73B592E73A26}"/>
              </a:ext>
            </a:extLst>
          </p:cNvPr>
          <p:cNvSpPr/>
          <p:nvPr/>
        </p:nvSpPr>
        <p:spPr>
          <a:xfrm>
            <a:off x="8820447" y="2392636"/>
            <a:ext cx="261277" cy="3250339"/>
          </a:xfrm>
          <a:prstGeom prst="rightArrowCallou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ame 24">
            <a:extLst>
              <a:ext uri="{FF2B5EF4-FFF2-40B4-BE49-F238E27FC236}">
                <a16:creationId xmlns:a16="http://schemas.microsoft.com/office/drawing/2014/main" id="{2B34278B-2C94-49CF-B474-ABC0980B3862}"/>
              </a:ext>
            </a:extLst>
          </p:cNvPr>
          <p:cNvSpPr/>
          <p:nvPr/>
        </p:nvSpPr>
        <p:spPr>
          <a:xfrm>
            <a:off x="645091" y="2318779"/>
            <a:ext cx="2191158" cy="1014972"/>
          </a:xfrm>
          <a:prstGeom prst="fram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3461C2DF-D6BC-4E60-ACBA-50C67CC0A1D7}"/>
              </a:ext>
            </a:extLst>
          </p:cNvPr>
          <p:cNvSpPr txBox="1"/>
          <p:nvPr/>
        </p:nvSpPr>
        <p:spPr>
          <a:xfrm>
            <a:off x="639205" y="2446338"/>
            <a:ext cx="2329800" cy="923330"/>
          </a:xfrm>
          <a:prstGeom prst="rect">
            <a:avLst/>
          </a:prstGeom>
          <a:solidFill>
            <a:schemeClr val="bg1"/>
          </a:solidFill>
        </p:spPr>
        <p:txBody>
          <a:bodyPr wrap="square" rtlCol="0">
            <a:spAutoFit/>
          </a:bodyPr>
          <a:lstStyle/>
          <a:p>
            <a:r>
              <a:rPr lang="fr-FR" b="1" dirty="0">
                <a:solidFill>
                  <a:schemeClr val="accent1">
                    <a:lumMod val="50000"/>
                  </a:schemeClr>
                </a:solidFill>
              </a:rPr>
              <a:t>Accessibilité et contrôle des ressources naturelles</a:t>
            </a:r>
          </a:p>
          <a:p>
            <a:endParaRPr lang="fr-FR" b="1" dirty="0">
              <a:solidFill>
                <a:schemeClr val="accent1">
                  <a:lumMod val="50000"/>
                </a:schemeClr>
              </a:solidFill>
            </a:endParaRPr>
          </a:p>
        </p:txBody>
      </p:sp>
      <p:sp>
        <p:nvSpPr>
          <p:cNvPr id="27" name="Frame 26">
            <a:extLst>
              <a:ext uri="{FF2B5EF4-FFF2-40B4-BE49-F238E27FC236}">
                <a16:creationId xmlns:a16="http://schemas.microsoft.com/office/drawing/2014/main" id="{2AE7A25A-D938-45E2-99ED-E29DB6EF539A}"/>
              </a:ext>
            </a:extLst>
          </p:cNvPr>
          <p:cNvSpPr/>
          <p:nvPr/>
        </p:nvSpPr>
        <p:spPr>
          <a:xfrm>
            <a:off x="619210" y="3556747"/>
            <a:ext cx="2211446" cy="1014972"/>
          </a:xfrm>
          <a:prstGeom prst="fram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59F50739-3EEA-4348-B37B-7A739E739466}"/>
              </a:ext>
            </a:extLst>
          </p:cNvPr>
          <p:cNvSpPr txBox="1"/>
          <p:nvPr/>
        </p:nvSpPr>
        <p:spPr>
          <a:xfrm>
            <a:off x="530474" y="3683918"/>
            <a:ext cx="2702870" cy="1200329"/>
          </a:xfrm>
          <a:prstGeom prst="rect">
            <a:avLst/>
          </a:prstGeom>
          <a:solidFill>
            <a:schemeClr val="bg1"/>
          </a:solidFill>
        </p:spPr>
        <p:txBody>
          <a:bodyPr wrap="square" rtlCol="0">
            <a:spAutoFit/>
          </a:bodyPr>
          <a:lstStyle/>
          <a:p>
            <a:r>
              <a:rPr lang="fr-FR" b="1" dirty="0">
                <a:solidFill>
                  <a:schemeClr val="accent1">
                    <a:lumMod val="50000"/>
                  </a:schemeClr>
                </a:solidFill>
              </a:rPr>
              <a:t>Prise de décision et rôle prépondérant en matière environnementale</a:t>
            </a:r>
          </a:p>
          <a:p>
            <a:endParaRPr lang="fr-FR" b="1" dirty="0">
              <a:solidFill>
                <a:schemeClr val="accent1">
                  <a:lumMod val="50000"/>
                </a:schemeClr>
              </a:solidFill>
            </a:endParaRPr>
          </a:p>
        </p:txBody>
      </p:sp>
      <p:sp>
        <p:nvSpPr>
          <p:cNvPr id="29" name="Frame 28">
            <a:extLst>
              <a:ext uri="{FF2B5EF4-FFF2-40B4-BE49-F238E27FC236}">
                <a16:creationId xmlns:a16="http://schemas.microsoft.com/office/drawing/2014/main" id="{7D360E78-66D6-45EB-8097-E3AA2E064332}"/>
              </a:ext>
            </a:extLst>
          </p:cNvPr>
          <p:cNvSpPr/>
          <p:nvPr/>
        </p:nvSpPr>
        <p:spPr>
          <a:xfrm>
            <a:off x="639205" y="4794715"/>
            <a:ext cx="2211446" cy="1014972"/>
          </a:xfrm>
          <a:prstGeom prst="fram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30" name="TextBox 29">
            <a:extLst>
              <a:ext uri="{FF2B5EF4-FFF2-40B4-BE49-F238E27FC236}">
                <a16:creationId xmlns:a16="http://schemas.microsoft.com/office/drawing/2014/main" id="{70090B77-0276-408F-A2C5-D1940C46BC39}"/>
              </a:ext>
            </a:extLst>
          </p:cNvPr>
          <p:cNvSpPr txBox="1"/>
          <p:nvPr/>
        </p:nvSpPr>
        <p:spPr>
          <a:xfrm>
            <a:off x="550469" y="4921886"/>
            <a:ext cx="2547262" cy="923330"/>
          </a:xfrm>
          <a:prstGeom prst="rect">
            <a:avLst/>
          </a:prstGeom>
          <a:solidFill>
            <a:schemeClr val="bg1"/>
          </a:solidFill>
        </p:spPr>
        <p:txBody>
          <a:bodyPr wrap="square" rtlCol="0">
            <a:spAutoFit/>
          </a:bodyPr>
          <a:lstStyle/>
          <a:p>
            <a:r>
              <a:rPr lang="fr-FR" b="1" dirty="0">
                <a:solidFill>
                  <a:schemeClr val="accent1">
                    <a:lumMod val="50000"/>
                  </a:schemeClr>
                </a:solidFill>
              </a:rPr>
              <a:t>Accès aux avantages et services socioéconomiques</a:t>
            </a:r>
          </a:p>
          <a:p>
            <a:endParaRPr lang="fr-FR" b="1" dirty="0">
              <a:solidFill>
                <a:schemeClr val="accent1">
                  <a:lumMod val="50000"/>
                </a:schemeClr>
              </a:solidFill>
            </a:endParaRPr>
          </a:p>
        </p:txBody>
      </p:sp>
    </p:spTree>
    <p:extLst>
      <p:ext uri="{BB962C8B-B14F-4D97-AF65-F5344CB8AC3E}">
        <p14:creationId xmlns:p14="http://schemas.microsoft.com/office/powerpoint/2010/main" val="2775419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F79ED06-E978-4783-99C6-83F48A877E63}"/>
              </a:ext>
            </a:extLst>
          </p:cNvPr>
          <p:cNvSpPr txBox="1"/>
          <p:nvPr/>
        </p:nvSpPr>
        <p:spPr>
          <a:xfrm>
            <a:off x="858826" y="1442408"/>
            <a:ext cx="5335859" cy="646331"/>
          </a:xfrm>
          <a:prstGeom prst="rect">
            <a:avLst/>
          </a:prstGeom>
          <a:solidFill>
            <a:schemeClr val="bg1"/>
          </a:solidFill>
        </p:spPr>
        <p:txBody>
          <a:bodyPr wrap="square" rtlCol="0">
            <a:spAutoFit/>
          </a:bodyPr>
          <a:lstStyle/>
          <a:p>
            <a:pPr algn="ctr">
              <a:defRPr/>
            </a:pPr>
            <a:endParaRPr lang="fr-FR" b="1" dirty="0"/>
          </a:p>
          <a:p>
            <a:pPr algn="ctr">
              <a:defRPr/>
            </a:pPr>
            <a:r>
              <a:rPr lang="fr-FR" b="1" dirty="0">
                <a:solidFill>
                  <a:schemeClr val="accent1">
                    <a:lumMod val="50000"/>
                  </a:schemeClr>
                </a:solidFill>
              </a:rPr>
              <a:t>Identification et élaboration des projets</a:t>
            </a:r>
            <a:endParaRPr kumimoji="0" lang="fr-FR" sz="1800" b="1" i="0" strike="noStrike" kern="1200" cap="none" spc="0" normalizeH="0" baseline="0" noProof="0" dirty="0">
              <a:ln>
                <a:noFill/>
              </a:ln>
              <a:solidFill>
                <a:schemeClr val="accent1">
                  <a:lumMod val="50000"/>
                </a:schemeClr>
              </a:solidFill>
              <a:effectLst/>
              <a:uLnTx/>
              <a:uFillTx/>
              <a:latin typeface="Calibri"/>
            </a:endParaRPr>
          </a:p>
        </p:txBody>
      </p:sp>
      <p:grpSp>
        <p:nvGrpSpPr>
          <p:cNvPr id="18" name="Group 17"/>
          <p:cNvGrpSpPr>
            <a:grpSpLocks noChangeAspect="1"/>
          </p:cNvGrpSpPr>
          <p:nvPr/>
        </p:nvGrpSpPr>
        <p:grpSpPr>
          <a:xfrm>
            <a:off x="916078" y="2393244"/>
            <a:ext cx="10143750" cy="949710"/>
            <a:chOff x="1818708" y="1773570"/>
            <a:chExt cx="8278823" cy="1091622"/>
          </a:xfrm>
        </p:grpSpPr>
        <p:sp>
          <p:nvSpPr>
            <p:cNvPr id="6" name="Rectangle: Rounded Corners 5"/>
            <p:cNvSpPr/>
            <p:nvPr/>
          </p:nvSpPr>
          <p:spPr>
            <a:xfrm>
              <a:off x="1818708" y="1808556"/>
              <a:ext cx="1780281" cy="1056636"/>
            </a:xfrm>
            <a:prstGeom prst="roundRect">
              <a:avLst/>
            </a:prstGeom>
            <a:solidFill>
              <a:schemeClr val="accent1">
                <a:lumMod val="5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600" b="1" dirty="0">
                  <a:solidFill>
                    <a:schemeClr val="bg1"/>
                  </a:solidFill>
                </a:rPr>
                <a:t>Soumission de la FIP/du DPC</a:t>
              </a:r>
            </a:p>
          </p:txBody>
        </p:sp>
        <p:sp>
          <p:nvSpPr>
            <p:cNvPr id="13" name="Rectangle: Rounded Corners 12"/>
            <p:cNvSpPr/>
            <p:nvPr/>
          </p:nvSpPr>
          <p:spPr>
            <a:xfrm>
              <a:off x="8852208" y="1773570"/>
              <a:ext cx="1245323" cy="1023585"/>
            </a:xfrm>
            <a:prstGeom prst="roundRect">
              <a:avLst/>
            </a:prstGeom>
            <a:solidFill>
              <a:schemeClr val="accent1">
                <a:lumMod val="5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dirty="0">
                  <a:solidFill>
                    <a:schemeClr val="bg1"/>
                  </a:solidFill>
                </a:rPr>
                <a:t>Évaluations finales </a:t>
              </a:r>
            </a:p>
          </p:txBody>
        </p:sp>
        <p:sp>
          <p:nvSpPr>
            <p:cNvPr id="8" name="Rectangle: Rounded Corners 7"/>
            <p:cNvSpPr/>
            <p:nvPr/>
          </p:nvSpPr>
          <p:spPr>
            <a:xfrm>
              <a:off x="3996247" y="1786104"/>
              <a:ext cx="1669793" cy="1056637"/>
            </a:xfrm>
            <a:prstGeom prst="roundRect">
              <a:avLst/>
            </a:prstGeom>
            <a:solidFill>
              <a:schemeClr val="accent1">
                <a:lumMod val="5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600" b="1" dirty="0">
                  <a:solidFill>
                    <a:schemeClr val="bg1"/>
                  </a:solidFill>
                </a:rPr>
                <a:t>Soumission pour agrément du DG</a:t>
              </a:r>
            </a:p>
          </p:txBody>
        </p:sp>
        <p:sp>
          <p:nvSpPr>
            <p:cNvPr id="12" name="Rectangle: Rounded Corners 11"/>
            <p:cNvSpPr/>
            <p:nvPr/>
          </p:nvSpPr>
          <p:spPr>
            <a:xfrm>
              <a:off x="7439709" y="1773570"/>
              <a:ext cx="1245323" cy="1046035"/>
            </a:xfrm>
            <a:prstGeom prst="roundRect">
              <a:avLst/>
            </a:prstGeom>
            <a:solidFill>
              <a:schemeClr val="accent1">
                <a:lumMod val="5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dirty="0">
                  <a:solidFill>
                    <a:schemeClr val="bg1"/>
                  </a:solidFill>
                </a:rPr>
                <a:t>Examens à mi-parcours</a:t>
              </a:r>
            </a:p>
          </p:txBody>
        </p:sp>
        <p:sp>
          <p:nvSpPr>
            <p:cNvPr id="11" name="Rectangle: Rounded Corners 10"/>
            <p:cNvSpPr/>
            <p:nvPr/>
          </p:nvSpPr>
          <p:spPr>
            <a:xfrm>
              <a:off x="6021584" y="1778403"/>
              <a:ext cx="1250949" cy="1056636"/>
            </a:xfrm>
            <a:prstGeom prst="roundRect">
              <a:avLst/>
            </a:prstGeom>
            <a:solidFill>
              <a:schemeClr val="accent1">
                <a:lumMod val="5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dirty="0">
                  <a:solidFill>
                    <a:schemeClr val="bg1"/>
                  </a:solidFill>
                </a:rPr>
                <a:t>Rapports d’exécution de projets</a:t>
              </a:r>
            </a:p>
          </p:txBody>
        </p:sp>
      </p:grpSp>
      <p:graphicFrame>
        <p:nvGraphicFramePr>
          <p:cNvPr id="4" name="Table 3">
            <a:extLst>
              <a:ext uri="{FF2B5EF4-FFF2-40B4-BE49-F238E27FC236}">
                <a16:creationId xmlns:a16="http://schemas.microsoft.com/office/drawing/2014/main" id="{8C52F736-7A41-4699-9229-FBAFB9419809}"/>
              </a:ext>
            </a:extLst>
          </p:cNvPr>
          <p:cNvGraphicFramePr>
            <a:graphicFrameLocks noGrp="1"/>
          </p:cNvGraphicFramePr>
          <p:nvPr>
            <p:extLst>
              <p:ext uri="{D42A27DB-BD31-4B8C-83A1-F6EECF244321}">
                <p14:modId xmlns:p14="http://schemas.microsoft.com/office/powerpoint/2010/main" val="3462681385"/>
              </p:ext>
            </p:extLst>
          </p:nvPr>
        </p:nvGraphicFramePr>
        <p:xfrm>
          <a:off x="798648" y="3554239"/>
          <a:ext cx="2617830" cy="2301240"/>
        </p:xfrm>
        <a:graphic>
          <a:graphicData uri="http://schemas.openxmlformats.org/drawingml/2006/table">
            <a:tbl>
              <a:tblPr/>
              <a:tblGrid>
                <a:gridCol w="2617830">
                  <a:extLst>
                    <a:ext uri="{9D8B030D-6E8A-4147-A177-3AD203B41FA5}">
                      <a16:colId xmlns:a16="http://schemas.microsoft.com/office/drawing/2014/main" val="879135269"/>
                    </a:ext>
                  </a:extLst>
                </a:gridCol>
              </a:tblGrid>
              <a:tr h="1961130">
                <a:tc>
                  <a:txBody>
                    <a:bodyPr/>
                    <a:lstStyle/>
                    <a:p>
                      <a:pPr marL="285750" marR="0" lvl="0" indent="-285750" algn="l">
                        <a:spcBef>
                          <a:spcPts val="300"/>
                        </a:spcBef>
                        <a:spcAft>
                          <a:spcPts val="720"/>
                        </a:spcAft>
                        <a:buClr>
                          <a:schemeClr val="accent6">
                            <a:lumMod val="50000"/>
                          </a:schemeClr>
                        </a:buClr>
                        <a:buSzPts val="1600"/>
                        <a:buFont typeface="Wingdings" panose="05000000000000000000" pitchFamily="2" charset="2"/>
                        <a:buChar char="§"/>
                      </a:pPr>
                      <a:r>
                        <a:rPr lang="fr-FR" sz="1400" b="1" dirty="0">
                          <a:effectLst/>
                          <a:uFill>
                            <a:solidFill>
                              <a:srgbClr val="1F3864"/>
                            </a:solidFill>
                          </a:uFill>
                          <a:latin typeface="+mn-lt"/>
                        </a:rPr>
                        <a:t>Recueillir des informations sur les questions de genre en rapport avec le contexte du projet</a:t>
                      </a:r>
                    </a:p>
                    <a:p>
                      <a:pPr marL="285750" marR="0" lvl="0" indent="-285750" algn="l">
                        <a:spcBef>
                          <a:spcPts val="300"/>
                        </a:spcBef>
                        <a:spcAft>
                          <a:spcPts val="720"/>
                        </a:spcAft>
                        <a:buClr>
                          <a:schemeClr val="accent6">
                            <a:lumMod val="50000"/>
                          </a:schemeClr>
                        </a:buClr>
                        <a:buSzPts val="1600"/>
                        <a:buFont typeface="Wingdings" panose="05000000000000000000" pitchFamily="2" charset="2"/>
                        <a:buChar char="§"/>
                      </a:pPr>
                      <a:r>
                        <a:rPr lang="fr-FR" sz="1400" b="1" dirty="0">
                          <a:effectLst/>
                          <a:uFill>
                            <a:solidFill>
                              <a:srgbClr val="1F3864"/>
                            </a:solidFill>
                          </a:uFill>
                          <a:latin typeface="+mn-lt"/>
                        </a:rPr>
                        <a:t>Organiser des consultations sexospécifiques des parties prenantes</a:t>
                      </a:r>
                    </a:p>
                    <a:p>
                      <a:pPr marL="0" marR="0" lvl="0" indent="0" algn="l">
                        <a:spcBef>
                          <a:spcPts val="300"/>
                        </a:spcBef>
                        <a:spcAft>
                          <a:spcPts val="720"/>
                        </a:spcAft>
                        <a:buClr>
                          <a:srgbClr val="1F3864"/>
                        </a:buClr>
                        <a:buSzPts val="1600"/>
                        <a:buFont typeface="Wingdings" panose="05000000000000000000" pitchFamily="2" charset="2"/>
                        <a:buNone/>
                      </a:pPr>
                      <a:endParaRPr lang="fr-FR" sz="1400" b="0" dirty="0">
                        <a:effectLst/>
                        <a:uFill>
                          <a:solidFill>
                            <a:srgbClr val="1F3864"/>
                          </a:solidFill>
                        </a:uFill>
                        <a:latin typeface="+mn-lt"/>
                      </a:endParaRPr>
                    </a:p>
                    <a:p>
                      <a:pPr marL="0" marR="0" lvl="0" indent="0" algn="l">
                        <a:spcBef>
                          <a:spcPts val="300"/>
                        </a:spcBef>
                        <a:spcAft>
                          <a:spcPts val="720"/>
                        </a:spcAft>
                        <a:buClr>
                          <a:srgbClr val="1F3864"/>
                        </a:buClr>
                        <a:buSzPts val="1600"/>
                        <a:buFont typeface="Wingdings" panose="05000000000000000000" pitchFamily="2" charset="2"/>
                        <a:buNone/>
                      </a:pPr>
                      <a:endParaRPr lang="fr-FR" sz="1400" b="0" dirty="0">
                        <a:effectLst/>
                        <a:uFill>
                          <a:solidFill>
                            <a:srgbClr val="1F3864"/>
                          </a:solidFill>
                        </a:uFill>
                        <a:latin typeface="+mn-lt"/>
                      </a:endParaRPr>
                    </a:p>
                  </a:txBody>
                  <a:tcPr marL="114300" marR="114300" marT="0" marB="0">
                    <a:lnL>
                      <a:noFill/>
                    </a:lnL>
                    <a:lnR>
                      <a:noFill/>
                    </a:lnR>
                    <a:lnT>
                      <a:noFill/>
                    </a:lnT>
                    <a:lnB>
                      <a:noFill/>
                    </a:lnB>
                  </a:tcPr>
                </a:tc>
                <a:extLst>
                  <a:ext uri="{0D108BD9-81ED-4DB2-BD59-A6C34878D82A}">
                    <a16:rowId xmlns:a16="http://schemas.microsoft.com/office/drawing/2014/main" val="1565343258"/>
                  </a:ext>
                </a:extLst>
              </a:tr>
            </a:tbl>
          </a:graphicData>
        </a:graphic>
      </p:graphicFrame>
      <p:graphicFrame>
        <p:nvGraphicFramePr>
          <p:cNvPr id="19" name="Table 18">
            <a:extLst>
              <a:ext uri="{FF2B5EF4-FFF2-40B4-BE49-F238E27FC236}">
                <a16:creationId xmlns:a16="http://schemas.microsoft.com/office/drawing/2014/main" id="{ED801F8C-C544-43C5-9EF3-511FD75C901A}"/>
              </a:ext>
            </a:extLst>
          </p:cNvPr>
          <p:cNvGraphicFramePr>
            <a:graphicFrameLocks noGrp="1"/>
          </p:cNvGraphicFramePr>
          <p:nvPr>
            <p:extLst>
              <p:ext uri="{D42A27DB-BD31-4B8C-83A1-F6EECF244321}">
                <p14:modId xmlns:p14="http://schemas.microsoft.com/office/powerpoint/2010/main" val="3792268227"/>
              </p:ext>
            </p:extLst>
          </p:nvPr>
        </p:nvGraphicFramePr>
        <p:xfrm>
          <a:off x="3416478" y="3429000"/>
          <a:ext cx="2758627" cy="2641600"/>
        </p:xfrm>
        <a:graphic>
          <a:graphicData uri="http://schemas.openxmlformats.org/drawingml/2006/table">
            <a:tbl>
              <a:tblPr/>
              <a:tblGrid>
                <a:gridCol w="2758627">
                  <a:extLst>
                    <a:ext uri="{9D8B030D-6E8A-4147-A177-3AD203B41FA5}">
                      <a16:colId xmlns:a16="http://schemas.microsoft.com/office/drawing/2014/main" val="879135269"/>
                    </a:ext>
                  </a:extLst>
                </a:gridCol>
              </a:tblGrid>
              <a:tr h="0">
                <a:tc>
                  <a:txBody>
                    <a:bodyPr/>
                    <a:lstStyle/>
                    <a:p>
                      <a:pPr marL="285750" marR="0" lvl="0" indent="-285750" algn="l">
                        <a:spcBef>
                          <a:spcPts val="300"/>
                        </a:spcBef>
                        <a:spcAft>
                          <a:spcPts val="720"/>
                        </a:spcAft>
                        <a:buClr>
                          <a:schemeClr val="accent6">
                            <a:lumMod val="50000"/>
                          </a:schemeClr>
                        </a:buClr>
                        <a:buSzPts val="1600"/>
                        <a:buFont typeface="Wingdings" panose="05000000000000000000" pitchFamily="2" charset="2"/>
                        <a:buChar char="§"/>
                      </a:pPr>
                      <a:r>
                        <a:rPr lang="fr-FR" sz="1400" b="1" kern="1200" dirty="0">
                          <a:solidFill>
                            <a:schemeClr val="tx1"/>
                          </a:solidFill>
                          <a:effectLst/>
                          <a:uFill>
                            <a:solidFill>
                              <a:srgbClr val="1F3864"/>
                            </a:solidFill>
                          </a:uFill>
                          <a:latin typeface="+mn-lt"/>
                        </a:rPr>
                        <a:t>Réaliser une analyse sexospécifique </a:t>
                      </a:r>
                    </a:p>
                    <a:p>
                      <a:pPr marL="285750" marR="0" lvl="0" indent="-285750" algn="l">
                        <a:spcBef>
                          <a:spcPts val="300"/>
                        </a:spcBef>
                        <a:spcAft>
                          <a:spcPts val="720"/>
                        </a:spcAft>
                        <a:buClr>
                          <a:schemeClr val="accent6">
                            <a:lumMod val="50000"/>
                          </a:schemeClr>
                        </a:buClr>
                        <a:buSzPts val="1600"/>
                        <a:buFont typeface="Wingdings" panose="05000000000000000000" pitchFamily="2" charset="2"/>
                        <a:buChar char="§"/>
                      </a:pPr>
                      <a:r>
                        <a:rPr lang="fr-FR" sz="1400" b="1" kern="1200" dirty="0">
                          <a:solidFill>
                            <a:schemeClr val="tx1"/>
                          </a:solidFill>
                          <a:effectLst/>
                          <a:uFill>
                            <a:solidFill>
                              <a:srgbClr val="1F3864"/>
                            </a:solidFill>
                          </a:uFill>
                          <a:latin typeface="+mn-lt"/>
                        </a:rPr>
                        <a:t>Déterminer les actions soucieuses du genre</a:t>
                      </a:r>
                    </a:p>
                    <a:p>
                      <a:pPr marL="285750" marR="0" lvl="0" indent="-285750" algn="l">
                        <a:spcBef>
                          <a:spcPts val="300"/>
                        </a:spcBef>
                        <a:spcAft>
                          <a:spcPts val="720"/>
                        </a:spcAft>
                        <a:buClr>
                          <a:schemeClr val="accent6">
                            <a:lumMod val="50000"/>
                          </a:schemeClr>
                        </a:buClr>
                        <a:buSzPts val="1600"/>
                        <a:buFont typeface="Wingdings" panose="05000000000000000000" pitchFamily="2" charset="2"/>
                        <a:buChar char="§"/>
                      </a:pPr>
                      <a:r>
                        <a:rPr lang="fr-FR" sz="1400" b="1" dirty="0">
                          <a:effectLst/>
                          <a:latin typeface="+mn-lt"/>
                        </a:rPr>
                        <a:t>Formuler des indicateurs tenant compte du genre</a:t>
                      </a:r>
                    </a:p>
                    <a:p>
                      <a:pPr marL="285750" marR="0" lvl="0" indent="-285750" algn="l">
                        <a:spcBef>
                          <a:spcPts val="300"/>
                        </a:spcBef>
                        <a:spcAft>
                          <a:spcPts val="720"/>
                        </a:spcAft>
                        <a:buClr>
                          <a:schemeClr val="accent6">
                            <a:lumMod val="50000"/>
                          </a:schemeClr>
                        </a:buClr>
                        <a:buSzPts val="1600"/>
                        <a:buFont typeface="Wingdings" panose="05000000000000000000" pitchFamily="2" charset="2"/>
                        <a:buChar char="§"/>
                      </a:pPr>
                      <a:r>
                        <a:rPr lang="fr-FR" sz="1400" b="1" kern="1200" dirty="0">
                          <a:solidFill>
                            <a:schemeClr val="tx1"/>
                          </a:solidFill>
                          <a:effectLst/>
                          <a:uFill>
                            <a:solidFill>
                              <a:srgbClr val="1F3864"/>
                            </a:solidFill>
                          </a:uFill>
                          <a:latin typeface="+mn-lt"/>
                        </a:rPr>
                        <a:t>Étiquettage sexospacifique</a:t>
                      </a:r>
                      <a:r>
                        <a:rPr lang="fr-FR" sz="1400" b="0" kern="1200" dirty="0">
                          <a:solidFill>
                            <a:schemeClr val="tx1"/>
                          </a:solidFill>
                          <a:effectLst/>
                          <a:uFill>
                            <a:solidFill>
                              <a:srgbClr val="1F3864"/>
                            </a:solidFill>
                          </a:uFill>
                          <a:latin typeface="+mn-lt"/>
                        </a:rPr>
                        <a:t> : indiquant les domaines de résultats attendus</a:t>
                      </a:r>
                    </a:p>
                    <a:p>
                      <a:pPr marL="0" marR="0" lvl="0" indent="0" algn="l">
                        <a:spcBef>
                          <a:spcPts val="300"/>
                        </a:spcBef>
                        <a:spcAft>
                          <a:spcPts val="720"/>
                        </a:spcAft>
                        <a:buClr>
                          <a:srgbClr val="1F3864"/>
                        </a:buClr>
                        <a:buSzPts val="1600"/>
                        <a:buFont typeface="Wingdings" panose="05000000000000000000" pitchFamily="2" charset="2"/>
                        <a:buNone/>
                      </a:pPr>
                      <a:endParaRPr lang="fr-FR" sz="1400" b="0" kern="1200" dirty="0">
                        <a:solidFill>
                          <a:schemeClr val="tx1"/>
                        </a:solidFill>
                        <a:effectLst/>
                        <a:uFill>
                          <a:solidFill>
                            <a:srgbClr val="1F3864"/>
                          </a:solidFill>
                        </a:uFill>
                        <a:latin typeface="+mn-lt"/>
                        <a:ea typeface="+mn-ea"/>
                        <a:cs typeface="+mn-cs"/>
                      </a:endParaRPr>
                    </a:p>
                  </a:txBody>
                  <a:tcPr marL="114300" marR="114300" marT="0" marB="0">
                    <a:lnL>
                      <a:noFill/>
                    </a:lnL>
                    <a:lnR>
                      <a:noFill/>
                    </a:lnR>
                    <a:lnT>
                      <a:noFill/>
                    </a:lnT>
                    <a:lnB>
                      <a:noFill/>
                    </a:lnB>
                  </a:tcPr>
                </a:tc>
                <a:extLst>
                  <a:ext uri="{0D108BD9-81ED-4DB2-BD59-A6C34878D82A}">
                    <a16:rowId xmlns:a16="http://schemas.microsoft.com/office/drawing/2014/main" val="1565343258"/>
                  </a:ext>
                </a:extLst>
              </a:tr>
            </a:tbl>
          </a:graphicData>
        </a:graphic>
      </p:graphicFrame>
      <p:sp>
        <p:nvSpPr>
          <p:cNvPr id="20" name="Circle: Hollow 19">
            <a:extLst>
              <a:ext uri="{FF2B5EF4-FFF2-40B4-BE49-F238E27FC236}">
                <a16:creationId xmlns:a16="http://schemas.microsoft.com/office/drawing/2014/main" id="{A9779C4D-5651-44ED-B59C-78F4F8AAEF2E}"/>
              </a:ext>
            </a:extLst>
          </p:cNvPr>
          <p:cNvSpPr/>
          <p:nvPr/>
        </p:nvSpPr>
        <p:spPr>
          <a:xfrm>
            <a:off x="645090" y="140440"/>
            <a:ext cx="1462473" cy="1371600"/>
          </a:xfrm>
          <a:prstGeom prst="donu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2CAEE166-FAFC-414E-86FD-A19E2C2D515A}"/>
              </a:ext>
            </a:extLst>
          </p:cNvPr>
          <p:cNvSpPr txBox="1"/>
          <p:nvPr/>
        </p:nvSpPr>
        <p:spPr>
          <a:xfrm>
            <a:off x="0" y="599776"/>
            <a:ext cx="8614317" cy="461665"/>
          </a:xfrm>
          <a:prstGeom prst="rect">
            <a:avLst/>
          </a:prstGeom>
          <a:solidFill>
            <a:schemeClr val="accent1">
              <a:lumMod val="50000"/>
            </a:schemeClr>
          </a:solidFill>
          <a:ln w="76200">
            <a:solidFill>
              <a:schemeClr val="accent6">
                <a:lumMod val="50000"/>
              </a:schemeClr>
            </a:solidFill>
          </a:ln>
        </p:spPr>
        <p:txBody>
          <a:bodyPr wrap="square" rtlCol="0">
            <a:spAutoFit/>
          </a:bodyPr>
          <a:lstStyle/>
          <a:p>
            <a:pPr>
              <a:defRPr/>
            </a:pPr>
            <a:r>
              <a:rPr lang="fr-FR" sz="2400" b="1" dirty="0">
                <a:solidFill>
                  <a:schemeClr val="bg1"/>
                </a:solidFill>
              </a:rPr>
              <a:t>              Identification et élaboration de projets sensibles au genre</a:t>
            </a:r>
            <a:endParaRPr lang="fr-FR" sz="2400" b="1" dirty="0">
              <a:solidFill>
                <a:schemeClr val="bg1"/>
              </a:solidFill>
              <a:latin typeface="Arial Rounded MT Bold" panose="020F0704030504030204" pitchFamily="34" charset="0"/>
            </a:endParaRPr>
          </a:p>
        </p:txBody>
      </p:sp>
      <p:sp>
        <p:nvSpPr>
          <p:cNvPr id="24" name="Rectangle: Rounded Corners 23">
            <a:extLst>
              <a:ext uri="{FF2B5EF4-FFF2-40B4-BE49-F238E27FC236}">
                <a16:creationId xmlns:a16="http://schemas.microsoft.com/office/drawing/2014/main" id="{71BBAD26-797E-44EC-9CD9-FB352A1A966A}"/>
              </a:ext>
            </a:extLst>
          </p:cNvPr>
          <p:cNvSpPr/>
          <p:nvPr/>
        </p:nvSpPr>
        <p:spPr>
          <a:xfrm>
            <a:off x="5280475" y="3047718"/>
            <a:ext cx="1020337" cy="123306"/>
          </a:xfrm>
          <a:prstGeom prst="round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Rectangle: Rounded Corners 24">
            <a:extLst>
              <a:ext uri="{FF2B5EF4-FFF2-40B4-BE49-F238E27FC236}">
                <a16:creationId xmlns:a16="http://schemas.microsoft.com/office/drawing/2014/main" id="{CA73E9D4-FB2A-4D45-952B-CE9D8784DDAC}"/>
              </a:ext>
            </a:extLst>
          </p:cNvPr>
          <p:cNvSpPr/>
          <p:nvPr/>
        </p:nvSpPr>
        <p:spPr>
          <a:xfrm>
            <a:off x="2784389" y="2825578"/>
            <a:ext cx="1105083" cy="371979"/>
          </a:xfrm>
          <a:prstGeom prst="roundRect">
            <a:avLst/>
          </a:prstGeom>
          <a:solidFill>
            <a:schemeClr val="bg1"/>
          </a:solidFill>
          <a:ln w="38100">
            <a:solidFill>
              <a:schemeClr val="accent6">
                <a:lumMod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accent1">
                  <a:lumMod val="50000"/>
                </a:schemeClr>
              </a:solidFill>
            </a:endParaRPr>
          </a:p>
          <a:p>
            <a:pPr algn="ctr"/>
            <a:r>
              <a:rPr lang="fr-FR" sz="1200" b="1" dirty="0">
                <a:solidFill>
                  <a:schemeClr val="accent1">
                    <a:lumMod val="50000"/>
                  </a:schemeClr>
                </a:solidFill>
              </a:rPr>
              <a:t>Financement PPG</a:t>
            </a:r>
          </a:p>
          <a:p>
            <a:pPr algn="ctr"/>
            <a:endParaRPr lang="fr-FR" sz="1200" b="1" dirty="0">
              <a:solidFill>
                <a:schemeClr val="accent1">
                  <a:lumMod val="50000"/>
                </a:schemeClr>
              </a:solidFill>
            </a:endParaRPr>
          </a:p>
        </p:txBody>
      </p:sp>
      <p:sp>
        <p:nvSpPr>
          <p:cNvPr id="26" name="Rectangle: Rounded Corners 25">
            <a:extLst>
              <a:ext uri="{FF2B5EF4-FFF2-40B4-BE49-F238E27FC236}">
                <a16:creationId xmlns:a16="http://schemas.microsoft.com/office/drawing/2014/main" id="{49AE8565-1775-4E4A-B2CC-09356E0A0394}"/>
              </a:ext>
            </a:extLst>
          </p:cNvPr>
          <p:cNvSpPr/>
          <p:nvPr/>
        </p:nvSpPr>
        <p:spPr>
          <a:xfrm>
            <a:off x="9065457" y="3047718"/>
            <a:ext cx="732206" cy="123306"/>
          </a:xfrm>
          <a:prstGeom prst="round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TextBox 26">
            <a:extLst>
              <a:ext uri="{FF2B5EF4-FFF2-40B4-BE49-F238E27FC236}">
                <a16:creationId xmlns:a16="http://schemas.microsoft.com/office/drawing/2014/main" id="{68C7A999-7D19-4665-9F4F-DAD66020BC62}"/>
              </a:ext>
            </a:extLst>
          </p:cNvPr>
          <p:cNvSpPr txBox="1"/>
          <p:nvPr/>
        </p:nvSpPr>
        <p:spPr>
          <a:xfrm>
            <a:off x="6408421" y="1451447"/>
            <a:ext cx="4197551" cy="646331"/>
          </a:xfrm>
          <a:prstGeom prst="rect">
            <a:avLst/>
          </a:prstGeom>
          <a:solidFill>
            <a:schemeClr val="bg1"/>
          </a:solidFill>
        </p:spPr>
        <p:txBody>
          <a:bodyPr wrap="square" rtlCol="0">
            <a:spAutoFit/>
          </a:bodyPr>
          <a:lstStyle/>
          <a:p>
            <a:pPr algn="ctr">
              <a:defRPr/>
            </a:pPr>
            <a:endParaRPr lang="fr-FR" b="1" dirty="0"/>
          </a:p>
          <a:p>
            <a:pPr algn="ctr">
              <a:defRPr/>
            </a:pPr>
            <a:r>
              <a:rPr lang="fr-FR" b="1" dirty="0">
                <a:solidFill>
                  <a:schemeClr val="accent1">
                    <a:lumMod val="50000"/>
                  </a:schemeClr>
                </a:solidFill>
              </a:rPr>
              <a:t>Mise en œuvre et suivi des projets </a:t>
            </a:r>
          </a:p>
        </p:txBody>
      </p:sp>
      <p:graphicFrame>
        <p:nvGraphicFramePr>
          <p:cNvPr id="34" name="Table 33">
            <a:extLst>
              <a:ext uri="{FF2B5EF4-FFF2-40B4-BE49-F238E27FC236}">
                <a16:creationId xmlns:a16="http://schemas.microsoft.com/office/drawing/2014/main" id="{F5F9EDFF-7486-40F2-AE77-F38F7B4741AB}"/>
              </a:ext>
            </a:extLst>
          </p:cNvPr>
          <p:cNvGraphicFramePr>
            <a:graphicFrameLocks noGrp="1"/>
          </p:cNvGraphicFramePr>
          <p:nvPr>
            <p:extLst>
              <p:ext uri="{D42A27DB-BD31-4B8C-83A1-F6EECF244321}">
                <p14:modId xmlns:p14="http://schemas.microsoft.com/office/powerpoint/2010/main" val="2888644523"/>
              </p:ext>
            </p:extLst>
          </p:nvPr>
        </p:nvGraphicFramePr>
        <p:xfrm>
          <a:off x="6194685" y="3527583"/>
          <a:ext cx="1604851" cy="2575560"/>
        </p:xfrm>
        <a:graphic>
          <a:graphicData uri="http://schemas.openxmlformats.org/drawingml/2006/table">
            <a:tbl>
              <a:tblPr/>
              <a:tblGrid>
                <a:gridCol w="1604851">
                  <a:extLst>
                    <a:ext uri="{9D8B030D-6E8A-4147-A177-3AD203B41FA5}">
                      <a16:colId xmlns:a16="http://schemas.microsoft.com/office/drawing/2014/main" val="879135269"/>
                    </a:ext>
                  </a:extLst>
                </a:gridCol>
              </a:tblGrid>
              <a:tr h="0">
                <a:tc>
                  <a:txBody>
                    <a:bodyPr/>
                    <a:lstStyle/>
                    <a:p>
                      <a:pPr marL="285750" marR="0" lvl="0" indent="-285750" algn="l">
                        <a:spcBef>
                          <a:spcPts val="300"/>
                        </a:spcBef>
                        <a:spcAft>
                          <a:spcPts val="720"/>
                        </a:spcAft>
                        <a:buClr>
                          <a:schemeClr val="accent6">
                            <a:lumMod val="50000"/>
                          </a:schemeClr>
                        </a:buClr>
                        <a:buSzPts val="1600"/>
                        <a:buFont typeface="Wingdings" panose="05000000000000000000" pitchFamily="2" charset="2"/>
                        <a:buChar char="§"/>
                      </a:pPr>
                      <a:r>
                        <a:rPr lang="en-US" sz="1400" b="1" dirty="0"/>
                        <a:t>Faire rapport sur les progrès concernant les mesures sensibles au genre</a:t>
                      </a:r>
                    </a:p>
                    <a:p>
                      <a:pPr marL="285750" marR="0" lvl="0" indent="-285750" algn="l">
                        <a:spcBef>
                          <a:spcPts val="300"/>
                        </a:spcBef>
                        <a:spcAft>
                          <a:spcPts val="720"/>
                        </a:spcAft>
                        <a:buClr>
                          <a:schemeClr val="accent6">
                            <a:lumMod val="50000"/>
                          </a:schemeClr>
                        </a:buClr>
                        <a:buSzPts val="1600"/>
                        <a:buFont typeface="Wingdings" panose="05000000000000000000" pitchFamily="2" charset="2"/>
                        <a:buChar char="§"/>
                      </a:pPr>
                      <a:r>
                        <a:rPr lang="en-US" sz="1400" b="1" dirty="0"/>
                        <a:t>Apprentissage et adaptation</a:t>
                      </a:r>
                      <a:endParaRPr lang="fr-FR" sz="1400" b="1" dirty="0">
                        <a:effectLst/>
                        <a:uFill>
                          <a:solidFill>
                            <a:srgbClr val="1F3864"/>
                          </a:solidFill>
                        </a:uFill>
                        <a:latin typeface="+mn-lt"/>
                      </a:endParaRPr>
                    </a:p>
                    <a:p>
                      <a:pPr marL="0" marR="0" lvl="0" indent="0" algn="l">
                        <a:spcBef>
                          <a:spcPts val="300"/>
                        </a:spcBef>
                        <a:spcAft>
                          <a:spcPts val="720"/>
                        </a:spcAft>
                        <a:buClr>
                          <a:srgbClr val="1F3864"/>
                        </a:buClr>
                        <a:buSzPts val="1600"/>
                        <a:buFont typeface="Wingdings" panose="05000000000000000000" pitchFamily="2" charset="2"/>
                        <a:buNone/>
                      </a:pPr>
                      <a:endParaRPr lang="fr-FR" sz="1600" b="1" dirty="0">
                        <a:effectLst/>
                        <a:uFill>
                          <a:solidFill>
                            <a:srgbClr val="1F3864"/>
                          </a:solidFill>
                        </a:uFill>
                        <a:latin typeface="+mn-lt"/>
                      </a:endParaRPr>
                    </a:p>
                    <a:p>
                      <a:pPr marL="0" marR="0" lvl="0" indent="0" algn="l">
                        <a:spcBef>
                          <a:spcPts val="300"/>
                        </a:spcBef>
                        <a:spcAft>
                          <a:spcPts val="720"/>
                        </a:spcAft>
                        <a:buClr>
                          <a:srgbClr val="1F3864"/>
                        </a:buClr>
                        <a:buSzPts val="1600"/>
                        <a:buFont typeface="Wingdings" panose="05000000000000000000" pitchFamily="2" charset="2"/>
                        <a:buNone/>
                      </a:pPr>
                      <a:endParaRPr lang="fr-FR" sz="1600" dirty="0">
                        <a:effectLst/>
                        <a:uFill>
                          <a:solidFill>
                            <a:srgbClr val="1F3864"/>
                          </a:solidFill>
                        </a:uFill>
                        <a:latin typeface="+mn-lt"/>
                      </a:endParaRPr>
                    </a:p>
                  </a:txBody>
                  <a:tcPr marL="114300" marR="114300" marT="0" marB="0">
                    <a:lnL>
                      <a:noFill/>
                    </a:lnL>
                    <a:lnR>
                      <a:noFill/>
                    </a:lnR>
                    <a:lnT>
                      <a:noFill/>
                    </a:lnT>
                    <a:lnB>
                      <a:noFill/>
                    </a:lnB>
                  </a:tcPr>
                </a:tc>
                <a:extLst>
                  <a:ext uri="{0D108BD9-81ED-4DB2-BD59-A6C34878D82A}">
                    <a16:rowId xmlns:a16="http://schemas.microsoft.com/office/drawing/2014/main" val="1565343258"/>
                  </a:ext>
                </a:extLst>
              </a:tr>
            </a:tbl>
          </a:graphicData>
        </a:graphic>
      </p:graphicFrame>
      <p:graphicFrame>
        <p:nvGraphicFramePr>
          <p:cNvPr id="35" name="Table 34">
            <a:extLst>
              <a:ext uri="{FF2B5EF4-FFF2-40B4-BE49-F238E27FC236}">
                <a16:creationId xmlns:a16="http://schemas.microsoft.com/office/drawing/2014/main" id="{DB586443-7190-4B97-89A8-F0F50B790749}"/>
              </a:ext>
            </a:extLst>
          </p:cNvPr>
          <p:cNvGraphicFramePr>
            <a:graphicFrameLocks noGrp="1"/>
          </p:cNvGraphicFramePr>
          <p:nvPr>
            <p:extLst>
              <p:ext uri="{D42A27DB-BD31-4B8C-83A1-F6EECF244321}">
                <p14:modId xmlns:p14="http://schemas.microsoft.com/office/powerpoint/2010/main" val="312280584"/>
              </p:ext>
            </p:extLst>
          </p:nvPr>
        </p:nvGraphicFramePr>
        <p:xfrm>
          <a:off x="7819116" y="3510126"/>
          <a:ext cx="1849763" cy="3215640"/>
        </p:xfrm>
        <a:graphic>
          <a:graphicData uri="http://schemas.openxmlformats.org/drawingml/2006/table">
            <a:tbl>
              <a:tblPr/>
              <a:tblGrid>
                <a:gridCol w="1849763">
                  <a:extLst>
                    <a:ext uri="{9D8B030D-6E8A-4147-A177-3AD203B41FA5}">
                      <a16:colId xmlns:a16="http://schemas.microsoft.com/office/drawing/2014/main" val="879135269"/>
                    </a:ext>
                  </a:extLst>
                </a:gridCol>
              </a:tblGrid>
              <a:tr h="0">
                <a:tc>
                  <a:txBody>
                    <a:bodyPr/>
                    <a:lstStyle/>
                    <a:p>
                      <a:pPr marL="285750" marR="0" lvl="0" indent="-285750" algn="l">
                        <a:spcBef>
                          <a:spcPts val="300"/>
                        </a:spcBef>
                        <a:spcAft>
                          <a:spcPts val="720"/>
                        </a:spcAft>
                        <a:buClr>
                          <a:schemeClr val="accent6">
                            <a:lumMod val="50000"/>
                          </a:schemeClr>
                        </a:buClr>
                        <a:buSzPts val="1600"/>
                        <a:buFont typeface="Wingdings" panose="05000000000000000000" pitchFamily="2" charset="2"/>
                        <a:buChar char="§"/>
                      </a:pPr>
                      <a:r>
                        <a:rPr lang="en-US" sz="1400" b="1" dirty="0"/>
                        <a:t>Faire rapport sur les progrès concernant les mesures, indicateurs et </a:t>
                      </a:r>
                      <a:r>
                        <a:rPr lang="fr-FR" sz="1400" b="1" kern="1200" dirty="0">
                          <a:solidFill>
                            <a:schemeClr val="tx1"/>
                          </a:solidFill>
                          <a:latin typeface="+mn-lt"/>
                        </a:rPr>
                        <a:t>résultats</a:t>
                      </a:r>
                      <a:r>
                        <a:rPr lang="en-US" sz="1400" b="1" dirty="0"/>
                        <a:t> intermédiaires sensibles au genre</a:t>
                      </a:r>
                    </a:p>
                    <a:p>
                      <a:pPr marL="285750" marR="0" lvl="0" indent="-285750" algn="l" defTabSz="914400" rtl="0" eaLnBrk="1" fontAlgn="auto" latinLnBrk="0" hangingPunct="1">
                        <a:lnSpc>
                          <a:spcPct val="100000"/>
                        </a:lnSpc>
                        <a:spcBef>
                          <a:spcPts val="300"/>
                        </a:spcBef>
                        <a:spcAft>
                          <a:spcPts val="720"/>
                        </a:spcAft>
                        <a:buClr>
                          <a:schemeClr val="accent6">
                            <a:lumMod val="50000"/>
                          </a:schemeClr>
                        </a:buClr>
                        <a:buSzPts val="1600"/>
                        <a:buFont typeface="Wingdings" panose="05000000000000000000" pitchFamily="2" charset="2"/>
                        <a:buChar char="§"/>
                        <a:tabLst/>
                        <a:defRPr/>
                      </a:pPr>
                      <a:r>
                        <a:rPr lang="fr-FR" sz="1400" b="1" kern="1200" dirty="0">
                          <a:solidFill>
                            <a:schemeClr val="tx1"/>
                          </a:solidFill>
                          <a:latin typeface="+mn-lt"/>
                        </a:rPr>
                        <a:t>Apprentissage et adaptation</a:t>
                      </a:r>
                    </a:p>
                    <a:p>
                      <a:pPr marL="285750" marR="0" lvl="0" indent="-285750" algn="l">
                        <a:spcBef>
                          <a:spcPts val="300"/>
                        </a:spcBef>
                        <a:spcAft>
                          <a:spcPts val="720"/>
                        </a:spcAft>
                        <a:buClr>
                          <a:schemeClr val="accent6">
                            <a:lumMod val="50000"/>
                          </a:schemeClr>
                        </a:buClr>
                        <a:buSzPts val="1600"/>
                        <a:buFont typeface="Wingdings" panose="05000000000000000000" pitchFamily="2" charset="2"/>
                        <a:buChar char="§"/>
                      </a:pPr>
                      <a:endParaRPr lang="fr-FR" sz="1600" b="1" dirty="0">
                        <a:effectLst/>
                        <a:uFill>
                          <a:solidFill>
                            <a:srgbClr val="1F3864"/>
                          </a:solidFill>
                        </a:uFill>
                        <a:latin typeface="+mn-lt"/>
                      </a:endParaRPr>
                    </a:p>
                    <a:p>
                      <a:pPr marL="285750" marR="0" lvl="0" indent="-285750" algn="l">
                        <a:spcBef>
                          <a:spcPts val="300"/>
                        </a:spcBef>
                        <a:spcAft>
                          <a:spcPts val="720"/>
                        </a:spcAft>
                        <a:buClr>
                          <a:srgbClr val="1F3864"/>
                        </a:buClr>
                        <a:buSzPts val="1600"/>
                        <a:buFont typeface="Wingdings" panose="05000000000000000000" pitchFamily="2" charset="2"/>
                        <a:buChar char="§"/>
                      </a:pPr>
                      <a:endParaRPr lang="fr-FR" sz="1600" dirty="0">
                        <a:effectLst/>
                        <a:uFill>
                          <a:solidFill>
                            <a:srgbClr val="1F3864"/>
                          </a:solidFill>
                        </a:uFill>
                        <a:latin typeface="+mn-lt"/>
                      </a:endParaRPr>
                    </a:p>
                  </a:txBody>
                  <a:tcPr marL="114300" marR="114300" marT="0" marB="0">
                    <a:lnL>
                      <a:noFill/>
                    </a:lnL>
                    <a:lnR>
                      <a:noFill/>
                    </a:lnR>
                    <a:lnT>
                      <a:noFill/>
                    </a:lnT>
                    <a:lnB>
                      <a:noFill/>
                    </a:lnB>
                  </a:tcPr>
                </a:tc>
                <a:extLst>
                  <a:ext uri="{0D108BD9-81ED-4DB2-BD59-A6C34878D82A}">
                    <a16:rowId xmlns:a16="http://schemas.microsoft.com/office/drawing/2014/main" val="1565343258"/>
                  </a:ext>
                </a:extLst>
              </a:tr>
            </a:tbl>
          </a:graphicData>
        </a:graphic>
      </p:graphicFrame>
      <p:graphicFrame>
        <p:nvGraphicFramePr>
          <p:cNvPr id="36" name="Table 35">
            <a:extLst>
              <a:ext uri="{FF2B5EF4-FFF2-40B4-BE49-F238E27FC236}">
                <a16:creationId xmlns:a16="http://schemas.microsoft.com/office/drawing/2014/main" id="{6477B7A5-3F41-4A27-84AB-30EA86FCE004}"/>
              </a:ext>
            </a:extLst>
          </p:cNvPr>
          <p:cNvGraphicFramePr>
            <a:graphicFrameLocks noGrp="1"/>
          </p:cNvGraphicFramePr>
          <p:nvPr>
            <p:extLst>
              <p:ext uri="{D42A27DB-BD31-4B8C-83A1-F6EECF244321}">
                <p14:modId xmlns:p14="http://schemas.microsoft.com/office/powerpoint/2010/main" val="311409973"/>
              </p:ext>
            </p:extLst>
          </p:nvPr>
        </p:nvGraphicFramePr>
        <p:xfrm>
          <a:off x="9533978" y="3487170"/>
          <a:ext cx="1849763" cy="2387600"/>
        </p:xfrm>
        <a:graphic>
          <a:graphicData uri="http://schemas.openxmlformats.org/drawingml/2006/table">
            <a:tbl>
              <a:tblPr/>
              <a:tblGrid>
                <a:gridCol w="1849763">
                  <a:extLst>
                    <a:ext uri="{9D8B030D-6E8A-4147-A177-3AD203B41FA5}">
                      <a16:colId xmlns:a16="http://schemas.microsoft.com/office/drawing/2014/main" val="879135269"/>
                    </a:ext>
                  </a:extLst>
                </a:gridCol>
              </a:tblGrid>
              <a:tr h="0">
                <a:tc>
                  <a:txBody>
                    <a:bodyPr/>
                    <a:lstStyle/>
                    <a:p>
                      <a:pPr marL="285750" marR="0" lvl="0" indent="-285750" algn="l" defTabSz="914400" rtl="0" eaLnBrk="1" latinLnBrk="0" hangingPunct="1">
                        <a:spcBef>
                          <a:spcPts val="300"/>
                        </a:spcBef>
                        <a:spcAft>
                          <a:spcPts val="720"/>
                        </a:spcAft>
                        <a:buClr>
                          <a:schemeClr val="accent6">
                            <a:lumMod val="50000"/>
                          </a:schemeClr>
                        </a:buClr>
                        <a:buSzPts val="1600"/>
                        <a:buFont typeface="Wingdings" panose="05000000000000000000" pitchFamily="2" charset="2"/>
                        <a:buChar char="§"/>
                      </a:pPr>
                      <a:r>
                        <a:rPr lang="fr-FR" sz="1400" b="1" kern="1200" dirty="0">
                          <a:solidFill>
                            <a:schemeClr val="tx1"/>
                          </a:solidFill>
                          <a:latin typeface="+mn-lt"/>
                        </a:rPr>
                        <a:t>Évaluer les activités achevées et les résultats et en rendre compte</a:t>
                      </a:r>
                    </a:p>
                    <a:p>
                      <a:pPr marL="285750" marR="0" lvl="0" indent="-285750" algn="l" defTabSz="914400" rtl="0" eaLnBrk="1" latinLnBrk="0" hangingPunct="1">
                        <a:spcBef>
                          <a:spcPts val="300"/>
                        </a:spcBef>
                        <a:spcAft>
                          <a:spcPts val="720"/>
                        </a:spcAft>
                        <a:buClr>
                          <a:schemeClr val="accent6">
                            <a:lumMod val="50000"/>
                          </a:schemeClr>
                        </a:buClr>
                        <a:buSzPts val="1600"/>
                        <a:buFont typeface="Wingdings" panose="05000000000000000000" pitchFamily="2" charset="2"/>
                        <a:buChar char="§"/>
                      </a:pPr>
                      <a:r>
                        <a:rPr lang="fr-FR" sz="1400" b="1" kern="1200" dirty="0">
                          <a:solidFill>
                            <a:schemeClr val="tx1"/>
                          </a:solidFill>
                          <a:latin typeface="+mn-lt"/>
                        </a:rPr>
                        <a:t>Déterminer et partager les leçons apprises et les meilleures pratiques </a:t>
                      </a:r>
                    </a:p>
                    <a:p>
                      <a:pPr marL="0" marR="0" lvl="0" indent="0" algn="l">
                        <a:spcBef>
                          <a:spcPts val="300"/>
                        </a:spcBef>
                        <a:spcAft>
                          <a:spcPts val="720"/>
                        </a:spcAft>
                        <a:buClr>
                          <a:srgbClr val="1F3864"/>
                        </a:buClr>
                        <a:buSzPts val="1600"/>
                        <a:buFont typeface="Wingdings" panose="05000000000000000000" pitchFamily="2" charset="2"/>
                        <a:buNone/>
                      </a:pPr>
                      <a:endParaRPr lang="fr-FR" sz="1400" b="1" kern="1200" dirty="0">
                        <a:solidFill>
                          <a:schemeClr val="tx1"/>
                        </a:solidFill>
                        <a:latin typeface="+mn-lt"/>
                        <a:ea typeface="+mn-ea"/>
                        <a:cs typeface="+mn-cs"/>
                      </a:endParaRPr>
                    </a:p>
                  </a:txBody>
                  <a:tcPr marL="114300" marR="114300" marT="0" marB="0">
                    <a:lnL>
                      <a:noFill/>
                    </a:lnL>
                    <a:lnR>
                      <a:noFill/>
                    </a:lnR>
                    <a:lnT>
                      <a:noFill/>
                    </a:lnT>
                    <a:lnB>
                      <a:noFill/>
                    </a:lnB>
                  </a:tcPr>
                </a:tc>
                <a:extLst>
                  <a:ext uri="{0D108BD9-81ED-4DB2-BD59-A6C34878D82A}">
                    <a16:rowId xmlns:a16="http://schemas.microsoft.com/office/drawing/2014/main" val="1565343258"/>
                  </a:ext>
                </a:extLst>
              </a:tr>
            </a:tbl>
          </a:graphicData>
        </a:graphic>
      </p:graphicFrame>
      <p:pic>
        <p:nvPicPr>
          <p:cNvPr id="37" name="Picture 36">
            <a:extLst>
              <a:ext uri="{FF2B5EF4-FFF2-40B4-BE49-F238E27FC236}">
                <a16:creationId xmlns:a16="http://schemas.microsoft.com/office/drawing/2014/main" id="{7635E921-0DE7-4340-A9D9-99EA7C7B3FA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54024" y="140731"/>
            <a:ext cx="1045859" cy="1223878"/>
          </a:xfrm>
          <a:prstGeom prst="rect">
            <a:avLst/>
          </a:prstGeom>
        </p:spPr>
      </p:pic>
      <p:sp>
        <p:nvSpPr>
          <p:cNvPr id="38" name="Rectangle: Rounded Corners 37">
            <a:extLst>
              <a:ext uri="{FF2B5EF4-FFF2-40B4-BE49-F238E27FC236}">
                <a16:creationId xmlns:a16="http://schemas.microsoft.com/office/drawing/2014/main" id="{4625C0D6-20EA-4219-91BF-B605BA5BD660}"/>
              </a:ext>
            </a:extLst>
          </p:cNvPr>
          <p:cNvSpPr/>
          <p:nvPr/>
        </p:nvSpPr>
        <p:spPr>
          <a:xfrm>
            <a:off x="7322431" y="3063656"/>
            <a:ext cx="732206" cy="123306"/>
          </a:xfrm>
          <a:prstGeom prst="round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672375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4A56CC-8A25-4454-B38C-E05163DCD4A9}"/>
              </a:ext>
            </a:extLst>
          </p:cNvPr>
          <p:cNvPicPr>
            <a:picLocks noChangeAspect="1"/>
          </p:cNvPicPr>
          <p:nvPr/>
        </p:nvPicPr>
        <p:blipFill rotWithShape="1">
          <a:blip r:embed="rId2"/>
          <a:srcRect t="1140"/>
          <a:stretch/>
        </p:blipFill>
        <p:spPr>
          <a:xfrm>
            <a:off x="6812647" y="338897"/>
            <a:ext cx="4424935" cy="58521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a:extLst>
              <a:ext uri="{FF2B5EF4-FFF2-40B4-BE49-F238E27FC236}">
                <a16:creationId xmlns:a16="http://schemas.microsoft.com/office/drawing/2014/main" id="{05581B0E-8B87-4CF2-92FD-D941D562467D}"/>
              </a:ext>
            </a:extLst>
          </p:cNvPr>
          <p:cNvPicPr>
            <a:picLocks noChangeAspect="1"/>
          </p:cNvPicPr>
          <p:nvPr/>
        </p:nvPicPr>
        <p:blipFill rotWithShape="1">
          <a:blip r:embed="rId3"/>
          <a:srcRect l="32693" t="16145" r="33653" b="7312"/>
          <a:stretch/>
        </p:blipFill>
        <p:spPr bwMode="auto">
          <a:xfrm>
            <a:off x="2110725" y="1268295"/>
            <a:ext cx="3645149" cy="46634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11" name="Circle: Hollow 10">
            <a:extLst>
              <a:ext uri="{FF2B5EF4-FFF2-40B4-BE49-F238E27FC236}">
                <a16:creationId xmlns:a16="http://schemas.microsoft.com/office/drawing/2014/main" id="{03AE5A2B-5F77-4683-A63D-B50F25ECC953}"/>
              </a:ext>
            </a:extLst>
          </p:cNvPr>
          <p:cNvSpPr/>
          <p:nvPr/>
        </p:nvSpPr>
        <p:spPr>
          <a:xfrm>
            <a:off x="624070" y="129930"/>
            <a:ext cx="1462473" cy="1371600"/>
          </a:xfrm>
          <a:prstGeom prst="donu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5FCFF07E-4DA4-42D5-BC1D-E94BFAF73475}"/>
              </a:ext>
            </a:extLst>
          </p:cNvPr>
          <p:cNvSpPr txBox="1"/>
          <p:nvPr/>
        </p:nvSpPr>
        <p:spPr>
          <a:xfrm>
            <a:off x="-21020" y="589266"/>
            <a:ext cx="4636472" cy="461665"/>
          </a:xfrm>
          <a:prstGeom prst="rect">
            <a:avLst/>
          </a:prstGeom>
          <a:solidFill>
            <a:schemeClr val="accent1">
              <a:lumMod val="50000"/>
            </a:schemeClr>
          </a:solidFill>
          <a:ln w="76200">
            <a:solidFill>
              <a:schemeClr val="accent6">
                <a:lumMod val="50000"/>
              </a:schemeClr>
            </a:solidFill>
          </a:ln>
        </p:spPr>
        <p:txBody>
          <a:bodyPr wrap="square" rtlCol="0">
            <a:spAutoFit/>
          </a:bodyPr>
          <a:lstStyle/>
          <a:p>
            <a:pPr lvl="0">
              <a:defRPr/>
            </a:pPr>
            <a:r>
              <a:rPr lang="fr-FR"/>
              <a:t>                 </a:t>
            </a:r>
            <a:r>
              <a:rPr lang="fr-FR" sz="2400" b="1" dirty="0">
                <a:solidFill>
                  <a:schemeClr val="bg1"/>
                </a:solidFill>
                <a:latin typeface="Arial Rounded MT Bold" panose="020F0704030504030204" pitchFamily="34" charset="0"/>
              </a:rPr>
              <a:t>Autres ressources</a:t>
            </a:r>
          </a:p>
        </p:txBody>
      </p:sp>
      <p:sp>
        <p:nvSpPr>
          <p:cNvPr id="14" name="TextBox 13">
            <a:extLst>
              <a:ext uri="{FF2B5EF4-FFF2-40B4-BE49-F238E27FC236}">
                <a16:creationId xmlns:a16="http://schemas.microsoft.com/office/drawing/2014/main" id="{C820EB25-EB38-4633-92CD-7D7932BB7E27}"/>
              </a:ext>
            </a:extLst>
          </p:cNvPr>
          <p:cNvSpPr txBox="1"/>
          <p:nvPr/>
        </p:nvSpPr>
        <p:spPr>
          <a:xfrm>
            <a:off x="2022555" y="6070184"/>
            <a:ext cx="4261706" cy="523220"/>
          </a:xfrm>
          <a:prstGeom prst="rect">
            <a:avLst/>
          </a:prstGeom>
          <a:noFill/>
        </p:spPr>
        <p:txBody>
          <a:bodyPr wrap="square" rtlCol="0">
            <a:spAutoFit/>
          </a:bodyPr>
          <a:lstStyle/>
          <a:p>
            <a:r>
              <a:rPr lang="fr-FR" sz="1400" dirty="0">
                <a:latin typeface="Arial Rounded MT Bold" panose="020F0704030504030204" pitchFamily="34" charset="0"/>
                <a:hlinkClick r:id="rId4"/>
              </a:rPr>
              <a:t>https://www.thegef.org/sites/default/files/publications/GEF%20Guidance%20on%20Gender.pdf</a:t>
            </a:r>
            <a:r>
              <a:rPr lang="fr-FR"/>
              <a:t> </a:t>
            </a:r>
          </a:p>
        </p:txBody>
      </p:sp>
      <p:sp>
        <p:nvSpPr>
          <p:cNvPr id="15" name="Subtitle 2">
            <a:extLst>
              <a:ext uri="{FF2B5EF4-FFF2-40B4-BE49-F238E27FC236}">
                <a16:creationId xmlns:a16="http://schemas.microsoft.com/office/drawing/2014/main" id="{7CEB9E5D-1483-4698-99B3-18513685E213}"/>
              </a:ext>
            </a:extLst>
          </p:cNvPr>
          <p:cNvSpPr txBox="1">
            <a:spLocks/>
          </p:cNvSpPr>
          <p:nvPr/>
        </p:nvSpPr>
        <p:spPr>
          <a:xfrm>
            <a:off x="6651320" y="6357520"/>
            <a:ext cx="6580340" cy="3231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400" dirty="0">
                <a:latin typeface="Arial Rounded MT Bold" panose="020F0704030504030204" pitchFamily="34" charset="0"/>
                <a:hlinkClick r:id="rId5"/>
              </a:rPr>
              <a:t>https://www.uncclearn.org/course-gender-and-environment</a:t>
            </a:r>
            <a:endParaRPr lang="fr-FR" sz="1400" b="1" dirty="0">
              <a:solidFill>
                <a:schemeClr val="accent1"/>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E53AD925-E0F1-4FC1-9400-08F60F5DB06C}"/>
              </a:ext>
            </a:extLst>
          </p:cNvPr>
          <p:cNvSpPr txBox="1"/>
          <p:nvPr/>
        </p:nvSpPr>
        <p:spPr>
          <a:xfrm>
            <a:off x="6812647" y="3429000"/>
            <a:ext cx="4424935" cy="2354491"/>
          </a:xfrm>
          <a:prstGeom prst="rect">
            <a:avLst/>
          </a:prstGeom>
          <a:solidFill>
            <a:schemeClr val="bg1"/>
          </a:solidFill>
        </p:spPr>
        <p:txBody>
          <a:bodyPr wrap="square" rtlCol="0">
            <a:spAutoFit/>
          </a:bodyPr>
          <a:lstStyle/>
          <a:p>
            <a:pPr algn="ctr"/>
            <a:r>
              <a:rPr lang="fr-FR" sz="1050" dirty="0">
                <a:solidFill>
                  <a:srgbClr val="002060"/>
                </a:solidFill>
                <a:latin typeface="Arial Rounded MT Bold" panose="020F0704030504030204" pitchFamily="34" charset="0"/>
              </a:rPr>
              <a:t>Souhaitez-vous savoir pourquoi la promotion de l’égalité des sexes et de l’autonomisation des femmes peut aider à obtenir de meilleurs résultats environnementaux, et comment vous pouvez vous y prendre ?</a:t>
            </a:r>
          </a:p>
          <a:p>
            <a:pPr algn="ctr"/>
            <a:endParaRPr lang="fr-FR" sz="1050" dirty="0">
              <a:solidFill>
                <a:srgbClr val="002060"/>
              </a:solidFill>
              <a:latin typeface="Arial Rounded MT Bold" panose="020F0704030504030204" pitchFamily="34" charset="0"/>
            </a:endParaRPr>
          </a:p>
          <a:p>
            <a:pPr algn="ctr"/>
            <a:r>
              <a:rPr lang="fr-FR" sz="1050" dirty="0">
                <a:solidFill>
                  <a:srgbClr val="002060"/>
                </a:solidFill>
                <a:latin typeface="Arial Rounded MT Bold" panose="020F0704030504030204" pitchFamily="34" charset="0"/>
              </a:rPr>
              <a:t>Le cours vous communiquera des faits et des chiffres, ainsi que les connaissances et les outils nécessaires pour intégrer systématiquement le genre et devenir un facteur de changement efficace au service du développement durable. </a:t>
            </a:r>
          </a:p>
          <a:p>
            <a:pPr algn="ctr"/>
            <a:endParaRPr lang="fr-FR" sz="1050" dirty="0">
              <a:solidFill>
                <a:srgbClr val="002060"/>
              </a:solidFill>
              <a:latin typeface="Arial Rounded MT Bold" panose="020F0704030504030204" pitchFamily="34" charset="0"/>
            </a:endParaRPr>
          </a:p>
          <a:p>
            <a:pPr algn="ctr"/>
            <a:r>
              <a:rPr lang="fr-FR" sz="1050" dirty="0">
                <a:solidFill>
                  <a:srgbClr val="002060"/>
                </a:solidFill>
                <a:latin typeface="Arial Rounded MT Bold" panose="020F0704030504030204" pitchFamily="34" charset="0"/>
              </a:rPr>
              <a:t>Il s’agit d’un « guichet unique » d’informations sur les dimensions sexospécifiques liées à la biodiversité, au changement climatique, à la dégradation des sols, aux eaux internationales et aux substances chimiques et déchets.</a:t>
            </a:r>
          </a:p>
        </p:txBody>
      </p:sp>
    </p:spTree>
    <p:extLst>
      <p:ext uri="{BB962C8B-B14F-4D97-AF65-F5344CB8AC3E}">
        <p14:creationId xmlns:p14="http://schemas.microsoft.com/office/powerpoint/2010/main" val="2728816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2E2EBF57-6FE7-437F-979D-E248970E782C}"/>
              </a:ext>
            </a:extLst>
          </p:cNvPr>
          <p:cNvSpPr>
            <a:spLocks noChangeAspect="1"/>
          </p:cNvSpPr>
          <p:nvPr/>
        </p:nvSpPr>
        <p:spPr>
          <a:xfrm rot="947584">
            <a:off x="3452420" y="244453"/>
            <a:ext cx="4774568" cy="4937760"/>
          </a:xfrm>
          <a:prstGeom prst="donu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FD2DA7EB-4AF5-4A8A-931B-F8439FBC82C0}"/>
              </a:ext>
            </a:extLst>
          </p:cNvPr>
          <p:cNvSpPr txBox="1"/>
          <p:nvPr/>
        </p:nvSpPr>
        <p:spPr>
          <a:xfrm>
            <a:off x="2592554" y="3577186"/>
            <a:ext cx="7358748" cy="1569660"/>
          </a:xfrm>
          <a:prstGeom prst="rect">
            <a:avLst/>
          </a:prstGeom>
          <a:solidFill>
            <a:schemeClr val="bg1"/>
          </a:solidFill>
          <a:ln w="76200">
            <a:solidFill>
              <a:schemeClr val="bg1"/>
            </a:solidFill>
          </a:ln>
        </p:spPr>
        <p:txBody>
          <a:bodyPr wrap="square" rtlCol="0">
            <a:spAutoFit/>
          </a:bodyPr>
          <a:lstStyle/>
          <a:p>
            <a:pPr lvl="0">
              <a:defRPr/>
            </a:pPr>
            <a:r>
              <a:rPr lang="fr-FR" sz="3200" b="1" dirty="0">
                <a:solidFill>
                  <a:schemeClr val="accent6">
                    <a:lumMod val="50000"/>
                  </a:schemeClr>
                </a:solidFill>
                <a:latin typeface="Arial Rounded MT Bold" panose="020F0704030504030204" pitchFamily="34" charset="0"/>
              </a:rPr>
              <a:t>Approche de l’égalité des sexes et de l’autonomisation des femmes</a:t>
            </a:r>
          </a:p>
          <a:p>
            <a:pPr lvl="0">
              <a:defRPr/>
            </a:pPr>
            <a:r>
              <a:rPr lang="fr-FR" dirty="0"/>
              <a:t>   </a:t>
            </a:r>
          </a:p>
          <a:p>
            <a:pPr lvl="0">
              <a:defRPr/>
            </a:pPr>
            <a:endParaRPr lang="fr-FR" sz="1400" b="1" dirty="0">
              <a:solidFill>
                <a:schemeClr val="accent2">
                  <a:lumMod val="50000"/>
                </a:schemeClr>
              </a:solidFill>
            </a:endParaRPr>
          </a:p>
        </p:txBody>
      </p:sp>
      <p:pic>
        <p:nvPicPr>
          <p:cNvPr id="8" name="Picture 7">
            <a:extLst>
              <a:ext uri="{FF2B5EF4-FFF2-40B4-BE49-F238E27FC236}">
                <a16:creationId xmlns:a16="http://schemas.microsoft.com/office/drawing/2014/main" id="{719927FC-35E3-4129-A626-4551C239AFA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97376" y="1790398"/>
            <a:ext cx="1484655" cy="1737360"/>
          </a:xfrm>
          <a:prstGeom prst="rect">
            <a:avLst/>
          </a:prstGeom>
        </p:spPr>
      </p:pic>
      <p:sp>
        <p:nvSpPr>
          <p:cNvPr id="2" name="TextBox 1">
            <a:extLst>
              <a:ext uri="{FF2B5EF4-FFF2-40B4-BE49-F238E27FC236}">
                <a16:creationId xmlns:a16="http://schemas.microsoft.com/office/drawing/2014/main" id="{9F2E0D42-EA12-4F6B-B024-1451527787E9}"/>
              </a:ext>
            </a:extLst>
          </p:cNvPr>
          <p:cNvSpPr txBox="1"/>
          <p:nvPr/>
        </p:nvSpPr>
        <p:spPr>
          <a:xfrm>
            <a:off x="2117124" y="5043447"/>
            <a:ext cx="8419071" cy="1600438"/>
          </a:xfrm>
          <a:prstGeom prst="rect">
            <a:avLst/>
          </a:prstGeom>
          <a:noFill/>
        </p:spPr>
        <p:txBody>
          <a:bodyPr wrap="square" rtlCol="0">
            <a:spAutoFit/>
          </a:bodyPr>
          <a:lstStyle/>
          <a:p>
            <a:pPr algn="ctr"/>
            <a:r>
              <a:rPr lang="fr-FR" dirty="0">
                <a:latin typeface="Arial Rounded MT Bold" panose="020F0704030504030204" pitchFamily="34" charset="0"/>
              </a:rPr>
              <a:t>Pour de plus amples renseignements, prière de contacter :</a:t>
            </a:r>
          </a:p>
          <a:p>
            <a:pPr algn="ctr"/>
            <a:endParaRPr lang="fr-FR" dirty="0">
              <a:latin typeface="Arial Rounded MT Bold" panose="020F0704030504030204" pitchFamily="34" charset="0"/>
            </a:endParaRPr>
          </a:p>
          <a:p>
            <a:pPr algn="ctr"/>
            <a:r>
              <a:rPr lang="fr-FR" sz="1600" dirty="0">
                <a:latin typeface="Arial Rounded MT Bold" panose="020F0704030504030204" pitchFamily="34" charset="0"/>
              </a:rPr>
              <a:t>Gabriella Richardson Temm</a:t>
            </a:r>
          </a:p>
          <a:p>
            <a:pPr algn="ctr"/>
            <a:r>
              <a:rPr lang="fr-FR" sz="1400" dirty="0">
                <a:latin typeface="Arial Rounded MT Bold" panose="020F0704030504030204" pitchFamily="34" charset="0"/>
              </a:rPr>
              <a:t>Spécialiste senior du FEM et responsable pour des sociales et liées au genre</a:t>
            </a:r>
          </a:p>
          <a:p>
            <a:pPr algn="ctr"/>
            <a:endParaRPr lang="fr-FR" sz="1400" dirty="0">
              <a:latin typeface="Arial Rounded MT Bold" panose="020F0704030504030204" pitchFamily="34" charset="0"/>
            </a:endParaRPr>
          </a:p>
          <a:p>
            <a:pPr algn="ctr"/>
            <a:r>
              <a:rPr lang="fr-FR" sz="1400" dirty="0">
                <a:latin typeface="Arial Rounded MT Bold" panose="020F0704030504030204" pitchFamily="34" charset="0"/>
                <a:hlinkClick r:id="rId3"/>
              </a:rPr>
              <a:t>gr</a:t>
            </a:r>
            <a:r>
              <a:rPr lang="fr-FR" sz="1400" dirty="0">
                <a:solidFill>
                  <a:srgbClr val="002060"/>
                </a:solidFill>
                <a:latin typeface="Arial Rounded MT Bold" panose="020F0704030504030204" pitchFamily="34" charset="0"/>
                <a:hlinkClick r:id="rId3"/>
              </a:rPr>
              <a:t>ichardsontemm@thegef.org</a:t>
            </a:r>
            <a:r>
              <a:rPr lang="fr-FR" dirty="0"/>
              <a:t>  </a:t>
            </a:r>
          </a:p>
        </p:txBody>
      </p:sp>
    </p:spTree>
    <p:extLst>
      <p:ext uri="{BB962C8B-B14F-4D97-AF65-F5344CB8AC3E}">
        <p14:creationId xmlns:p14="http://schemas.microsoft.com/office/powerpoint/2010/main" val="311892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le: Hollow 5">
            <a:extLst>
              <a:ext uri="{FF2B5EF4-FFF2-40B4-BE49-F238E27FC236}">
                <a16:creationId xmlns:a16="http://schemas.microsoft.com/office/drawing/2014/main" id="{2E2EBF57-6FE7-437F-979D-E248970E782C}"/>
              </a:ext>
            </a:extLst>
          </p:cNvPr>
          <p:cNvSpPr>
            <a:spLocks noChangeAspect="1"/>
          </p:cNvSpPr>
          <p:nvPr/>
        </p:nvSpPr>
        <p:spPr>
          <a:xfrm rot="947584">
            <a:off x="-894328" y="250950"/>
            <a:ext cx="13980657" cy="7602568"/>
          </a:xfrm>
          <a:prstGeom prst="donut">
            <a:avLst>
              <a:gd name="adj" fmla="val 13901"/>
            </a:avLst>
          </a:prstGeom>
          <a:solidFill>
            <a:schemeClr val="accent1">
              <a:lumMod val="5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a:extLst>
              <a:ext uri="{FF2B5EF4-FFF2-40B4-BE49-F238E27FC236}">
                <a16:creationId xmlns:a16="http://schemas.microsoft.com/office/drawing/2014/main" id="{719927FC-35E3-4129-A626-4551C239AFA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518498" y="1674794"/>
            <a:ext cx="2031635" cy="2377440"/>
          </a:xfrm>
          <a:prstGeom prst="rect">
            <a:avLst/>
          </a:prstGeom>
        </p:spPr>
      </p:pic>
      <p:sp>
        <p:nvSpPr>
          <p:cNvPr id="5" name="TextBox 4">
            <a:extLst>
              <a:ext uri="{FF2B5EF4-FFF2-40B4-BE49-F238E27FC236}">
                <a16:creationId xmlns:a16="http://schemas.microsoft.com/office/drawing/2014/main" id="{1FF353DD-149D-47BB-8DD5-BB6A2563A6A2}"/>
              </a:ext>
            </a:extLst>
          </p:cNvPr>
          <p:cNvSpPr txBox="1"/>
          <p:nvPr/>
        </p:nvSpPr>
        <p:spPr>
          <a:xfrm>
            <a:off x="-189188" y="4369755"/>
            <a:ext cx="12570376" cy="3693319"/>
          </a:xfrm>
          <a:prstGeom prst="rect">
            <a:avLst/>
          </a:prstGeom>
          <a:solidFill>
            <a:schemeClr val="accent1">
              <a:lumMod val="50000"/>
            </a:schemeClr>
          </a:solidFill>
          <a:ln w="76200">
            <a:solidFill>
              <a:schemeClr val="accent6">
                <a:lumMod val="50000"/>
              </a:schemeClr>
            </a:solidFill>
          </a:ln>
        </p:spPr>
        <p:txBody>
          <a:bodyPr wrap="square" rtlCol="0">
            <a:spAutoFit/>
          </a:bodyPr>
          <a:lstStyle/>
          <a:p>
            <a:pPr lvl="0">
              <a:defRPr/>
            </a:pPr>
            <a:r>
              <a:rPr lang="fr-FR" dirty="0"/>
              <a:t>                </a:t>
            </a:r>
          </a:p>
          <a:p>
            <a:pPr lvl="0" algn="ctr">
              <a:defRPr/>
            </a:pPr>
            <a:r>
              <a:rPr lang="fr-FR" dirty="0"/>
              <a:t>          </a:t>
            </a:r>
            <a:r>
              <a:rPr lang="fr-FR" sz="4400" b="1" dirty="0">
                <a:solidFill>
                  <a:schemeClr val="bg1"/>
                </a:solidFill>
                <a:latin typeface="Calibri" panose="020F0502020204030204"/>
              </a:rPr>
              <a:t>Approche du FEM relative </a:t>
            </a:r>
            <a:br>
              <a:rPr lang="fr-FR" sz="4400" b="1" dirty="0">
                <a:solidFill>
                  <a:schemeClr val="bg1"/>
                </a:solidFill>
                <a:latin typeface="Calibri" panose="020F0502020204030204"/>
              </a:rPr>
            </a:br>
            <a:r>
              <a:rPr lang="fr-FR" sz="4400" b="1" dirty="0">
                <a:solidFill>
                  <a:schemeClr val="bg1"/>
                </a:solidFill>
                <a:latin typeface="Calibri" panose="020F0502020204030204"/>
              </a:rPr>
              <a:t>à la participation des parties prenantes</a:t>
            </a:r>
          </a:p>
          <a:p>
            <a:pPr lvl="0" algn="ctr">
              <a:defRPr/>
            </a:pPr>
            <a:endParaRPr lang="fr-FR" sz="4400" b="1" dirty="0">
              <a:solidFill>
                <a:schemeClr val="bg1"/>
              </a:solidFill>
              <a:latin typeface="Calibri" panose="020F0502020204030204"/>
            </a:endParaRPr>
          </a:p>
          <a:p>
            <a:pPr lvl="0" algn="ctr">
              <a:defRPr/>
            </a:pPr>
            <a:endParaRPr lang="fr-FR" sz="2800" b="1" dirty="0">
              <a:solidFill>
                <a:schemeClr val="bg1"/>
              </a:solidFill>
              <a:latin typeface="Calibri" panose="020F0502020204030204"/>
            </a:endParaRPr>
          </a:p>
          <a:p>
            <a:pPr lvl="0">
              <a:defRPr/>
            </a:pPr>
            <a:endParaRPr lang="fr-FR" sz="2800" b="1" dirty="0">
              <a:solidFill>
                <a:schemeClr val="bg1"/>
              </a:solidFill>
              <a:latin typeface="Calibri" panose="020F0502020204030204"/>
            </a:endParaRPr>
          </a:p>
          <a:p>
            <a:pPr lvl="0">
              <a:defRPr/>
            </a:pPr>
            <a:endParaRPr lang="fr-FR" sz="2800" b="1" dirty="0">
              <a:solidFill>
                <a:schemeClr val="bg1"/>
              </a:solidFill>
              <a:latin typeface="Calibri" panose="020F0502020204030204"/>
            </a:endParaRPr>
          </a:p>
        </p:txBody>
      </p:sp>
    </p:spTree>
    <p:extLst>
      <p:ext uri="{BB962C8B-B14F-4D97-AF65-F5344CB8AC3E}">
        <p14:creationId xmlns:p14="http://schemas.microsoft.com/office/powerpoint/2010/main" val="331369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18D451-A90C-4AB0-9758-285E2807398B}"/>
              </a:ext>
            </a:extLst>
          </p:cNvPr>
          <p:cNvSpPr txBox="1"/>
          <p:nvPr/>
        </p:nvSpPr>
        <p:spPr>
          <a:xfrm>
            <a:off x="1897356" y="1862660"/>
            <a:ext cx="9426804" cy="4001095"/>
          </a:xfrm>
          <a:prstGeom prst="rect">
            <a:avLst/>
          </a:prstGeom>
          <a:solidFill>
            <a:schemeClr val="bg1"/>
          </a:solidFill>
        </p:spPr>
        <p:txBody>
          <a:bodyPr wrap="square" rtlCol="0">
            <a:spAutoFit/>
          </a:bodyPr>
          <a:lstStyle/>
          <a:p>
            <a:pPr lvl="0"/>
            <a:endParaRPr lang="fr-FR" sz="1600" dirty="0"/>
          </a:p>
          <a:p>
            <a:r>
              <a:rPr lang="fr-FR" sz="2800" dirty="0"/>
              <a:t>Les politiques opérationnelles du FEM </a:t>
            </a:r>
            <a:r>
              <a:rPr lang="fr-FR" sz="2800" i="1" dirty="0"/>
              <a:t>« prévoient la divulgation complète de toutes informations non confidentielles ainsi que la consultation et, le cas échéant, la participation des principaux groupes et des collectivités locales durant tout le cycle desdits projets »</a:t>
            </a:r>
            <a:r>
              <a:rPr lang="fr-FR" sz="2800" dirty="0"/>
              <a:t>. </a:t>
            </a:r>
          </a:p>
          <a:p>
            <a:endParaRPr lang="fr-FR" sz="2800" i="1" dirty="0">
              <a:solidFill>
                <a:srgbClr val="FF0000"/>
              </a:solidFill>
            </a:endParaRPr>
          </a:p>
          <a:p>
            <a:pPr algn="r"/>
            <a:r>
              <a:rPr lang="fr-FR" sz="2000" dirty="0">
                <a:solidFill>
                  <a:schemeClr val="accent6">
                    <a:lumMod val="50000"/>
                  </a:schemeClr>
                </a:solidFill>
              </a:rPr>
              <a:t>(Paragraphe 5 de l’Instrument du FEM)</a:t>
            </a:r>
          </a:p>
          <a:p>
            <a:endParaRPr lang="fr-FR" sz="1400" i="1" dirty="0">
              <a:solidFill>
                <a:srgbClr val="FF0000"/>
              </a:solidFill>
            </a:endParaRPr>
          </a:p>
          <a:p>
            <a:endParaRPr lang="fr-FR" sz="1400" i="1" dirty="0">
              <a:solidFill>
                <a:srgbClr val="FF0000"/>
              </a:solidFill>
            </a:endParaRPr>
          </a:p>
          <a:p>
            <a:endParaRPr lang="fr-FR" sz="1400" i="1" dirty="0">
              <a:solidFill>
                <a:srgbClr val="FF0000"/>
              </a:solidFill>
            </a:endParaRPr>
          </a:p>
          <a:p>
            <a:endParaRPr lang="fr-FR" sz="1400" i="1" dirty="0">
              <a:solidFill>
                <a:srgbClr val="FF0000"/>
              </a:solidFill>
            </a:endParaRPr>
          </a:p>
          <a:p>
            <a:endParaRPr lang="fr-FR" sz="1400" i="1" dirty="0"/>
          </a:p>
        </p:txBody>
      </p:sp>
      <p:sp>
        <p:nvSpPr>
          <p:cNvPr id="7" name="Circle: Hollow 6">
            <a:extLst>
              <a:ext uri="{FF2B5EF4-FFF2-40B4-BE49-F238E27FC236}">
                <a16:creationId xmlns:a16="http://schemas.microsoft.com/office/drawing/2014/main" id="{90C0B4F4-ABB8-4BD9-82C6-62A1353629F7}"/>
              </a:ext>
            </a:extLst>
          </p:cNvPr>
          <p:cNvSpPr/>
          <p:nvPr/>
        </p:nvSpPr>
        <p:spPr>
          <a:xfrm>
            <a:off x="645090" y="140440"/>
            <a:ext cx="1462473" cy="137160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60E0E73E-B255-4BAF-A688-3B8E6B492A41}"/>
              </a:ext>
            </a:extLst>
          </p:cNvPr>
          <p:cNvSpPr txBox="1"/>
          <p:nvPr/>
        </p:nvSpPr>
        <p:spPr>
          <a:xfrm>
            <a:off x="0" y="564630"/>
            <a:ext cx="10873946" cy="523220"/>
          </a:xfrm>
          <a:prstGeom prst="rect">
            <a:avLst/>
          </a:prstGeom>
          <a:solidFill>
            <a:schemeClr val="accent6">
              <a:lumMod val="50000"/>
            </a:schemeClr>
          </a:solidFill>
        </p:spPr>
        <p:txBody>
          <a:bodyPr wrap="square" rtlCol="0">
            <a:spAutoFit/>
          </a:bodyPr>
          <a:lstStyle/>
          <a:p>
            <a:pPr lvl="0">
              <a:defRPr/>
            </a:pPr>
            <a:r>
              <a:rPr lang="fr-FR" dirty="0"/>
              <a:t>                </a:t>
            </a:r>
            <a:r>
              <a:rPr lang="fr-FR" sz="2800" b="1" dirty="0">
                <a:solidFill>
                  <a:schemeClr val="bg1"/>
                </a:solidFill>
                <a:latin typeface="Calibri" panose="020F0502020204030204"/>
              </a:rPr>
              <a:t>Approche du FEM relative à la participation des parties prenantes</a:t>
            </a:r>
          </a:p>
        </p:txBody>
      </p:sp>
      <p:pic>
        <p:nvPicPr>
          <p:cNvPr id="10" name="Picture 9">
            <a:extLst>
              <a:ext uri="{FF2B5EF4-FFF2-40B4-BE49-F238E27FC236}">
                <a16:creationId xmlns:a16="http://schemas.microsoft.com/office/drawing/2014/main" id="{C0498616-E514-444A-A2AD-2EBA830FB2C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54024" y="140731"/>
            <a:ext cx="1045859" cy="1223878"/>
          </a:xfrm>
          <a:prstGeom prst="rect">
            <a:avLst/>
          </a:prstGeom>
        </p:spPr>
      </p:pic>
    </p:spTree>
    <p:extLst>
      <p:ext uri="{BB962C8B-B14F-4D97-AF65-F5344CB8AC3E}">
        <p14:creationId xmlns:p14="http://schemas.microsoft.com/office/powerpoint/2010/main" val="99823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41CB5B7-238D-43FD-8607-214A5B1FE93E}"/>
              </a:ext>
            </a:extLst>
          </p:cNvPr>
          <p:cNvGraphicFramePr/>
          <p:nvPr>
            <p:extLst>
              <p:ext uri="{D42A27DB-BD31-4B8C-83A1-F6EECF244321}">
                <p14:modId xmlns:p14="http://schemas.microsoft.com/office/powerpoint/2010/main" val="3964772378"/>
              </p:ext>
            </p:extLst>
          </p:nvPr>
        </p:nvGraphicFramePr>
        <p:xfrm>
          <a:off x="0" y="1234673"/>
          <a:ext cx="1063296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ircle: Hollow 3">
            <a:extLst>
              <a:ext uri="{FF2B5EF4-FFF2-40B4-BE49-F238E27FC236}">
                <a16:creationId xmlns:a16="http://schemas.microsoft.com/office/drawing/2014/main" id="{36638AC4-4F45-4E1E-82A8-1916AE41D9C8}"/>
              </a:ext>
            </a:extLst>
          </p:cNvPr>
          <p:cNvSpPr/>
          <p:nvPr/>
        </p:nvSpPr>
        <p:spPr>
          <a:xfrm>
            <a:off x="645090" y="129930"/>
            <a:ext cx="1462473" cy="137160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DD9CB50B-759C-437B-A5AD-5C52219B4EDD}"/>
              </a:ext>
            </a:extLst>
          </p:cNvPr>
          <p:cNvSpPr txBox="1"/>
          <p:nvPr/>
        </p:nvSpPr>
        <p:spPr>
          <a:xfrm>
            <a:off x="0" y="554120"/>
            <a:ext cx="8975834" cy="523220"/>
          </a:xfrm>
          <a:prstGeom prst="rect">
            <a:avLst/>
          </a:prstGeom>
          <a:solidFill>
            <a:schemeClr val="accent6">
              <a:lumMod val="50000"/>
            </a:schemeClr>
          </a:solidFill>
        </p:spPr>
        <p:txBody>
          <a:bodyPr wrap="square" rtlCol="0">
            <a:spAutoFit/>
          </a:bodyPr>
          <a:lstStyle/>
          <a:p>
            <a:pPr>
              <a:defRPr/>
            </a:pPr>
            <a:r>
              <a:rPr lang="fr-FR"/>
              <a:t>                </a:t>
            </a:r>
            <a:r>
              <a:rPr lang="fr-FR" sz="2800" b="1" dirty="0">
                <a:solidFill>
                  <a:schemeClr val="bg1"/>
                </a:solidFill>
              </a:rPr>
              <a:t>Évolution de l’approche du FEM relative à la participation des parties prenantes</a:t>
            </a:r>
            <a:endParaRPr lang="fr-FR" sz="2800" b="1" dirty="0">
              <a:solidFill>
                <a:schemeClr val="bg1"/>
              </a:solidFill>
              <a:latin typeface="Calibri" panose="020F0502020204030204"/>
            </a:endParaRPr>
          </a:p>
        </p:txBody>
      </p:sp>
      <p:pic>
        <p:nvPicPr>
          <p:cNvPr id="6" name="Picture 5">
            <a:extLst>
              <a:ext uri="{FF2B5EF4-FFF2-40B4-BE49-F238E27FC236}">
                <a16:creationId xmlns:a16="http://schemas.microsoft.com/office/drawing/2014/main" id="{6C0B1F18-C07D-416D-9CF6-E7BFA48DF7C6}"/>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0954024" y="140731"/>
            <a:ext cx="1045859" cy="1223878"/>
          </a:xfrm>
          <a:prstGeom prst="rect">
            <a:avLst/>
          </a:prstGeom>
        </p:spPr>
      </p:pic>
    </p:spTree>
    <p:extLst>
      <p:ext uri="{BB962C8B-B14F-4D97-AF65-F5344CB8AC3E}">
        <p14:creationId xmlns:p14="http://schemas.microsoft.com/office/powerpoint/2010/main" val="87362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92000" y="1780789"/>
            <a:ext cx="11099449" cy="4162708"/>
            <a:chOff x="2043034" y="1826235"/>
            <a:chExt cx="11099449" cy="3647326"/>
          </a:xfrm>
        </p:grpSpPr>
        <p:sp>
          <p:nvSpPr>
            <p:cNvPr id="5" name="Arrow: Right 4"/>
            <p:cNvSpPr/>
            <p:nvPr/>
          </p:nvSpPr>
          <p:spPr>
            <a:xfrm>
              <a:off x="2043034" y="1826235"/>
              <a:ext cx="9823145" cy="3647326"/>
            </a:xfrm>
            <a:prstGeom prst="rightArrow">
              <a:avLst/>
            </a:prstGeom>
            <a:solidFill>
              <a:srgbClr val="FFC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Shape 5"/>
            <p:cNvSpPr/>
            <p:nvPr/>
          </p:nvSpPr>
          <p:spPr>
            <a:xfrm>
              <a:off x="2955212" y="2943545"/>
              <a:ext cx="1774444" cy="1458930"/>
            </a:xfrm>
            <a:custGeom>
              <a:avLst/>
              <a:gdLst>
                <a:gd name="connsiteX0" fmla="*/ 0 w 1992651"/>
                <a:gd name="connsiteY0" fmla="*/ 243160 h 1458930"/>
                <a:gd name="connsiteX1" fmla="*/ 243160 w 1992651"/>
                <a:gd name="connsiteY1" fmla="*/ 0 h 1458930"/>
                <a:gd name="connsiteX2" fmla="*/ 1749491 w 1992651"/>
                <a:gd name="connsiteY2" fmla="*/ 0 h 1458930"/>
                <a:gd name="connsiteX3" fmla="*/ 1992651 w 1992651"/>
                <a:gd name="connsiteY3" fmla="*/ 243160 h 1458930"/>
                <a:gd name="connsiteX4" fmla="*/ 1992651 w 1992651"/>
                <a:gd name="connsiteY4" fmla="*/ 1215770 h 1458930"/>
                <a:gd name="connsiteX5" fmla="*/ 1749491 w 1992651"/>
                <a:gd name="connsiteY5" fmla="*/ 1458930 h 1458930"/>
                <a:gd name="connsiteX6" fmla="*/ 243160 w 1992651"/>
                <a:gd name="connsiteY6" fmla="*/ 1458930 h 1458930"/>
                <a:gd name="connsiteX7" fmla="*/ 0 w 1992651"/>
                <a:gd name="connsiteY7" fmla="*/ 1215770 h 1458930"/>
                <a:gd name="connsiteX8" fmla="*/ 0 w 1992651"/>
                <a:gd name="connsiteY8" fmla="*/ 243160 h 145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2651" h="1458930">
                  <a:moveTo>
                    <a:pt x="0" y="243160"/>
                  </a:moveTo>
                  <a:cubicBezTo>
                    <a:pt x="0" y="108866"/>
                    <a:pt x="108866" y="0"/>
                    <a:pt x="243160" y="0"/>
                  </a:cubicBezTo>
                  <a:lnTo>
                    <a:pt x="1749491" y="0"/>
                  </a:lnTo>
                  <a:cubicBezTo>
                    <a:pt x="1883785" y="0"/>
                    <a:pt x="1992651" y="108866"/>
                    <a:pt x="1992651" y="243160"/>
                  </a:cubicBezTo>
                  <a:lnTo>
                    <a:pt x="1992651" y="1215770"/>
                  </a:lnTo>
                  <a:cubicBezTo>
                    <a:pt x="1992651" y="1350064"/>
                    <a:pt x="1883785" y="1458930"/>
                    <a:pt x="1749491" y="1458930"/>
                  </a:cubicBezTo>
                  <a:lnTo>
                    <a:pt x="243160" y="1458930"/>
                  </a:lnTo>
                  <a:cubicBezTo>
                    <a:pt x="108866" y="1458930"/>
                    <a:pt x="0" y="1350064"/>
                    <a:pt x="0" y="1215770"/>
                  </a:cubicBezTo>
                  <a:lnTo>
                    <a:pt x="0" y="243160"/>
                  </a:lnTo>
                  <a:close/>
                </a:path>
              </a:pathLst>
            </a:custGeom>
            <a:solidFill>
              <a:schemeClr val="accent1">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559" tIns="124559" rIns="124559" bIns="124559" numCol="1" spcCol="1270" anchor="t" anchorCtr="0">
              <a:noAutofit/>
            </a:bodyPr>
            <a:lstStyle/>
            <a:p>
              <a:pPr marL="0" lvl="0" indent="0" algn="ctr" defTabSz="622300">
                <a:lnSpc>
                  <a:spcPct val="90000"/>
                </a:lnSpc>
                <a:spcBef>
                  <a:spcPct val="0"/>
                </a:spcBef>
                <a:spcAft>
                  <a:spcPct val="35000"/>
                </a:spcAft>
                <a:buNone/>
              </a:pPr>
              <a:r>
                <a:rPr lang="fr-FR" sz="1400" kern="1200" dirty="0"/>
                <a:t>Politique de 1996 sur la participation du public</a:t>
              </a:r>
            </a:p>
            <a:p>
              <a:pPr marL="0" lvl="0" indent="0" algn="ctr" defTabSz="622300">
                <a:lnSpc>
                  <a:spcPct val="90000"/>
                </a:lnSpc>
                <a:spcBef>
                  <a:spcPct val="0"/>
                </a:spcBef>
                <a:spcAft>
                  <a:spcPct val="35000"/>
                </a:spcAft>
                <a:buNone/>
              </a:pPr>
              <a:r>
                <a:rPr lang="fr-FR" sz="1400" dirty="0"/>
                <a:t>(La participation du public est essentielle au succès des projets du FEM)</a:t>
              </a:r>
              <a:endParaRPr lang="fr-FR" sz="1400" kern="1200" dirty="0"/>
            </a:p>
          </p:txBody>
        </p:sp>
        <p:sp>
          <p:nvSpPr>
            <p:cNvPr id="7" name="Freeform: Shape 6"/>
            <p:cNvSpPr/>
            <p:nvPr/>
          </p:nvSpPr>
          <p:spPr>
            <a:xfrm>
              <a:off x="4967987" y="2943545"/>
              <a:ext cx="1774444" cy="1458930"/>
            </a:xfrm>
            <a:custGeom>
              <a:avLst/>
              <a:gdLst>
                <a:gd name="connsiteX0" fmla="*/ 0 w 1992651"/>
                <a:gd name="connsiteY0" fmla="*/ 243160 h 1458930"/>
                <a:gd name="connsiteX1" fmla="*/ 243160 w 1992651"/>
                <a:gd name="connsiteY1" fmla="*/ 0 h 1458930"/>
                <a:gd name="connsiteX2" fmla="*/ 1749491 w 1992651"/>
                <a:gd name="connsiteY2" fmla="*/ 0 h 1458930"/>
                <a:gd name="connsiteX3" fmla="*/ 1992651 w 1992651"/>
                <a:gd name="connsiteY3" fmla="*/ 243160 h 1458930"/>
                <a:gd name="connsiteX4" fmla="*/ 1992651 w 1992651"/>
                <a:gd name="connsiteY4" fmla="*/ 1215770 h 1458930"/>
                <a:gd name="connsiteX5" fmla="*/ 1749491 w 1992651"/>
                <a:gd name="connsiteY5" fmla="*/ 1458930 h 1458930"/>
                <a:gd name="connsiteX6" fmla="*/ 243160 w 1992651"/>
                <a:gd name="connsiteY6" fmla="*/ 1458930 h 1458930"/>
                <a:gd name="connsiteX7" fmla="*/ 0 w 1992651"/>
                <a:gd name="connsiteY7" fmla="*/ 1215770 h 1458930"/>
                <a:gd name="connsiteX8" fmla="*/ 0 w 1992651"/>
                <a:gd name="connsiteY8" fmla="*/ 243160 h 145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2651" h="1458930">
                  <a:moveTo>
                    <a:pt x="0" y="243160"/>
                  </a:moveTo>
                  <a:cubicBezTo>
                    <a:pt x="0" y="108866"/>
                    <a:pt x="108866" y="0"/>
                    <a:pt x="243160" y="0"/>
                  </a:cubicBezTo>
                  <a:lnTo>
                    <a:pt x="1749491" y="0"/>
                  </a:lnTo>
                  <a:cubicBezTo>
                    <a:pt x="1883785" y="0"/>
                    <a:pt x="1992651" y="108866"/>
                    <a:pt x="1992651" y="243160"/>
                  </a:cubicBezTo>
                  <a:lnTo>
                    <a:pt x="1992651" y="1215770"/>
                  </a:lnTo>
                  <a:cubicBezTo>
                    <a:pt x="1992651" y="1350064"/>
                    <a:pt x="1883785" y="1458930"/>
                    <a:pt x="1749491" y="1458930"/>
                  </a:cubicBezTo>
                  <a:lnTo>
                    <a:pt x="243160" y="1458930"/>
                  </a:lnTo>
                  <a:cubicBezTo>
                    <a:pt x="108866" y="1458930"/>
                    <a:pt x="0" y="1350064"/>
                    <a:pt x="0" y="1215770"/>
                  </a:cubicBezTo>
                  <a:lnTo>
                    <a:pt x="0" y="243160"/>
                  </a:lnTo>
                  <a:close/>
                </a:path>
              </a:pathLst>
            </a:custGeom>
            <a:solidFill>
              <a:schemeClr val="accent1">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559" tIns="124559" rIns="124559" bIns="124559" numCol="1" spcCol="1270" anchor="t" anchorCtr="0">
              <a:noAutofit/>
            </a:bodyPr>
            <a:lstStyle/>
            <a:p>
              <a:pPr lvl="0"/>
              <a:r>
                <a:rPr lang="fr-FR" sz="1400" dirty="0"/>
                <a:t>Août 2014 – Examen du réseau d’OSC/Octobre – Le Secrétariat du FEM adopte des lignes directrices </a:t>
              </a:r>
            </a:p>
          </p:txBody>
        </p:sp>
        <p:sp>
          <p:nvSpPr>
            <p:cNvPr id="8" name="Freeform: Shape 7"/>
            <p:cNvSpPr/>
            <p:nvPr/>
          </p:nvSpPr>
          <p:spPr>
            <a:xfrm>
              <a:off x="7030452" y="2943545"/>
              <a:ext cx="1774445" cy="1458930"/>
            </a:xfrm>
            <a:custGeom>
              <a:avLst/>
              <a:gdLst>
                <a:gd name="connsiteX0" fmla="*/ 0 w 1992651"/>
                <a:gd name="connsiteY0" fmla="*/ 243160 h 1458930"/>
                <a:gd name="connsiteX1" fmla="*/ 243160 w 1992651"/>
                <a:gd name="connsiteY1" fmla="*/ 0 h 1458930"/>
                <a:gd name="connsiteX2" fmla="*/ 1749491 w 1992651"/>
                <a:gd name="connsiteY2" fmla="*/ 0 h 1458930"/>
                <a:gd name="connsiteX3" fmla="*/ 1992651 w 1992651"/>
                <a:gd name="connsiteY3" fmla="*/ 243160 h 1458930"/>
                <a:gd name="connsiteX4" fmla="*/ 1992651 w 1992651"/>
                <a:gd name="connsiteY4" fmla="*/ 1215770 h 1458930"/>
                <a:gd name="connsiteX5" fmla="*/ 1749491 w 1992651"/>
                <a:gd name="connsiteY5" fmla="*/ 1458930 h 1458930"/>
                <a:gd name="connsiteX6" fmla="*/ 243160 w 1992651"/>
                <a:gd name="connsiteY6" fmla="*/ 1458930 h 1458930"/>
                <a:gd name="connsiteX7" fmla="*/ 0 w 1992651"/>
                <a:gd name="connsiteY7" fmla="*/ 1215770 h 1458930"/>
                <a:gd name="connsiteX8" fmla="*/ 0 w 1992651"/>
                <a:gd name="connsiteY8" fmla="*/ 243160 h 145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2651" h="1458930">
                  <a:moveTo>
                    <a:pt x="0" y="243160"/>
                  </a:moveTo>
                  <a:cubicBezTo>
                    <a:pt x="0" y="108866"/>
                    <a:pt x="108866" y="0"/>
                    <a:pt x="243160" y="0"/>
                  </a:cubicBezTo>
                  <a:lnTo>
                    <a:pt x="1749491" y="0"/>
                  </a:lnTo>
                  <a:cubicBezTo>
                    <a:pt x="1883785" y="0"/>
                    <a:pt x="1992651" y="108866"/>
                    <a:pt x="1992651" y="243160"/>
                  </a:cubicBezTo>
                  <a:lnTo>
                    <a:pt x="1992651" y="1215770"/>
                  </a:lnTo>
                  <a:cubicBezTo>
                    <a:pt x="1992651" y="1350064"/>
                    <a:pt x="1883785" y="1458930"/>
                    <a:pt x="1749491" y="1458930"/>
                  </a:cubicBezTo>
                  <a:lnTo>
                    <a:pt x="243160" y="1458930"/>
                  </a:lnTo>
                  <a:cubicBezTo>
                    <a:pt x="108866" y="1458930"/>
                    <a:pt x="0" y="1350064"/>
                    <a:pt x="0" y="1215770"/>
                  </a:cubicBezTo>
                  <a:lnTo>
                    <a:pt x="0" y="243160"/>
                  </a:lnTo>
                  <a:close/>
                </a:path>
              </a:pathLst>
            </a:custGeom>
            <a:solidFill>
              <a:schemeClr val="accent1">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559" tIns="124559" rIns="124559" bIns="124559" numCol="1" spcCol="1270" anchor="ctr" anchorCtr="0">
              <a:noAutofit/>
            </a:bodyPr>
            <a:lstStyle/>
            <a:p>
              <a:pPr marL="0" lvl="0" indent="0" algn="ctr" defTabSz="622300">
                <a:lnSpc>
                  <a:spcPct val="90000"/>
                </a:lnSpc>
                <a:spcBef>
                  <a:spcPct val="0"/>
                </a:spcBef>
                <a:spcAft>
                  <a:spcPct val="35000"/>
                </a:spcAft>
                <a:buNone/>
              </a:pPr>
              <a:r>
                <a:rPr lang="fr-FR" sz="1400" kern="1200" dirty="0"/>
                <a:t>Octobre 2015 – juin 2017</a:t>
              </a:r>
            </a:p>
            <a:p>
              <a:pPr marL="0" lvl="0" indent="0" algn="ctr" defTabSz="622300">
                <a:lnSpc>
                  <a:spcPct val="90000"/>
                </a:lnSpc>
                <a:spcBef>
                  <a:spcPct val="0"/>
                </a:spcBef>
                <a:spcAft>
                  <a:spcPct val="35000"/>
                </a:spcAft>
                <a:buNone/>
              </a:pPr>
              <a:endParaRPr lang="fr-FR" sz="1400" dirty="0"/>
            </a:p>
            <a:p>
              <a:pPr marL="0" lvl="0" indent="0" algn="ctr" defTabSz="622300">
                <a:lnSpc>
                  <a:spcPct val="90000"/>
                </a:lnSpc>
                <a:spcBef>
                  <a:spcPct val="0"/>
                </a:spcBef>
                <a:spcAft>
                  <a:spcPct val="35000"/>
                </a:spcAft>
                <a:buNone/>
              </a:pPr>
              <a:r>
                <a:rPr lang="fr-FR" sz="1400" kern="1200" dirty="0"/>
                <a:t> Examen de la politique par un groupe de travail – Projet de politique et consultations</a:t>
              </a:r>
              <a:r>
                <a:rPr lang="en-US" sz="1400" kern="1200" dirty="0"/>
                <a:t>	</a:t>
              </a:r>
            </a:p>
          </p:txBody>
        </p:sp>
        <p:sp>
          <p:nvSpPr>
            <p:cNvPr id="9" name="Freeform: Shape 8"/>
            <p:cNvSpPr/>
            <p:nvPr/>
          </p:nvSpPr>
          <p:spPr>
            <a:xfrm>
              <a:off x="9092918" y="2943545"/>
              <a:ext cx="1669675" cy="1458930"/>
            </a:xfrm>
            <a:custGeom>
              <a:avLst/>
              <a:gdLst>
                <a:gd name="connsiteX0" fmla="*/ 0 w 1992651"/>
                <a:gd name="connsiteY0" fmla="*/ 243160 h 1458930"/>
                <a:gd name="connsiteX1" fmla="*/ 243160 w 1992651"/>
                <a:gd name="connsiteY1" fmla="*/ 0 h 1458930"/>
                <a:gd name="connsiteX2" fmla="*/ 1749491 w 1992651"/>
                <a:gd name="connsiteY2" fmla="*/ 0 h 1458930"/>
                <a:gd name="connsiteX3" fmla="*/ 1992651 w 1992651"/>
                <a:gd name="connsiteY3" fmla="*/ 243160 h 1458930"/>
                <a:gd name="connsiteX4" fmla="*/ 1992651 w 1992651"/>
                <a:gd name="connsiteY4" fmla="*/ 1215770 h 1458930"/>
                <a:gd name="connsiteX5" fmla="*/ 1749491 w 1992651"/>
                <a:gd name="connsiteY5" fmla="*/ 1458930 h 1458930"/>
                <a:gd name="connsiteX6" fmla="*/ 243160 w 1992651"/>
                <a:gd name="connsiteY6" fmla="*/ 1458930 h 1458930"/>
                <a:gd name="connsiteX7" fmla="*/ 0 w 1992651"/>
                <a:gd name="connsiteY7" fmla="*/ 1215770 h 1458930"/>
                <a:gd name="connsiteX8" fmla="*/ 0 w 1992651"/>
                <a:gd name="connsiteY8" fmla="*/ 243160 h 145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2651" h="1458930">
                  <a:moveTo>
                    <a:pt x="0" y="243160"/>
                  </a:moveTo>
                  <a:cubicBezTo>
                    <a:pt x="0" y="108866"/>
                    <a:pt x="108866" y="0"/>
                    <a:pt x="243160" y="0"/>
                  </a:cubicBezTo>
                  <a:lnTo>
                    <a:pt x="1749491" y="0"/>
                  </a:lnTo>
                  <a:cubicBezTo>
                    <a:pt x="1883785" y="0"/>
                    <a:pt x="1992651" y="108866"/>
                    <a:pt x="1992651" y="243160"/>
                  </a:cubicBezTo>
                  <a:lnTo>
                    <a:pt x="1992651" y="1215770"/>
                  </a:lnTo>
                  <a:cubicBezTo>
                    <a:pt x="1992651" y="1350064"/>
                    <a:pt x="1883785" y="1458930"/>
                    <a:pt x="1749491" y="1458930"/>
                  </a:cubicBezTo>
                  <a:lnTo>
                    <a:pt x="243160" y="1458930"/>
                  </a:lnTo>
                  <a:cubicBezTo>
                    <a:pt x="108866" y="1458930"/>
                    <a:pt x="0" y="1350064"/>
                    <a:pt x="0" y="1215770"/>
                  </a:cubicBezTo>
                  <a:lnTo>
                    <a:pt x="0" y="243160"/>
                  </a:lnTo>
                  <a:close/>
                </a:path>
              </a:pathLst>
            </a:custGeom>
            <a:solidFill>
              <a:schemeClr val="accent1">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559" tIns="124559" rIns="124559" bIns="124559" numCol="1" spcCol="1270" anchor="t" anchorCtr="0">
              <a:noAutofit/>
            </a:bodyPr>
            <a:lstStyle/>
            <a:p>
              <a:pPr lvl="0" algn="ctr" defTabSz="622300">
                <a:lnSpc>
                  <a:spcPct val="90000"/>
                </a:lnSpc>
                <a:spcBef>
                  <a:spcPct val="0"/>
                </a:spcBef>
                <a:spcAft>
                  <a:spcPct val="35000"/>
                </a:spcAft>
              </a:pPr>
              <a:r>
                <a:rPr lang="fr-FR" sz="1400" dirty="0"/>
                <a:t>Septembre – octobre 2017 </a:t>
              </a:r>
            </a:p>
            <a:p>
              <a:pPr lvl="0" algn="ctr" defTabSz="622300">
                <a:lnSpc>
                  <a:spcPct val="90000"/>
                </a:lnSpc>
                <a:spcBef>
                  <a:spcPct val="0"/>
                </a:spcBef>
                <a:spcAft>
                  <a:spcPct val="35000"/>
                </a:spcAft>
              </a:pPr>
              <a:r>
                <a:rPr lang="fr-FR" sz="1400" dirty="0"/>
                <a:t>Consultations </a:t>
              </a:r>
              <a:r>
                <a:rPr lang="fr-FR" sz="1400" kern="1200" dirty="0"/>
                <a:t>internes et externes – Site Web (public)</a:t>
              </a:r>
            </a:p>
          </p:txBody>
        </p:sp>
        <p:sp>
          <p:nvSpPr>
            <p:cNvPr id="10" name="Freeform: Shape 9"/>
            <p:cNvSpPr/>
            <p:nvPr/>
          </p:nvSpPr>
          <p:spPr>
            <a:xfrm>
              <a:off x="11338856" y="2678547"/>
              <a:ext cx="1803627" cy="1942701"/>
            </a:xfrm>
            <a:custGeom>
              <a:avLst/>
              <a:gdLst>
                <a:gd name="connsiteX0" fmla="*/ 0 w 1992651"/>
                <a:gd name="connsiteY0" fmla="*/ 243160 h 1458930"/>
                <a:gd name="connsiteX1" fmla="*/ 243160 w 1992651"/>
                <a:gd name="connsiteY1" fmla="*/ 0 h 1458930"/>
                <a:gd name="connsiteX2" fmla="*/ 1749491 w 1992651"/>
                <a:gd name="connsiteY2" fmla="*/ 0 h 1458930"/>
                <a:gd name="connsiteX3" fmla="*/ 1992651 w 1992651"/>
                <a:gd name="connsiteY3" fmla="*/ 243160 h 1458930"/>
                <a:gd name="connsiteX4" fmla="*/ 1992651 w 1992651"/>
                <a:gd name="connsiteY4" fmla="*/ 1215770 h 1458930"/>
                <a:gd name="connsiteX5" fmla="*/ 1749491 w 1992651"/>
                <a:gd name="connsiteY5" fmla="*/ 1458930 h 1458930"/>
                <a:gd name="connsiteX6" fmla="*/ 243160 w 1992651"/>
                <a:gd name="connsiteY6" fmla="*/ 1458930 h 1458930"/>
                <a:gd name="connsiteX7" fmla="*/ 0 w 1992651"/>
                <a:gd name="connsiteY7" fmla="*/ 1215770 h 1458930"/>
                <a:gd name="connsiteX8" fmla="*/ 0 w 1992651"/>
                <a:gd name="connsiteY8" fmla="*/ 243160 h 145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2651" h="1458930">
                  <a:moveTo>
                    <a:pt x="0" y="243160"/>
                  </a:moveTo>
                  <a:cubicBezTo>
                    <a:pt x="0" y="108866"/>
                    <a:pt x="108866" y="0"/>
                    <a:pt x="243160" y="0"/>
                  </a:cubicBezTo>
                  <a:lnTo>
                    <a:pt x="1749491" y="0"/>
                  </a:lnTo>
                  <a:cubicBezTo>
                    <a:pt x="1883785" y="0"/>
                    <a:pt x="1992651" y="108866"/>
                    <a:pt x="1992651" y="243160"/>
                  </a:cubicBezTo>
                  <a:lnTo>
                    <a:pt x="1992651" y="1215770"/>
                  </a:lnTo>
                  <a:cubicBezTo>
                    <a:pt x="1992651" y="1350064"/>
                    <a:pt x="1883785" y="1458930"/>
                    <a:pt x="1749491" y="1458930"/>
                  </a:cubicBezTo>
                  <a:lnTo>
                    <a:pt x="243160" y="1458930"/>
                  </a:lnTo>
                  <a:cubicBezTo>
                    <a:pt x="108866" y="1458930"/>
                    <a:pt x="0" y="1350064"/>
                    <a:pt x="0" y="1215770"/>
                  </a:cubicBezTo>
                  <a:lnTo>
                    <a:pt x="0" y="243160"/>
                  </a:lnTo>
                  <a:close/>
                </a:path>
              </a:pathLst>
            </a:custGeom>
            <a:solidFill>
              <a:schemeClr val="accent1">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559" tIns="124559" rIns="124559" bIns="124559" numCol="1" spcCol="1270" anchor="ctr" anchorCtr="0">
              <a:noAutofit/>
            </a:bodyPr>
            <a:lstStyle/>
            <a:p>
              <a:pPr algn="ctr" defTabSz="622300">
                <a:lnSpc>
                  <a:spcPct val="90000"/>
                </a:lnSpc>
                <a:spcBef>
                  <a:spcPct val="0"/>
                </a:spcBef>
                <a:spcAft>
                  <a:spcPct val="35000"/>
                </a:spcAft>
              </a:pPr>
              <a:r>
                <a:rPr lang="fr-FR" sz="1600" b="1" dirty="0">
                  <a:solidFill>
                    <a:schemeClr val="accent4"/>
                  </a:solidFill>
                </a:rPr>
                <a:t>Novembre 2017</a:t>
              </a:r>
            </a:p>
            <a:p>
              <a:pPr marL="0" lvl="0" indent="0" algn="ctr" defTabSz="622300">
                <a:lnSpc>
                  <a:spcPct val="90000"/>
                </a:lnSpc>
                <a:spcBef>
                  <a:spcPct val="0"/>
                </a:spcBef>
                <a:spcAft>
                  <a:spcPct val="35000"/>
                </a:spcAft>
                <a:buNone/>
              </a:pPr>
              <a:r>
                <a:rPr lang="fr-FR" sz="1600" b="1" kern="1200" dirty="0">
                  <a:solidFill>
                    <a:schemeClr val="accent4"/>
                  </a:solidFill>
                </a:rPr>
                <a:t>Approbation par le Conseil de la Politique sur la </a:t>
              </a:r>
            </a:p>
            <a:p>
              <a:pPr marL="0" lvl="0" indent="0" algn="ctr" defTabSz="622300">
                <a:lnSpc>
                  <a:spcPct val="90000"/>
                </a:lnSpc>
                <a:spcBef>
                  <a:spcPct val="0"/>
                </a:spcBef>
                <a:spcAft>
                  <a:spcPct val="35000"/>
                </a:spcAft>
                <a:buNone/>
              </a:pPr>
              <a:r>
                <a:rPr lang="fr-FR" sz="1600" b="1" kern="1200" dirty="0">
                  <a:solidFill>
                    <a:schemeClr val="accent4"/>
                  </a:solidFill>
                </a:rPr>
                <a:t>participation des parties prenantes</a:t>
              </a:r>
            </a:p>
            <a:p>
              <a:pPr marL="0" lvl="0" indent="0" algn="ctr" defTabSz="622300">
                <a:lnSpc>
                  <a:spcPct val="90000"/>
                </a:lnSpc>
                <a:spcBef>
                  <a:spcPct val="0"/>
                </a:spcBef>
                <a:spcAft>
                  <a:spcPct val="35000"/>
                </a:spcAft>
                <a:buNone/>
              </a:pPr>
              <a:endParaRPr lang="fr-FR" sz="1600" b="1" kern="1200" dirty="0">
                <a:solidFill>
                  <a:schemeClr val="accent4"/>
                </a:solidFill>
              </a:endParaRPr>
            </a:p>
          </p:txBody>
        </p:sp>
      </p:grpSp>
      <p:sp>
        <p:nvSpPr>
          <p:cNvPr id="15" name="Freeform: Shape 14">
            <a:extLst>
              <a:ext uri="{FF2B5EF4-FFF2-40B4-BE49-F238E27FC236}">
                <a16:creationId xmlns:a16="http://schemas.microsoft.com/office/drawing/2014/main" id="{C29779ED-6851-4CDB-8A20-65B47C40214F}"/>
              </a:ext>
            </a:extLst>
          </p:cNvPr>
          <p:cNvSpPr/>
          <p:nvPr/>
        </p:nvSpPr>
        <p:spPr>
          <a:xfrm>
            <a:off x="100551" y="3032570"/>
            <a:ext cx="1645801" cy="1665083"/>
          </a:xfrm>
          <a:custGeom>
            <a:avLst/>
            <a:gdLst>
              <a:gd name="connsiteX0" fmla="*/ 0 w 1992651"/>
              <a:gd name="connsiteY0" fmla="*/ 243160 h 1458930"/>
              <a:gd name="connsiteX1" fmla="*/ 243160 w 1992651"/>
              <a:gd name="connsiteY1" fmla="*/ 0 h 1458930"/>
              <a:gd name="connsiteX2" fmla="*/ 1749491 w 1992651"/>
              <a:gd name="connsiteY2" fmla="*/ 0 h 1458930"/>
              <a:gd name="connsiteX3" fmla="*/ 1992651 w 1992651"/>
              <a:gd name="connsiteY3" fmla="*/ 243160 h 1458930"/>
              <a:gd name="connsiteX4" fmla="*/ 1992651 w 1992651"/>
              <a:gd name="connsiteY4" fmla="*/ 1215770 h 1458930"/>
              <a:gd name="connsiteX5" fmla="*/ 1749491 w 1992651"/>
              <a:gd name="connsiteY5" fmla="*/ 1458930 h 1458930"/>
              <a:gd name="connsiteX6" fmla="*/ 243160 w 1992651"/>
              <a:gd name="connsiteY6" fmla="*/ 1458930 h 1458930"/>
              <a:gd name="connsiteX7" fmla="*/ 0 w 1992651"/>
              <a:gd name="connsiteY7" fmla="*/ 1215770 h 1458930"/>
              <a:gd name="connsiteX8" fmla="*/ 0 w 1992651"/>
              <a:gd name="connsiteY8" fmla="*/ 243160 h 145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2651" h="1458930">
                <a:moveTo>
                  <a:pt x="0" y="243160"/>
                </a:moveTo>
                <a:cubicBezTo>
                  <a:pt x="0" y="108866"/>
                  <a:pt x="108866" y="0"/>
                  <a:pt x="243160" y="0"/>
                </a:cubicBezTo>
                <a:lnTo>
                  <a:pt x="1749491" y="0"/>
                </a:lnTo>
                <a:cubicBezTo>
                  <a:pt x="1883785" y="0"/>
                  <a:pt x="1992651" y="108866"/>
                  <a:pt x="1992651" y="243160"/>
                </a:cubicBezTo>
                <a:lnTo>
                  <a:pt x="1992651" y="1215770"/>
                </a:lnTo>
                <a:cubicBezTo>
                  <a:pt x="1992651" y="1350064"/>
                  <a:pt x="1883785" y="1458930"/>
                  <a:pt x="1749491" y="1458930"/>
                </a:cubicBezTo>
                <a:lnTo>
                  <a:pt x="243160" y="1458930"/>
                </a:lnTo>
                <a:cubicBezTo>
                  <a:pt x="108866" y="1458930"/>
                  <a:pt x="0" y="1350064"/>
                  <a:pt x="0" y="1215770"/>
                </a:cubicBezTo>
                <a:lnTo>
                  <a:pt x="0" y="243160"/>
                </a:lnTo>
                <a:close/>
              </a:path>
            </a:pathLst>
          </a:custGeom>
          <a:solidFill>
            <a:schemeClr val="accent1">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4559" tIns="124559" rIns="124559" bIns="124559" numCol="1" spcCol="1270" anchor="t" anchorCtr="0">
            <a:noAutofit/>
          </a:bodyPr>
          <a:lstStyle/>
          <a:p>
            <a:pPr marL="342900" lvl="0" indent="-342900" algn="ctr" defTabSz="622300">
              <a:lnSpc>
                <a:spcPct val="90000"/>
              </a:lnSpc>
              <a:spcBef>
                <a:spcPct val="0"/>
              </a:spcBef>
              <a:spcAft>
                <a:spcPct val="35000"/>
              </a:spcAft>
              <a:buAutoNum type="arabicPlain" startAt="1994"/>
            </a:pPr>
            <a:r>
              <a:rPr lang="fr-FR" sz="1400" kern="1200" dirty="0"/>
              <a:t> Instrument du FEM</a:t>
            </a:r>
          </a:p>
          <a:p>
            <a:pPr lvl="0" algn="ctr" defTabSz="622300">
              <a:lnSpc>
                <a:spcPct val="90000"/>
              </a:lnSpc>
              <a:spcBef>
                <a:spcPct val="0"/>
              </a:spcBef>
              <a:spcAft>
                <a:spcPct val="35000"/>
              </a:spcAft>
            </a:pPr>
            <a:r>
              <a:rPr lang="fr-FR" sz="1400" dirty="0"/>
              <a:t>(Divulgation complète, consultation et participation)</a:t>
            </a:r>
            <a:endParaRPr lang="fr-FR" sz="1400" kern="1200" dirty="0"/>
          </a:p>
          <a:p>
            <a:pPr lvl="0" algn="ctr" defTabSz="622300">
              <a:lnSpc>
                <a:spcPct val="90000"/>
              </a:lnSpc>
              <a:spcBef>
                <a:spcPct val="0"/>
              </a:spcBef>
              <a:spcAft>
                <a:spcPct val="35000"/>
              </a:spcAft>
            </a:pPr>
            <a:endParaRPr lang="fr-FR" sz="1400" kern="1200" dirty="0"/>
          </a:p>
        </p:txBody>
      </p:sp>
      <p:sp>
        <p:nvSpPr>
          <p:cNvPr id="11" name="Circle: Hollow 10">
            <a:extLst>
              <a:ext uri="{FF2B5EF4-FFF2-40B4-BE49-F238E27FC236}">
                <a16:creationId xmlns:a16="http://schemas.microsoft.com/office/drawing/2014/main" id="{601B52CA-7687-4D1D-8F5D-8B0E132E861A}"/>
              </a:ext>
            </a:extLst>
          </p:cNvPr>
          <p:cNvSpPr/>
          <p:nvPr/>
        </p:nvSpPr>
        <p:spPr>
          <a:xfrm>
            <a:off x="645090" y="129930"/>
            <a:ext cx="1462473" cy="137160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46EBCF0D-3445-4B5B-A201-244D1D437787}"/>
              </a:ext>
            </a:extLst>
          </p:cNvPr>
          <p:cNvSpPr txBox="1"/>
          <p:nvPr/>
        </p:nvSpPr>
        <p:spPr>
          <a:xfrm>
            <a:off x="156522" y="564630"/>
            <a:ext cx="10635049" cy="461665"/>
          </a:xfrm>
          <a:prstGeom prst="rect">
            <a:avLst/>
          </a:prstGeom>
          <a:solidFill>
            <a:schemeClr val="accent6">
              <a:lumMod val="50000"/>
            </a:schemeClr>
          </a:solidFill>
        </p:spPr>
        <p:txBody>
          <a:bodyPr wrap="square" rtlCol="0">
            <a:spAutoFit/>
          </a:bodyPr>
          <a:lstStyle/>
          <a:p>
            <a:pPr>
              <a:defRPr/>
            </a:pPr>
            <a:r>
              <a:rPr lang="fr-FR" sz="1600" dirty="0"/>
              <a:t> </a:t>
            </a:r>
            <a:r>
              <a:rPr lang="fr-FR" sz="2400" b="1" dirty="0">
                <a:solidFill>
                  <a:schemeClr val="bg1"/>
                </a:solidFill>
              </a:rPr>
              <a:t>Processus d’actualisation de la Politique sur la participation des parties prenantes</a:t>
            </a:r>
            <a:endParaRPr lang="fr-FR" sz="2400" b="1" dirty="0">
              <a:solidFill>
                <a:schemeClr val="bg1"/>
              </a:solidFill>
              <a:latin typeface="Calibri" panose="020F0502020204030204"/>
            </a:endParaRPr>
          </a:p>
        </p:txBody>
      </p:sp>
      <p:pic>
        <p:nvPicPr>
          <p:cNvPr id="14" name="Picture 13">
            <a:extLst>
              <a:ext uri="{FF2B5EF4-FFF2-40B4-BE49-F238E27FC236}">
                <a16:creationId xmlns:a16="http://schemas.microsoft.com/office/drawing/2014/main" id="{28DC3670-BDDC-4195-9D35-3844A575452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54024" y="140731"/>
            <a:ext cx="1045859" cy="1223878"/>
          </a:xfrm>
          <a:prstGeom prst="rect">
            <a:avLst/>
          </a:prstGeom>
        </p:spPr>
      </p:pic>
    </p:spTree>
    <p:extLst>
      <p:ext uri="{BB962C8B-B14F-4D97-AF65-F5344CB8AC3E}">
        <p14:creationId xmlns:p14="http://schemas.microsoft.com/office/powerpoint/2010/main" val="156193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1FEAFC-C28C-4CCB-B19F-BDAA3AE779DB}"/>
              </a:ext>
            </a:extLst>
          </p:cNvPr>
          <p:cNvSpPr>
            <a:spLocks noGrp="1"/>
          </p:cNvSpPr>
          <p:nvPr>
            <p:ph idx="1"/>
          </p:nvPr>
        </p:nvSpPr>
        <p:spPr>
          <a:xfrm>
            <a:off x="1815662" y="1531336"/>
            <a:ext cx="8452945" cy="4351338"/>
          </a:xfrm>
        </p:spPr>
        <p:txBody>
          <a:bodyPr/>
          <a:lstStyle/>
          <a:p>
            <a:pPr marL="0" indent="0">
              <a:buNone/>
            </a:pPr>
            <a:r>
              <a:rPr lang="fr-FR" b="1" i="1" dirty="0"/>
              <a:t>Objectif</a:t>
            </a:r>
          </a:p>
          <a:p>
            <a:pPr marL="0" indent="0">
              <a:buSzPct val="150000"/>
              <a:buNone/>
            </a:pPr>
            <a:endParaRPr lang="fr-FR" dirty="0"/>
          </a:p>
          <a:p>
            <a:pPr marL="0" indent="0">
              <a:buSzPct val="150000"/>
              <a:buNone/>
            </a:pPr>
            <a:r>
              <a:rPr lang="fr-FR"/>
              <a:t>Promouvoir une </a:t>
            </a:r>
            <a:r>
              <a:rPr lang="fr-FR" b="1"/>
              <a:t>participation inclusive et véritable</a:t>
            </a:r>
            <a:r>
              <a:rPr lang="fr-FR"/>
              <a:t> des parties prenantes à la gouvernance et aux opérations du FEM pour soutenir son mandat, qui est de protéger l’environnement mondial.  </a:t>
            </a:r>
          </a:p>
          <a:p>
            <a:endParaRPr lang="fr-FR" dirty="0"/>
          </a:p>
        </p:txBody>
      </p:sp>
      <p:sp>
        <p:nvSpPr>
          <p:cNvPr id="5" name="Circle: Hollow 4">
            <a:extLst>
              <a:ext uri="{FF2B5EF4-FFF2-40B4-BE49-F238E27FC236}">
                <a16:creationId xmlns:a16="http://schemas.microsoft.com/office/drawing/2014/main" id="{4871188F-565F-4A26-BE5B-D9E6B7D15FFE}"/>
              </a:ext>
            </a:extLst>
          </p:cNvPr>
          <p:cNvSpPr/>
          <p:nvPr/>
        </p:nvSpPr>
        <p:spPr>
          <a:xfrm>
            <a:off x="645090" y="140440"/>
            <a:ext cx="1462473" cy="137160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D012541D-F783-4AA2-A71D-C55E1C8D28F0}"/>
              </a:ext>
            </a:extLst>
          </p:cNvPr>
          <p:cNvSpPr txBox="1"/>
          <p:nvPr/>
        </p:nvSpPr>
        <p:spPr>
          <a:xfrm>
            <a:off x="0" y="554120"/>
            <a:ext cx="10363200" cy="523220"/>
          </a:xfrm>
          <a:prstGeom prst="rect">
            <a:avLst/>
          </a:prstGeom>
          <a:solidFill>
            <a:schemeClr val="accent6">
              <a:lumMod val="50000"/>
            </a:schemeClr>
          </a:solidFill>
        </p:spPr>
        <p:txBody>
          <a:bodyPr wrap="square" rtlCol="0">
            <a:spAutoFit/>
          </a:bodyPr>
          <a:lstStyle/>
          <a:p>
            <a:pPr>
              <a:defRPr/>
            </a:pPr>
            <a:r>
              <a:rPr lang="fr-FR" dirty="0"/>
              <a:t>                </a:t>
            </a:r>
            <a:r>
              <a:rPr lang="fr-FR" sz="2800" b="1" dirty="0">
                <a:solidFill>
                  <a:schemeClr val="bg1"/>
                </a:solidFill>
              </a:rPr>
              <a:t>Politique actualisée sur la participation des parties prenantes</a:t>
            </a:r>
            <a:endParaRPr lang="fr-FR" sz="2800" b="1" dirty="0">
              <a:solidFill>
                <a:schemeClr val="bg1"/>
              </a:solidFill>
              <a:latin typeface="Calibri" panose="020F0502020204030204"/>
            </a:endParaRPr>
          </a:p>
        </p:txBody>
      </p:sp>
      <p:pic>
        <p:nvPicPr>
          <p:cNvPr id="7" name="Picture 6">
            <a:extLst>
              <a:ext uri="{FF2B5EF4-FFF2-40B4-BE49-F238E27FC236}">
                <a16:creationId xmlns:a16="http://schemas.microsoft.com/office/drawing/2014/main" id="{49A0DA5F-3330-43F2-8004-C971ABDC904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954024" y="140731"/>
            <a:ext cx="1045859" cy="1223878"/>
          </a:xfrm>
          <a:prstGeom prst="rect">
            <a:avLst/>
          </a:prstGeom>
        </p:spPr>
      </p:pic>
    </p:spTree>
    <p:extLst>
      <p:ext uri="{BB962C8B-B14F-4D97-AF65-F5344CB8AC3E}">
        <p14:creationId xmlns:p14="http://schemas.microsoft.com/office/powerpoint/2010/main" val="257646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3C5670-4868-4174-8363-4C9B6D4B60DA}"/>
              </a:ext>
            </a:extLst>
          </p:cNvPr>
          <p:cNvSpPr txBox="1"/>
          <p:nvPr/>
        </p:nvSpPr>
        <p:spPr>
          <a:xfrm>
            <a:off x="1256225" y="1614545"/>
            <a:ext cx="10368216" cy="4647426"/>
          </a:xfrm>
          <a:prstGeom prst="rect">
            <a:avLst/>
          </a:prstGeom>
          <a:solidFill>
            <a:schemeClr val="bg1"/>
          </a:solidFill>
        </p:spPr>
        <p:txBody>
          <a:bodyPr wrap="square" rtlCol="0">
            <a:spAutoFit/>
          </a:bodyPr>
          <a:lstStyle/>
          <a:p>
            <a:r>
              <a:rPr lang="fr-FR" sz="3200" b="1" dirty="0">
                <a:solidFill>
                  <a:schemeClr val="accent6">
                    <a:lumMod val="50000"/>
                  </a:schemeClr>
                </a:solidFill>
              </a:rPr>
              <a:t>Principes fondamentaux</a:t>
            </a:r>
          </a:p>
          <a:p>
            <a:endParaRPr lang="fr-FR" sz="2400" dirty="0"/>
          </a:p>
          <a:p>
            <a:pPr marL="800100" lvl="1" indent="-342900">
              <a:buFont typeface="Wingdings" panose="05000000000000000000" pitchFamily="2" charset="2"/>
              <a:buChar char="q"/>
            </a:pPr>
            <a:r>
              <a:rPr lang="fr-FR" sz="2400" b="1" dirty="0"/>
              <a:t>Constructive, sensible, responsable et transparente</a:t>
            </a:r>
            <a:endParaRPr lang="fr-FR" sz="2400" dirty="0"/>
          </a:p>
          <a:p>
            <a:pPr lvl="1"/>
            <a:endParaRPr lang="fr-FR" sz="2400" dirty="0"/>
          </a:p>
          <a:p>
            <a:pPr marL="800100" lvl="1" indent="-342900">
              <a:buFont typeface="Wingdings" panose="05000000000000000000" pitchFamily="2" charset="2"/>
              <a:buChar char="q"/>
            </a:pPr>
            <a:r>
              <a:rPr lang="fr-FR" sz="2400" dirty="0"/>
              <a:t>Participation </a:t>
            </a:r>
            <a:r>
              <a:rPr lang="fr-FR" sz="2400" b="1" dirty="0"/>
              <a:t>juste, équilibrée et inclusive</a:t>
            </a:r>
          </a:p>
          <a:p>
            <a:pPr lvl="1"/>
            <a:endParaRPr lang="fr-FR" sz="2400" dirty="0"/>
          </a:p>
          <a:p>
            <a:pPr marL="800100" lvl="1" indent="-342900">
              <a:buFont typeface="Wingdings" panose="05000000000000000000" pitchFamily="2" charset="2"/>
              <a:buChar char="q"/>
            </a:pPr>
            <a:r>
              <a:rPr lang="fr-FR" sz="2400" dirty="0"/>
              <a:t>Elle s’applique à </a:t>
            </a:r>
            <a:r>
              <a:rPr lang="fr-FR" sz="2400" b="1" dirty="0"/>
              <a:t>toutes les activités financées par le FEM</a:t>
            </a:r>
            <a:r>
              <a:rPr lang="fr-FR" sz="2400" dirty="0"/>
              <a:t>.</a:t>
            </a:r>
          </a:p>
          <a:p>
            <a:pPr lvl="1"/>
            <a:endParaRPr lang="fr-FR" sz="2400" dirty="0"/>
          </a:p>
          <a:p>
            <a:pPr marL="800100" lvl="1" indent="-342900">
              <a:buFont typeface="Wingdings" panose="05000000000000000000" pitchFamily="2" charset="2"/>
              <a:buChar char="q"/>
            </a:pPr>
            <a:r>
              <a:rPr lang="fr-FR" sz="2400" b="1" dirty="0"/>
              <a:t>Engagement et action soutenus</a:t>
            </a:r>
            <a:r>
              <a:rPr lang="fr-FR" sz="2400" dirty="0"/>
              <a:t>, y compris l’allocation de ressources</a:t>
            </a:r>
          </a:p>
          <a:p>
            <a:pPr lvl="1"/>
            <a:endParaRPr lang="fr-FR" sz="2400" dirty="0"/>
          </a:p>
          <a:p>
            <a:pPr marL="800100" lvl="1" indent="-342900">
              <a:buFont typeface="Wingdings" panose="05000000000000000000" pitchFamily="2" charset="2"/>
              <a:buChar char="q"/>
            </a:pPr>
            <a:r>
              <a:rPr lang="fr-FR" sz="2400" dirty="0"/>
              <a:t>Soutenue par une documentation appropriée et </a:t>
            </a:r>
            <a:r>
              <a:rPr lang="fr-FR" sz="2400" b="1" dirty="0"/>
              <a:t>un accès facile et rapide à l’information</a:t>
            </a:r>
            <a:endParaRPr lang="fr-FR" sz="2400" dirty="0">
              <a:solidFill>
                <a:schemeClr val="accent1">
                  <a:lumMod val="75000"/>
                </a:schemeClr>
              </a:solidFill>
            </a:endParaRPr>
          </a:p>
        </p:txBody>
      </p:sp>
      <p:sp>
        <p:nvSpPr>
          <p:cNvPr id="4" name="Circle: Hollow 3">
            <a:extLst>
              <a:ext uri="{FF2B5EF4-FFF2-40B4-BE49-F238E27FC236}">
                <a16:creationId xmlns:a16="http://schemas.microsoft.com/office/drawing/2014/main" id="{B5D0A893-01DC-43FC-B439-4EBA4B0EA36E}"/>
              </a:ext>
            </a:extLst>
          </p:cNvPr>
          <p:cNvSpPr/>
          <p:nvPr/>
        </p:nvSpPr>
        <p:spPr>
          <a:xfrm>
            <a:off x="645090" y="140440"/>
            <a:ext cx="1462473" cy="137160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DCCCBF8E-2F95-4D0B-A085-7BB959C73057}"/>
              </a:ext>
            </a:extLst>
          </p:cNvPr>
          <p:cNvSpPr txBox="1"/>
          <p:nvPr/>
        </p:nvSpPr>
        <p:spPr>
          <a:xfrm>
            <a:off x="-1" y="554120"/>
            <a:ext cx="10017211" cy="523220"/>
          </a:xfrm>
          <a:prstGeom prst="rect">
            <a:avLst/>
          </a:prstGeom>
          <a:solidFill>
            <a:schemeClr val="accent6">
              <a:lumMod val="50000"/>
            </a:schemeClr>
          </a:solidFill>
        </p:spPr>
        <p:txBody>
          <a:bodyPr wrap="square" rtlCol="0">
            <a:spAutoFit/>
          </a:bodyPr>
          <a:lstStyle/>
          <a:p>
            <a:pPr>
              <a:defRPr/>
            </a:pPr>
            <a:r>
              <a:rPr lang="fr-FR" dirty="0"/>
              <a:t>                </a:t>
            </a:r>
            <a:r>
              <a:rPr lang="fr-FR" sz="2800" b="1" dirty="0">
                <a:solidFill>
                  <a:schemeClr val="bg1"/>
                </a:solidFill>
              </a:rPr>
              <a:t>Politique du FEM sur la participation des parties prenantes</a:t>
            </a:r>
            <a:endParaRPr lang="fr-FR" sz="2800" b="1" dirty="0">
              <a:solidFill>
                <a:schemeClr val="bg1"/>
              </a:solidFill>
              <a:latin typeface="Calibri" panose="020F0502020204030204"/>
            </a:endParaRPr>
          </a:p>
        </p:txBody>
      </p:sp>
      <p:pic>
        <p:nvPicPr>
          <p:cNvPr id="8" name="Picture 7">
            <a:extLst>
              <a:ext uri="{FF2B5EF4-FFF2-40B4-BE49-F238E27FC236}">
                <a16:creationId xmlns:a16="http://schemas.microsoft.com/office/drawing/2014/main" id="{C64D3CAF-81E7-463A-9FDE-AEFEC25410E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954024" y="140731"/>
            <a:ext cx="1045859" cy="1223878"/>
          </a:xfrm>
          <a:prstGeom prst="rect">
            <a:avLst/>
          </a:prstGeom>
        </p:spPr>
      </p:pic>
    </p:spTree>
    <p:extLst>
      <p:ext uri="{BB962C8B-B14F-4D97-AF65-F5344CB8AC3E}">
        <p14:creationId xmlns:p14="http://schemas.microsoft.com/office/powerpoint/2010/main" val="278301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C4FD2BC-B8A8-40D8-BA6A-ACB4643A4852}"/>
              </a:ext>
            </a:extLst>
          </p:cNvPr>
          <p:cNvGrpSpPr/>
          <p:nvPr/>
        </p:nvGrpSpPr>
        <p:grpSpPr>
          <a:xfrm>
            <a:off x="1471801" y="1955870"/>
            <a:ext cx="9647789" cy="1646953"/>
            <a:chOff x="620474" y="1879079"/>
            <a:chExt cx="6469231" cy="1646953"/>
          </a:xfrm>
        </p:grpSpPr>
        <p:sp>
          <p:nvSpPr>
            <p:cNvPr id="2" name="Frame 1">
              <a:extLst>
                <a:ext uri="{FF2B5EF4-FFF2-40B4-BE49-F238E27FC236}">
                  <a16:creationId xmlns:a16="http://schemas.microsoft.com/office/drawing/2014/main" id="{BDBE2DF6-D8F0-4509-A4F6-2F3591430A92}"/>
                </a:ext>
              </a:extLst>
            </p:cNvPr>
            <p:cNvSpPr/>
            <p:nvPr/>
          </p:nvSpPr>
          <p:spPr>
            <a:xfrm>
              <a:off x="620474" y="1879079"/>
              <a:ext cx="1591885" cy="1646953"/>
            </a:xfrm>
            <a:prstGeom prst="fram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a:extLst>
                <a:ext uri="{FF2B5EF4-FFF2-40B4-BE49-F238E27FC236}">
                  <a16:creationId xmlns:a16="http://schemas.microsoft.com/office/drawing/2014/main" id="{D27A5333-6B23-48EA-9029-1AE2FA86B8FE}"/>
                </a:ext>
              </a:extLst>
            </p:cNvPr>
            <p:cNvSpPr/>
            <p:nvPr/>
          </p:nvSpPr>
          <p:spPr>
            <a:xfrm>
              <a:off x="3090259" y="1879079"/>
              <a:ext cx="1591885" cy="1646953"/>
            </a:xfrm>
            <a:prstGeom prst="fram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a:extLst>
                <a:ext uri="{FF2B5EF4-FFF2-40B4-BE49-F238E27FC236}">
                  <a16:creationId xmlns:a16="http://schemas.microsoft.com/office/drawing/2014/main" id="{3AD05A42-1A04-4B42-A6BF-91E711493563}"/>
                </a:ext>
              </a:extLst>
            </p:cNvPr>
            <p:cNvSpPr/>
            <p:nvPr/>
          </p:nvSpPr>
          <p:spPr>
            <a:xfrm>
              <a:off x="5497820" y="1879079"/>
              <a:ext cx="1591885" cy="1646953"/>
            </a:xfrm>
            <a:prstGeom prst="fram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8736E554-A44F-4528-923A-653B1D1397D8}"/>
                </a:ext>
              </a:extLst>
            </p:cNvPr>
            <p:cNvSpPr txBox="1"/>
            <p:nvPr/>
          </p:nvSpPr>
          <p:spPr>
            <a:xfrm>
              <a:off x="693341" y="2506634"/>
              <a:ext cx="3511273" cy="369332"/>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tx2">
                      <a:lumMod val="50000"/>
                    </a:schemeClr>
                  </a:solidFill>
                  <a:effectLst/>
                  <a:uLnTx/>
                  <a:uFillTx/>
                  <a:latin typeface="Calibri"/>
                </a:rPr>
                <a:t>FIP et DPC </a:t>
              </a:r>
            </a:p>
          </p:txBody>
        </p:sp>
        <p:sp>
          <p:nvSpPr>
            <p:cNvPr id="8" name="TextBox 7">
              <a:extLst>
                <a:ext uri="{FF2B5EF4-FFF2-40B4-BE49-F238E27FC236}">
                  <a16:creationId xmlns:a16="http://schemas.microsoft.com/office/drawing/2014/main" id="{F6136E3E-E55C-4CF2-BC77-F3347850CCB4}"/>
                </a:ext>
              </a:extLst>
            </p:cNvPr>
            <p:cNvSpPr txBox="1"/>
            <p:nvPr/>
          </p:nvSpPr>
          <p:spPr>
            <a:xfrm>
              <a:off x="2963438" y="2496779"/>
              <a:ext cx="3547642"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tx2">
                      <a:lumMod val="50000"/>
                    </a:schemeClr>
                  </a:solidFill>
                  <a:latin typeface="Calibri"/>
                </a:rPr>
                <a:t>Agrément du directeur général</a:t>
              </a:r>
              <a:r>
                <a:rPr lang="fr-FR" sz="1600" dirty="0"/>
                <a:t> </a:t>
              </a:r>
            </a:p>
          </p:txBody>
        </p:sp>
        <p:sp>
          <p:nvSpPr>
            <p:cNvPr id="9" name="TextBox 8">
              <a:extLst>
                <a:ext uri="{FF2B5EF4-FFF2-40B4-BE49-F238E27FC236}">
                  <a16:creationId xmlns:a16="http://schemas.microsoft.com/office/drawing/2014/main" id="{1D8AE1AA-23CF-4D86-87F4-479279B42D0F}"/>
                </a:ext>
              </a:extLst>
            </p:cNvPr>
            <p:cNvSpPr txBox="1"/>
            <p:nvPr/>
          </p:nvSpPr>
          <p:spPr>
            <a:xfrm>
              <a:off x="5477789" y="2496779"/>
              <a:ext cx="153904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tx2">
                      <a:lumMod val="50000"/>
                    </a:schemeClr>
                  </a:solidFill>
                  <a:effectLst/>
                  <a:uLnTx/>
                  <a:uFillTx/>
                  <a:latin typeface="Calibri"/>
                </a:rPr>
                <a:t>Rapports</a:t>
              </a:r>
            </a:p>
          </p:txBody>
        </p:sp>
        <p:sp>
          <p:nvSpPr>
            <p:cNvPr id="14" name="Arrow: Pentagon 13">
              <a:extLst>
                <a:ext uri="{FF2B5EF4-FFF2-40B4-BE49-F238E27FC236}">
                  <a16:creationId xmlns:a16="http://schemas.microsoft.com/office/drawing/2014/main" id="{D684E30B-E32B-4FC4-877F-0E072DDF3A1D}"/>
                </a:ext>
              </a:extLst>
            </p:cNvPr>
            <p:cNvSpPr/>
            <p:nvPr/>
          </p:nvSpPr>
          <p:spPr>
            <a:xfrm>
              <a:off x="2424464" y="2474375"/>
              <a:ext cx="480225" cy="436896"/>
            </a:xfrm>
            <a:prstGeom prst="homePlat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E65BEF4B-C885-46B0-A768-97AB3228FAF7}"/>
                </a:ext>
              </a:extLst>
            </p:cNvPr>
            <p:cNvSpPr/>
            <p:nvPr/>
          </p:nvSpPr>
          <p:spPr>
            <a:xfrm>
              <a:off x="4890596" y="2474375"/>
              <a:ext cx="480225" cy="436896"/>
            </a:xfrm>
            <a:prstGeom prst="homePlat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F5B67DCE-F571-4ED3-B300-525DED3A3B5E}"/>
              </a:ext>
            </a:extLst>
          </p:cNvPr>
          <p:cNvSpPr txBox="1"/>
          <p:nvPr/>
        </p:nvSpPr>
        <p:spPr>
          <a:xfrm>
            <a:off x="2570205" y="1365321"/>
            <a:ext cx="8383819" cy="461665"/>
          </a:xfrm>
          <a:prstGeom prst="rect">
            <a:avLst/>
          </a:prstGeom>
          <a:noFill/>
        </p:spPr>
        <p:txBody>
          <a:bodyPr wrap="square" rtlCol="0">
            <a:spAutoFit/>
          </a:bodyPr>
          <a:lstStyle/>
          <a:p>
            <a:r>
              <a:rPr lang="fr-FR" sz="2400" b="1" dirty="0">
                <a:solidFill>
                  <a:schemeClr val="accent6">
                    <a:lumMod val="50000"/>
                  </a:schemeClr>
                </a:solidFill>
              </a:rPr>
              <a:t>Exigences concernant le cycle des projets et des programmes</a:t>
            </a:r>
          </a:p>
        </p:txBody>
      </p:sp>
      <p:sp>
        <p:nvSpPr>
          <p:cNvPr id="19" name="TextBox 18">
            <a:extLst>
              <a:ext uri="{FF2B5EF4-FFF2-40B4-BE49-F238E27FC236}">
                <a16:creationId xmlns:a16="http://schemas.microsoft.com/office/drawing/2014/main" id="{4E25BDD1-3230-41C8-B63A-11ABE620A2CD}"/>
              </a:ext>
            </a:extLst>
          </p:cNvPr>
          <p:cNvSpPr txBox="1"/>
          <p:nvPr/>
        </p:nvSpPr>
        <p:spPr>
          <a:xfrm>
            <a:off x="1003223" y="3753087"/>
            <a:ext cx="3158931" cy="2677656"/>
          </a:xfrm>
          <a:prstGeom prst="rect">
            <a:avLst/>
          </a:prstGeom>
          <a:noFill/>
        </p:spPr>
        <p:txBody>
          <a:bodyPr wrap="square" rtlCol="0">
            <a:spAutoFit/>
          </a:bodyPr>
          <a:lstStyle/>
          <a:p>
            <a:pPr marL="285750" lvl="0" indent="-285750">
              <a:buFont typeface="Wingdings" panose="05000000000000000000" pitchFamily="2" charset="2"/>
              <a:buChar char="ü"/>
            </a:pPr>
            <a:r>
              <a:rPr lang="fr-FR" sz="1600" b="1" dirty="0">
                <a:solidFill>
                  <a:schemeClr val="accent1">
                    <a:lumMod val="75000"/>
                  </a:schemeClr>
                </a:solidFill>
              </a:rPr>
              <a:t>Description de toutes les consultations menées pendant l’élaboration du projet*</a:t>
            </a:r>
          </a:p>
          <a:p>
            <a:pPr marL="285750" lvl="0" indent="-285750">
              <a:buFont typeface="Wingdings" panose="05000000000000000000" pitchFamily="2" charset="2"/>
              <a:buChar char="ü"/>
            </a:pPr>
            <a:endParaRPr lang="fr-FR" sz="1400" b="1" dirty="0">
              <a:solidFill>
                <a:schemeClr val="accent1">
                  <a:lumMod val="75000"/>
                </a:schemeClr>
              </a:solidFill>
            </a:endParaRPr>
          </a:p>
          <a:p>
            <a:pPr marL="285750" lvl="0" indent="-285750">
              <a:buFont typeface="Wingdings" panose="05000000000000000000" pitchFamily="2" charset="2"/>
              <a:buChar char="ü"/>
            </a:pPr>
            <a:r>
              <a:rPr lang="fr-FR" sz="1600" b="1" dirty="0">
                <a:solidFill>
                  <a:schemeClr val="accent1">
                    <a:lumMod val="75000"/>
                  </a:schemeClr>
                </a:solidFill>
              </a:rPr>
              <a:t>Informations sur la manière dont les parties prenantes seront associées et les moyens de participation tout au long du cycle du projet</a:t>
            </a:r>
          </a:p>
          <a:p>
            <a:pPr lvl="0"/>
            <a:endParaRPr lang="fr-FR" sz="1400" dirty="0">
              <a:solidFill>
                <a:schemeClr val="accent1">
                  <a:lumMod val="75000"/>
                </a:schemeClr>
              </a:solidFill>
            </a:endParaRPr>
          </a:p>
          <a:p>
            <a:pPr lvl="0">
              <a:buClr>
                <a:srgbClr val="002060"/>
              </a:buClr>
              <a:buSzPct val="150000"/>
              <a:defRPr/>
            </a:pPr>
            <a:endParaRPr lang="fr-FR" sz="1400" dirty="0"/>
          </a:p>
          <a:p>
            <a:pPr lvl="0">
              <a:buClr>
                <a:srgbClr val="002060"/>
              </a:buClr>
              <a:buSzPct val="150000"/>
              <a:defRPr/>
            </a:pPr>
            <a:r>
              <a:rPr lang="fr-FR" sz="1400" b="1" i="1" dirty="0">
                <a:solidFill>
                  <a:srgbClr val="002060"/>
                </a:solidFill>
                <a:latin typeface="Calibri"/>
              </a:rPr>
              <a:t>* </a:t>
            </a:r>
            <a:r>
              <a:rPr lang="fr-FR" sz="1400" i="1" dirty="0">
                <a:solidFill>
                  <a:schemeClr val="accent1">
                    <a:lumMod val="75000"/>
                  </a:schemeClr>
                </a:solidFill>
              </a:rPr>
              <a:t>(préparation de la FIP)</a:t>
            </a:r>
            <a:endParaRPr lang="fr-FR" sz="1400" b="1" i="1" dirty="0">
              <a:solidFill>
                <a:srgbClr val="002060"/>
              </a:solidFill>
              <a:latin typeface="Calibri"/>
            </a:endParaRPr>
          </a:p>
        </p:txBody>
      </p:sp>
      <p:sp>
        <p:nvSpPr>
          <p:cNvPr id="22" name="TextBox 21">
            <a:extLst>
              <a:ext uri="{FF2B5EF4-FFF2-40B4-BE49-F238E27FC236}">
                <a16:creationId xmlns:a16="http://schemas.microsoft.com/office/drawing/2014/main" id="{1ACDFAD9-B9AE-4937-878D-84BC48310468}"/>
              </a:ext>
            </a:extLst>
          </p:cNvPr>
          <p:cNvSpPr txBox="1"/>
          <p:nvPr/>
        </p:nvSpPr>
        <p:spPr>
          <a:xfrm>
            <a:off x="4878329" y="3754103"/>
            <a:ext cx="3677829" cy="2985433"/>
          </a:xfrm>
          <a:prstGeom prst="rect">
            <a:avLst/>
          </a:prstGeom>
          <a:noFill/>
        </p:spPr>
        <p:txBody>
          <a:bodyPr wrap="square" rtlCol="0">
            <a:spAutoFit/>
          </a:bodyPr>
          <a:lstStyle/>
          <a:p>
            <a:pPr marL="285750" lvl="0" indent="-285750">
              <a:buFont typeface="Wingdings" panose="05000000000000000000" pitchFamily="2" charset="2"/>
              <a:buChar char="ü"/>
            </a:pPr>
            <a:r>
              <a:rPr lang="fr-FR" sz="1600" b="1" dirty="0">
                <a:solidFill>
                  <a:schemeClr val="accent1">
                    <a:lumMod val="75000"/>
                  </a:schemeClr>
                </a:solidFill>
              </a:rPr>
              <a:t>Fournir des plans de participation des parties prenantes (PPP) * ou tout document équivalent</a:t>
            </a:r>
          </a:p>
          <a:p>
            <a:pPr marL="285750" lvl="0" indent="-285750">
              <a:buFont typeface="Wingdings" panose="05000000000000000000" pitchFamily="2" charset="2"/>
              <a:buChar char="ü"/>
            </a:pPr>
            <a:endParaRPr lang="fr-FR" sz="1400" dirty="0">
              <a:solidFill>
                <a:schemeClr val="accent1">
                  <a:lumMod val="75000"/>
                </a:schemeClr>
              </a:solidFill>
            </a:endParaRPr>
          </a:p>
          <a:p>
            <a:pPr lvl="0"/>
            <a:r>
              <a:rPr lang="fr-FR" sz="1400" b="1" i="1" dirty="0">
                <a:solidFill>
                  <a:srgbClr val="002060"/>
                </a:solidFill>
              </a:rPr>
              <a:t>* </a:t>
            </a:r>
            <a:r>
              <a:rPr lang="fr-FR" sz="1400" i="1" dirty="0">
                <a:solidFill>
                  <a:schemeClr val="accent1">
                    <a:lumMod val="75000"/>
                  </a:schemeClr>
                </a:solidFill>
              </a:rPr>
              <a:t>PPP </a:t>
            </a:r>
          </a:p>
          <a:p>
            <a:pPr marL="285750" indent="-285750">
              <a:buClr>
                <a:srgbClr val="002060"/>
              </a:buClr>
              <a:buSzPct val="150000"/>
              <a:buFont typeface="Arial" panose="020B0604020202020204" pitchFamily="34" charset="0"/>
              <a:buChar char="•"/>
              <a:defRPr/>
            </a:pPr>
            <a:r>
              <a:rPr lang="fr-FR" sz="1400" i="1" dirty="0">
                <a:solidFill>
                  <a:schemeClr val="accent1">
                    <a:lumMod val="75000"/>
                  </a:schemeClr>
                </a:solidFill>
              </a:rPr>
              <a:t>Parties prenantes qui ont été et seront associées, </a:t>
            </a:r>
          </a:p>
          <a:p>
            <a:pPr marL="285750" indent="-285750">
              <a:buClr>
                <a:srgbClr val="002060"/>
              </a:buClr>
              <a:buSzPct val="150000"/>
              <a:buFont typeface="Arial" panose="020B0604020202020204" pitchFamily="34" charset="0"/>
              <a:buChar char="•"/>
              <a:defRPr/>
            </a:pPr>
            <a:r>
              <a:rPr lang="fr-FR" sz="1400" i="1" dirty="0">
                <a:solidFill>
                  <a:schemeClr val="accent1">
                    <a:lumMod val="75000"/>
                  </a:schemeClr>
                </a:solidFill>
              </a:rPr>
              <a:t>Moyen de participation</a:t>
            </a:r>
          </a:p>
          <a:p>
            <a:pPr marL="285750" indent="-285750">
              <a:buClr>
                <a:srgbClr val="002060"/>
              </a:buClr>
              <a:buSzPct val="150000"/>
              <a:buFont typeface="Arial" panose="020B0604020202020204" pitchFamily="34" charset="0"/>
              <a:buChar char="•"/>
              <a:defRPr/>
            </a:pPr>
            <a:r>
              <a:rPr lang="fr-FR" sz="1400" i="1" dirty="0">
                <a:solidFill>
                  <a:schemeClr val="accent1">
                    <a:lumMod val="75000"/>
                  </a:schemeClr>
                </a:solidFill>
              </a:rPr>
              <a:t>Dissémination d’informations</a:t>
            </a:r>
          </a:p>
          <a:p>
            <a:pPr marL="285750" indent="-285750">
              <a:buClr>
                <a:srgbClr val="002060"/>
              </a:buClr>
              <a:buSzPct val="150000"/>
              <a:buFont typeface="Arial" panose="020B0604020202020204" pitchFamily="34" charset="0"/>
              <a:buChar char="•"/>
              <a:defRPr/>
            </a:pPr>
            <a:r>
              <a:rPr lang="fr-FR" sz="1400" i="1" dirty="0">
                <a:solidFill>
                  <a:schemeClr val="accent1">
                    <a:lumMod val="75000"/>
                  </a:schemeClr>
                </a:solidFill>
              </a:rPr>
              <a:t> Rôles et responsabilités</a:t>
            </a:r>
          </a:p>
          <a:p>
            <a:pPr marL="285750" indent="-285750">
              <a:buClr>
                <a:srgbClr val="002060"/>
              </a:buClr>
              <a:buSzPct val="150000"/>
              <a:buFont typeface="Arial" panose="020B0604020202020204" pitchFamily="34" charset="0"/>
              <a:buChar char="•"/>
              <a:defRPr/>
            </a:pPr>
            <a:r>
              <a:rPr lang="fr-FR" sz="1400" i="1" dirty="0">
                <a:solidFill>
                  <a:schemeClr val="accent1">
                    <a:lumMod val="75000"/>
                  </a:schemeClr>
                </a:solidFill>
              </a:rPr>
              <a:t>Ressources requises</a:t>
            </a:r>
          </a:p>
          <a:p>
            <a:pPr marL="285750" indent="-285750">
              <a:buClr>
                <a:srgbClr val="002060"/>
              </a:buClr>
              <a:buSzPct val="150000"/>
              <a:buFont typeface="Arial" panose="020B0604020202020204" pitchFamily="34" charset="0"/>
              <a:buChar char="•"/>
              <a:defRPr/>
            </a:pPr>
            <a:r>
              <a:rPr lang="fr-FR" sz="1400" i="1" dirty="0">
                <a:solidFill>
                  <a:schemeClr val="accent1">
                    <a:lumMod val="75000"/>
                  </a:schemeClr>
                </a:solidFill>
              </a:rPr>
              <a:t>Moment de la participation</a:t>
            </a:r>
          </a:p>
          <a:p>
            <a:pPr marL="285750" lvl="0" indent="-285750">
              <a:buClr>
                <a:srgbClr val="002060"/>
              </a:buClr>
              <a:buSzPct val="150000"/>
              <a:buFont typeface="Wingdings" panose="05000000000000000000" pitchFamily="2" charset="2"/>
              <a:buChar char="ü"/>
              <a:defRPr/>
            </a:pPr>
            <a:endParaRPr lang="fr-FR" sz="1400" dirty="0"/>
          </a:p>
        </p:txBody>
      </p:sp>
      <p:sp>
        <p:nvSpPr>
          <p:cNvPr id="30" name="TextBox 29">
            <a:extLst>
              <a:ext uri="{FF2B5EF4-FFF2-40B4-BE49-F238E27FC236}">
                <a16:creationId xmlns:a16="http://schemas.microsoft.com/office/drawing/2014/main" id="{DA51C502-09D9-4994-8A63-FA629330D816}"/>
              </a:ext>
            </a:extLst>
          </p:cNvPr>
          <p:cNvSpPr txBox="1"/>
          <p:nvPr/>
        </p:nvSpPr>
        <p:spPr>
          <a:xfrm>
            <a:off x="8643710" y="3796546"/>
            <a:ext cx="2577726" cy="2000548"/>
          </a:xfrm>
          <a:prstGeom prst="rect">
            <a:avLst/>
          </a:prstGeom>
          <a:noFill/>
        </p:spPr>
        <p:txBody>
          <a:bodyPr wrap="square" rtlCol="0">
            <a:spAutoFit/>
          </a:bodyPr>
          <a:lstStyle/>
          <a:p>
            <a:pPr marL="285750" indent="-285750">
              <a:buClr>
                <a:srgbClr val="002060"/>
              </a:buClr>
              <a:buSzPct val="100000"/>
              <a:buFont typeface="Wingdings" panose="05000000000000000000" pitchFamily="2" charset="2"/>
              <a:buChar char="ü"/>
              <a:defRPr/>
            </a:pPr>
            <a:r>
              <a:rPr lang="fr-FR" sz="1600" b="1" dirty="0">
                <a:solidFill>
                  <a:schemeClr val="accent1">
                    <a:lumMod val="75000"/>
                  </a:schemeClr>
                </a:solidFill>
              </a:rPr>
              <a:t>Incluent les informations contenues dans les rapports d’exécution des projets, les examens à mi-parcours et les évaluations finales sur les progrès réalisés, les difficultés rencontrées et les résultats de la mise en œuvre de la participation des parties prenantes</a:t>
            </a:r>
          </a:p>
          <a:p>
            <a:pPr marL="285750" lvl="0" indent="-285750">
              <a:buClr>
                <a:srgbClr val="002060"/>
              </a:buClr>
              <a:buSzPct val="150000"/>
              <a:buFont typeface="Wingdings" panose="05000000000000000000" pitchFamily="2" charset="2"/>
              <a:buChar char="ü"/>
              <a:defRPr/>
            </a:pPr>
            <a:endParaRPr lang="fr-FR" sz="1400" dirty="0"/>
          </a:p>
          <a:p>
            <a:pPr lvl="0">
              <a:buClr>
                <a:srgbClr val="002060"/>
              </a:buClr>
              <a:buSzPct val="150000"/>
              <a:defRPr/>
            </a:pPr>
            <a:r>
              <a:rPr lang="fr-FR"/>
              <a:t> </a:t>
            </a:r>
          </a:p>
        </p:txBody>
      </p:sp>
      <p:sp>
        <p:nvSpPr>
          <p:cNvPr id="20" name="Circle: Hollow 19">
            <a:extLst>
              <a:ext uri="{FF2B5EF4-FFF2-40B4-BE49-F238E27FC236}">
                <a16:creationId xmlns:a16="http://schemas.microsoft.com/office/drawing/2014/main" id="{2B464E06-9001-4F60-8ED8-4E002416EF3F}"/>
              </a:ext>
            </a:extLst>
          </p:cNvPr>
          <p:cNvSpPr/>
          <p:nvPr/>
        </p:nvSpPr>
        <p:spPr>
          <a:xfrm>
            <a:off x="645090" y="129930"/>
            <a:ext cx="1462473" cy="137160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555309B1-A348-46FF-AD81-8EC7B3F0A635}"/>
              </a:ext>
            </a:extLst>
          </p:cNvPr>
          <p:cNvSpPr txBox="1"/>
          <p:nvPr/>
        </p:nvSpPr>
        <p:spPr>
          <a:xfrm>
            <a:off x="0" y="554120"/>
            <a:ext cx="5843752" cy="461665"/>
          </a:xfrm>
          <a:prstGeom prst="rect">
            <a:avLst/>
          </a:prstGeom>
          <a:solidFill>
            <a:schemeClr val="accent6">
              <a:lumMod val="50000"/>
            </a:schemeClr>
          </a:solidFill>
        </p:spPr>
        <p:txBody>
          <a:bodyPr wrap="square" rtlCol="0">
            <a:spAutoFit/>
          </a:bodyPr>
          <a:lstStyle/>
          <a:p>
            <a:pPr>
              <a:defRPr/>
            </a:pPr>
            <a:r>
              <a:rPr lang="fr-FR" sz="2400" b="1" dirty="0">
                <a:solidFill>
                  <a:schemeClr val="bg1"/>
                </a:solidFill>
              </a:rPr>
              <a:t>                 Aperçu des exigences de la politique</a:t>
            </a:r>
            <a:endParaRPr lang="fr-FR" sz="2800" b="1" dirty="0">
              <a:solidFill>
                <a:schemeClr val="bg1"/>
              </a:solidFill>
              <a:latin typeface="Calibri" panose="020F0502020204030204"/>
            </a:endParaRPr>
          </a:p>
        </p:txBody>
      </p:sp>
      <p:pic>
        <p:nvPicPr>
          <p:cNvPr id="23" name="Picture 22">
            <a:extLst>
              <a:ext uri="{FF2B5EF4-FFF2-40B4-BE49-F238E27FC236}">
                <a16:creationId xmlns:a16="http://schemas.microsoft.com/office/drawing/2014/main" id="{963E009A-B505-448D-81C6-73591BCBA0A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54024" y="140731"/>
            <a:ext cx="1045859" cy="1223878"/>
          </a:xfrm>
          <a:prstGeom prst="rect">
            <a:avLst/>
          </a:prstGeom>
        </p:spPr>
      </p:pic>
    </p:spTree>
    <p:extLst>
      <p:ext uri="{BB962C8B-B14F-4D97-AF65-F5344CB8AC3E}">
        <p14:creationId xmlns:p14="http://schemas.microsoft.com/office/powerpoint/2010/main" val="189464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9D594B-AC4F-41AD-A47F-88210C6D12C3}"/>
              </a:ext>
            </a:extLst>
          </p:cNvPr>
          <p:cNvSpPr txBox="1"/>
          <p:nvPr/>
        </p:nvSpPr>
        <p:spPr>
          <a:xfrm>
            <a:off x="1132865" y="1628832"/>
            <a:ext cx="7664294" cy="2677656"/>
          </a:xfrm>
          <a:prstGeom prst="rect">
            <a:avLst/>
          </a:prstGeom>
          <a:solidFill>
            <a:srgbClr val="FFC000"/>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800" b="1" i="0" strike="noStrike" kern="1200" cap="none" spc="0" normalizeH="0" baseline="0" noProof="0" dirty="0">
                <a:ln>
                  <a:noFill/>
                </a:ln>
                <a:solidFill>
                  <a:schemeClr val="bg1"/>
                </a:solidFill>
                <a:effectLst/>
                <a:uLnTx/>
                <a:uFillTx/>
                <a:latin typeface="Calibri"/>
              </a:rPr>
              <a:t>Examen et suivi</a:t>
            </a:r>
          </a:p>
          <a:p>
            <a:pPr marL="0" marR="0" lvl="0" indent="0" defTabSz="914400" rtl="0" eaLnBrk="1" fontAlgn="auto" latinLnBrk="0" hangingPunct="1">
              <a:lnSpc>
                <a:spcPct val="100000"/>
              </a:lnSpc>
              <a:spcBef>
                <a:spcPts val="0"/>
              </a:spcBef>
              <a:spcAft>
                <a:spcPts val="0"/>
              </a:spcAft>
              <a:buClrTx/>
              <a:buSzTx/>
              <a:buFontTx/>
              <a:buNone/>
              <a:tabLst/>
              <a:defRPr/>
            </a:pPr>
            <a:endParaRPr lang="fr-FR" sz="2800" b="1" dirty="0">
              <a:solidFill>
                <a:schemeClr val="bg1"/>
              </a:solidFill>
              <a:latin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2800" b="1" i="0" strike="noStrike" kern="1200" cap="none" spc="0" normalizeH="0" baseline="0" noProof="0" dirty="0">
              <a:ln>
                <a:noFill/>
              </a:ln>
              <a:solidFill>
                <a:schemeClr val="bg1"/>
              </a:solidFill>
              <a:effectLst/>
              <a:uLnTx/>
              <a:uFillTx/>
              <a:latin typeface="Calibr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lang="fr-FR" sz="2800" b="1" dirty="0">
              <a:solidFill>
                <a:schemeClr val="bg1"/>
              </a:solidFill>
              <a:latin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2800" b="1" i="0" strike="noStrike" kern="1200" cap="none" spc="0" normalizeH="0" baseline="0" noProof="0" dirty="0">
              <a:ln>
                <a:noFill/>
              </a:ln>
              <a:solidFill>
                <a:schemeClr val="bg1"/>
              </a:solidFill>
              <a:effectLst/>
              <a:uLnTx/>
              <a:uFillTx/>
              <a:latin typeface="Calibr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2800" b="1" i="0" strike="noStrike" kern="1200" cap="none" spc="0" normalizeH="0" baseline="0" noProof="0" dirty="0">
              <a:ln>
                <a:noFill/>
              </a:ln>
              <a:solidFill>
                <a:schemeClr val="bg1"/>
              </a:solidFill>
              <a:effectLst/>
              <a:uLnTx/>
              <a:uFillTx/>
              <a:latin typeface="Calibri"/>
              <a:ea typeface="+mn-ea"/>
              <a:cs typeface="+mn-cs"/>
            </a:endParaRPr>
          </a:p>
        </p:txBody>
      </p:sp>
      <p:sp>
        <p:nvSpPr>
          <p:cNvPr id="6" name="TextBox 5">
            <a:extLst>
              <a:ext uri="{FF2B5EF4-FFF2-40B4-BE49-F238E27FC236}">
                <a16:creationId xmlns:a16="http://schemas.microsoft.com/office/drawing/2014/main" id="{64833792-948B-482B-913E-8CE247C641E4}"/>
              </a:ext>
            </a:extLst>
          </p:cNvPr>
          <p:cNvSpPr txBox="1"/>
          <p:nvPr/>
        </p:nvSpPr>
        <p:spPr>
          <a:xfrm>
            <a:off x="1494347" y="2083800"/>
            <a:ext cx="10088053" cy="1785104"/>
          </a:xfrm>
          <a:prstGeom prst="rect">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fr-FR" sz="2200" b="1" dirty="0"/>
              <a:t>Faire rapport annuellement au Conseil </a:t>
            </a:r>
            <a:r>
              <a:rPr lang="fr-FR" sz="2200" dirty="0"/>
              <a:t>sur la participation des parties prenantes à toutes les activités financées par le FEM</a:t>
            </a:r>
          </a:p>
          <a:p>
            <a:pPr marL="285750" indent="-285750">
              <a:buFont typeface="Arial" panose="020B0604020202020204" pitchFamily="34" charset="0"/>
              <a:buChar char="•"/>
            </a:pPr>
            <a:r>
              <a:rPr lang="fr-FR" sz="2200" b="1" dirty="0"/>
              <a:t>Déterminer si des mesures adéquates </a:t>
            </a:r>
            <a:r>
              <a:rPr lang="fr-FR" sz="2200" dirty="0"/>
              <a:t>ont été proposées pour assurer une participation efficace des parties prenantes</a:t>
            </a:r>
            <a:endParaRPr lang="fr-FR" sz="2200" b="1" dirty="0">
              <a:cs typeface="Aharoni" panose="02010803020104030203" pitchFamily="2" charset="-79"/>
            </a:endParaRPr>
          </a:p>
          <a:p>
            <a:pPr marL="285750" indent="-285750">
              <a:buFont typeface="Arial" panose="020B0604020202020204" pitchFamily="34" charset="0"/>
              <a:buChar char="•"/>
            </a:pPr>
            <a:r>
              <a:rPr lang="fr-FR" sz="2200" dirty="0"/>
              <a:t>Mettre à jour et tenir les modèles de </a:t>
            </a:r>
            <a:r>
              <a:rPr lang="fr-FR" sz="2200" b="1" dirty="0"/>
              <a:t>documents relatifs aux projets et programmes </a:t>
            </a:r>
          </a:p>
        </p:txBody>
      </p:sp>
      <p:sp>
        <p:nvSpPr>
          <p:cNvPr id="10" name="TextBox 9">
            <a:extLst>
              <a:ext uri="{FF2B5EF4-FFF2-40B4-BE49-F238E27FC236}">
                <a16:creationId xmlns:a16="http://schemas.microsoft.com/office/drawing/2014/main" id="{91E61401-CFCA-480D-804F-C7EA17C80391}"/>
              </a:ext>
            </a:extLst>
          </p:cNvPr>
          <p:cNvSpPr txBox="1"/>
          <p:nvPr/>
        </p:nvSpPr>
        <p:spPr>
          <a:xfrm>
            <a:off x="1494347" y="4487218"/>
            <a:ext cx="7302812" cy="2246769"/>
          </a:xfrm>
          <a:prstGeom prst="rect">
            <a:avLst/>
          </a:prstGeom>
          <a:solidFill>
            <a:srgbClr val="FFC000"/>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800" b="1" i="0" strike="noStrike" kern="1200" cap="none" spc="0" normalizeH="0" baseline="0" noProof="0" dirty="0">
                <a:ln>
                  <a:noFill/>
                </a:ln>
                <a:solidFill>
                  <a:schemeClr val="bg1"/>
                </a:solidFill>
                <a:effectLst/>
                <a:uLnTx/>
                <a:uFillTx/>
                <a:latin typeface="Calibri"/>
              </a:rPr>
              <a:t>Activités dirigées par le Secrétariat</a:t>
            </a:r>
          </a:p>
          <a:p>
            <a:pPr marL="0" marR="0" lvl="0" indent="0" defTabSz="914400" rtl="0" eaLnBrk="1" fontAlgn="auto" latinLnBrk="0" hangingPunct="1">
              <a:lnSpc>
                <a:spcPct val="100000"/>
              </a:lnSpc>
              <a:spcBef>
                <a:spcPts val="0"/>
              </a:spcBef>
              <a:spcAft>
                <a:spcPts val="0"/>
              </a:spcAft>
              <a:buClrTx/>
              <a:buSzTx/>
              <a:buFontTx/>
              <a:buNone/>
              <a:tabLst/>
              <a:defRPr/>
            </a:pPr>
            <a:endParaRPr lang="fr-FR" sz="2800" b="1" dirty="0">
              <a:solidFill>
                <a:schemeClr val="bg1"/>
              </a:solidFill>
              <a:latin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2800" b="1" i="0" strike="noStrike" kern="1200" cap="none" spc="0" normalizeH="0" baseline="0" noProof="0" dirty="0">
              <a:ln>
                <a:noFill/>
              </a:ln>
              <a:solidFill>
                <a:schemeClr val="bg1"/>
              </a:solidFill>
              <a:effectLst/>
              <a:uLnTx/>
              <a:uFillTx/>
              <a:latin typeface="Calibr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lang="fr-FR" sz="2800" b="1" dirty="0">
              <a:solidFill>
                <a:schemeClr val="bg1"/>
              </a:solidFill>
              <a:latin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2800" b="1" i="0" strike="noStrike" kern="1200" cap="none" spc="0" normalizeH="0" baseline="0" noProof="0" dirty="0">
              <a:ln>
                <a:noFill/>
              </a:ln>
              <a:solidFill>
                <a:schemeClr val="bg1"/>
              </a:solidFill>
              <a:effectLst/>
              <a:uLnTx/>
              <a:uFillTx/>
              <a:latin typeface="Calibri"/>
              <a:ea typeface="+mn-ea"/>
              <a:cs typeface="+mn-cs"/>
            </a:endParaRPr>
          </a:p>
        </p:txBody>
      </p:sp>
      <p:sp>
        <p:nvSpPr>
          <p:cNvPr id="7" name="Circle: Hollow 6">
            <a:extLst>
              <a:ext uri="{FF2B5EF4-FFF2-40B4-BE49-F238E27FC236}">
                <a16:creationId xmlns:a16="http://schemas.microsoft.com/office/drawing/2014/main" id="{747CDF48-D2AD-4B7D-8361-1AD94721B3FD}"/>
              </a:ext>
            </a:extLst>
          </p:cNvPr>
          <p:cNvSpPr/>
          <p:nvPr/>
        </p:nvSpPr>
        <p:spPr>
          <a:xfrm>
            <a:off x="645090" y="129930"/>
            <a:ext cx="1462473" cy="1371600"/>
          </a:xfrm>
          <a:prstGeom prst="don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1DE1D54F-BF30-458B-B82A-807BBE5D752E}"/>
              </a:ext>
            </a:extLst>
          </p:cNvPr>
          <p:cNvSpPr txBox="1"/>
          <p:nvPr/>
        </p:nvSpPr>
        <p:spPr>
          <a:xfrm>
            <a:off x="155403" y="584897"/>
            <a:ext cx="8057721" cy="461665"/>
          </a:xfrm>
          <a:prstGeom prst="rect">
            <a:avLst/>
          </a:prstGeom>
          <a:solidFill>
            <a:schemeClr val="accent6">
              <a:lumMod val="50000"/>
            </a:schemeClr>
          </a:solidFill>
        </p:spPr>
        <p:txBody>
          <a:bodyPr wrap="square" rtlCol="0">
            <a:spAutoFit/>
          </a:bodyPr>
          <a:lstStyle/>
          <a:p>
            <a:pPr>
              <a:defRPr/>
            </a:pPr>
            <a:r>
              <a:rPr lang="fr-FR" sz="2400" b="1" dirty="0">
                <a:solidFill>
                  <a:schemeClr val="bg1"/>
                </a:solidFill>
              </a:rPr>
              <a:t>              Aperçu des responsabilités du Secrétariat du FEM</a:t>
            </a:r>
            <a:endParaRPr lang="fr-FR" sz="2800" b="1" dirty="0">
              <a:solidFill>
                <a:schemeClr val="bg1"/>
              </a:solidFill>
              <a:latin typeface="Calibri" panose="020F0502020204030204"/>
            </a:endParaRPr>
          </a:p>
        </p:txBody>
      </p:sp>
      <p:sp>
        <p:nvSpPr>
          <p:cNvPr id="8" name="TextBox 7">
            <a:extLst>
              <a:ext uri="{FF2B5EF4-FFF2-40B4-BE49-F238E27FC236}">
                <a16:creationId xmlns:a16="http://schemas.microsoft.com/office/drawing/2014/main" id="{8A29F65F-A123-4287-ADC7-E86831A09BD9}"/>
              </a:ext>
            </a:extLst>
          </p:cNvPr>
          <p:cNvSpPr txBox="1"/>
          <p:nvPr/>
        </p:nvSpPr>
        <p:spPr>
          <a:xfrm>
            <a:off x="1796740" y="5025679"/>
            <a:ext cx="9785660" cy="1569660"/>
          </a:xfrm>
          <a:prstGeom prst="rect">
            <a:avLst/>
          </a:prstGeom>
          <a:solidFill>
            <a:schemeClr val="bg2"/>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fr-FR" sz="2400" dirty="0"/>
              <a:t>Collaboration avec les parties prenantes </a:t>
            </a:r>
            <a:r>
              <a:rPr lang="fr-FR" sz="2400" b="1" dirty="0"/>
              <a:t>de manière transparente et inclusive</a:t>
            </a:r>
            <a:r>
              <a:rPr lang="fr-FR" sz="2400" dirty="0"/>
              <a:t> en vue d’une </a:t>
            </a:r>
            <a:r>
              <a:rPr lang="fr-FR" sz="2400" b="1" dirty="0"/>
              <a:t>représentation équitable</a:t>
            </a:r>
            <a:endParaRPr lang="fr-FR" sz="2400" dirty="0"/>
          </a:p>
          <a:p>
            <a:pPr marL="285750" indent="-285750">
              <a:buFont typeface="Arial" panose="020B0604020202020204" pitchFamily="34" charset="0"/>
              <a:buChar char="•"/>
            </a:pPr>
            <a:r>
              <a:rPr lang="fr-FR" sz="2400" dirty="0"/>
              <a:t>Assurer une bonne participation des parties prenantes à l’</a:t>
            </a:r>
            <a:r>
              <a:rPr lang="fr-FR" sz="2400" b="1" dirty="0"/>
              <a:t>élaboration des politiques, lignes directrices et stratégies du FEM</a:t>
            </a:r>
            <a:endParaRPr lang="fr-FR" sz="2400" dirty="0"/>
          </a:p>
        </p:txBody>
      </p:sp>
      <p:pic>
        <p:nvPicPr>
          <p:cNvPr id="14" name="Picture 13">
            <a:extLst>
              <a:ext uri="{FF2B5EF4-FFF2-40B4-BE49-F238E27FC236}">
                <a16:creationId xmlns:a16="http://schemas.microsoft.com/office/drawing/2014/main" id="{8EB93FE6-C31E-40D0-9BC5-937D3B8A66C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54024" y="140731"/>
            <a:ext cx="1045859" cy="1223878"/>
          </a:xfrm>
          <a:prstGeom prst="rect">
            <a:avLst/>
          </a:prstGeom>
        </p:spPr>
      </p:pic>
    </p:spTree>
    <p:extLst>
      <p:ext uri="{BB962C8B-B14F-4D97-AF65-F5344CB8AC3E}">
        <p14:creationId xmlns:p14="http://schemas.microsoft.com/office/powerpoint/2010/main" val="1438307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24417</TotalTime>
  <Words>1544</Words>
  <Application>Microsoft Office PowerPoint</Application>
  <PresentationFormat>Widescreen</PresentationFormat>
  <Paragraphs>198</Paragraphs>
  <Slides>18</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Aharoni</vt:lpstr>
      <vt:lpstr>Angsana New</vt:lpstr>
      <vt:lpstr>Arial</vt:lpstr>
      <vt:lpstr>Arial Black</vt:lpstr>
      <vt:lpstr>Arial Rounded MT Bold</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Elsa Gabriella Ulfsdotter Richardson Temm</dc:creator>
  <cp:lastModifiedBy>Robert T. Schreiber</cp:lastModifiedBy>
  <cp:revision>66</cp:revision>
  <cp:lastPrinted>2018-12-17T13:38:55Z</cp:lastPrinted>
  <dcterms:created xsi:type="dcterms:W3CDTF">2018-12-13T16:02:57Z</dcterms:created>
  <dcterms:modified xsi:type="dcterms:W3CDTF">2019-02-12T15:31:13Z</dcterms:modified>
</cp:coreProperties>
</file>