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63" r:id="rId2"/>
    <p:sldId id="339" r:id="rId3"/>
    <p:sldId id="369" r:id="rId4"/>
    <p:sldId id="379" r:id="rId5"/>
    <p:sldId id="380" r:id="rId6"/>
    <p:sldId id="378" r:id="rId7"/>
    <p:sldId id="370" r:id="rId8"/>
    <p:sldId id="353" r:id="rId9"/>
    <p:sldId id="354" r:id="rId10"/>
    <p:sldId id="355" r:id="rId11"/>
    <p:sldId id="356" r:id="rId12"/>
    <p:sldId id="357" r:id="rId13"/>
    <p:sldId id="358" r:id="rId14"/>
    <p:sldId id="371" r:id="rId15"/>
    <p:sldId id="359" r:id="rId16"/>
    <p:sldId id="360" r:id="rId17"/>
    <p:sldId id="372" r:id="rId18"/>
    <p:sldId id="361" r:id="rId19"/>
    <p:sldId id="365" r:id="rId20"/>
    <p:sldId id="373" r:id="rId21"/>
    <p:sldId id="362" r:id="rId22"/>
    <p:sldId id="374" r:id="rId23"/>
    <p:sldId id="363" r:id="rId24"/>
    <p:sldId id="375" r:id="rId25"/>
    <p:sldId id="364" r:id="rId26"/>
    <p:sldId id="376" r:id="rId27"/>
    <p:sldId id="366" r:id="rId28"/>
    <p:sldId id="367" r:id="rId29"/>
    <p:sldId id="381" r:id="rId30"/>
    <p:sldId id="382" r:id="rId31"/>
    <p:sldId id="383" r:id="rId32"/>
    <p:sldId id="384" r:id="rId33"/>
    <p:sldId id="385" r:id="rId34"/>
    <p:sldId id="386" r:id="rId35"/>
    <p:sldId id="387" r:id="rId36"/>
    <p:sldId id="388" r:id="rId37"/>
    <p:sldId id="389" r:id="rId38"/>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49" userDrawn="1">
          <p15:clr>
            <a:srgbClr val="A4A3A4"/>
          </p15:clr>
        </p15:guide>
        <p15:guide id="3"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4" autoAdjust="0"/>
    <p:restoredTop sz="98759" autoAdjust="0"/>
  </p:normalViewPr>
  <p:slideViewPr>
    <p:cSldViewPr>
      <p:cViewPr varScale="1">
        <p:scale>
          <a:sx n="112" d="100"/>
          <a:sy n="112"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p:cViewPr varScale="1">
        <p:scale>
          <a:sx n="133" d="100"/>
          <a:sy n="133" d="100"/>
        </p:scale>
        <p:origin x="-528" y="-96"/>
      </p:cViewPr>
      <p:guideLst>
        <p:guide orient="horz" pos="2928"/>
        <p:guide pos="224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286A5-7089-41D0-9994-9A8931FDB1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9F7E633-AA34-4489-BB70-E1F90E715AA1}">
      <dgm:prSet phldrT="[Text]" custT="1"/>
      <dgm:spPr/>
      <dgm:t>
        <a:bodyPr/>
        <a:lstStyle/>
        <a:p>
          <a:r>
            <a:rPr lang="ru-RU" sz="1400" b="0" u="sng" dirty="0" smtClean="0">
              <a:solidFill>
                <a:schemeClr val="bg1"/>
              </a:solidFill>
              <a:latin typeface="+mn-lt"/>
              <a:cs typeface="Times New Roman" pitchFamily="18" charset="0"/>
            </a:rPr>
            <a:t>ЭТАП</a:t>
          </a:r>
          <a:r>
            <a:rPr lang="en-US" sz="1400" b="0" u="sng" dirty="0" smtClean="0">
              <a:solidFill>
                <a:schemeClr val="bg1"/>
              </a:solidFill>
              <a:latin typeface="+mn-lt"/>
              <a:cs typeface="Times New Roman" pitchFamily="18" charset="0"/>
            </a:rPr>
            <a:t> 1</a:t>
          </a:r>
        </a:p>
        <a:p>
          <a:r>
            <a:rPr lang="ru-RU" sz="1400" b="1" dirty="0" smtClean="0">
              <a:solidFill>
                <a:srgbClr val="FF0000"/>
              </a:solidFill>
              <a:latin typeface="+mn-lt"/>
              <a:cs typeface="Times New Roman" pitchFamily="18" charset="0"/>
            </a:rPr>
            <a:t>СОВЕТ ГЭФ </a:t>
          </a:r>
          <a:r>
            <a:rPr lang="ru-RU" sz="1400" dirty="0" smtClean="0"/>
            <a:t>утверждает </a:t>
          </a:r>
          <a:r>
            <a:rPr lang="ru-RU" sz="1400" b="1" dirty="0" smtClean="0">
              <a:solidFill>
                <a:schemeClr val="accent6"/>
              </a:solidFill>
              <a:latin typeface="+mn-lt"/>
              <a:cs typeface="Times New Roman" pitchFamily="18" charset="0"/>
            </a:rPr>
            <a:t>Рабочую программу</a:t>
          </a:r>
          <a:endParaRPr lang="en-US" sz="1400" b="1" dirty="0">
            <a:solidFill>
              <a:schemeClr val="accent6"/>
            </a:solidFill>
            <a:latin typeface="+mn-lt"/>
            <a:cs typeface="Times New Roman" pitchFamily="18" charset="0"/>
          </a:endParaRPr>
        </a:p>
      </dgm:t>
    </dgm:pt>
    <dgm:pt modelId="{F878E701-6165-4887-A461-5AA9324CFD0B}" type="parTrans" cxnId="{718E7B89-7585-4027-B7D1-D8F19DB85E42}">
      <dgm:prSet/>
      <dgm:spPr/>
      <dgm:t>
        <a:bodyPr/>
        <a:lstStyle/>
        <a:p>
          <a:endParaRPr lang="en-US"/>
        </a:p>
      </dgm:t>
    </dgm:pt>
    <dgm:pt modelId="{FB1F0A8F-8DB4-4303-A0C0-7F3CB8381947}" type="sibTrans" cxnId="{718E7B89-7585-4027-B7D1-D8F19DB85E42}">
      <dgm:prSet/>
      <dgm:spPr/>
      <dgm:t>
        <a:bodyPr/>
        <a:lstStyle/>
        <a:p>
          <a:endParaRPr lang="en-US"/>
        </a:p>
      </dgm:t>
    </dgm:pt>
    <dgm:pt modelId="{94055E1C-8D3E-43D2-A595-F010AC76C31D}">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2</a:t>
          </a:r>
        </a:p>
        <a:p>
          <a:r>
            <a:rPr lang="ru-RU" sz="1600" b="1" dirty="0" smtClean="0">
              <a:solidFill>
                <a:srgbClr val="FF0000"/>
              </a:solidFill>
              <a:latin typeface="+mn-lt"/>
              <a:cs typeface="Times New Roman" pitchFamily="18" charset="0"/>
            </a:rPr>
            <a:t>ИД ГЭФ </a:t>
          </a:r>
          <a:r>
            <a:rPr lang="ru-RU" sz="1600" b="0" dirty="0" smtClean="0">
              <a:latin typeface="+mn-lt"/>
              <a:cs typeface="Times New Roman" pitchFamily="18" charset="0"/>
            </a:rPr>
            <a:t>одобряет проект</a:t>
          </a:r>
          <a:endParaRPr lang="en-US" sz="1600" b="0" dirty="0">
            <a:latin typeface="+mn-lt"/>
            <a:cs typeface="Times New Roman" pitchFamily="18" charset="0"/>
          </a:endParaRPr>
        </a:p>
      </dgm:t>
    </dgm:pt>
    <dgm:pt modelId="{0EDDDBC0-E3B7-497D-B2B6-DF4BB14919B1}" type="parTrans" cxnId="{347463F8-F74B-42CF-9159-873350C548C1}">
      <dgm:prSet/>
      <dgm:spPr/>
      <dgm:t>
        <a:bodyPr/>
        <a:lstStyle/>
        <a:p>
          <a:endParaRPr lang="en-US"/>
        </a:p>
      </dgm:t>
    </dgm:pt>
    <dgm:pt modelId="{7AE36291-8845-4E02-BC40-867CFD1326D2}" type="sibTrans" cxnId="{347463F8-F74B-42CF-9159-873350C548C1}">
      <dgm:prSet/>
      <dgm:spPr/>
      <dgm:t>
        <a:bodyPr/>
        <a:lstStyle/>
        <a:p>
          <a:endParaRPr lang="en-US"/>
        </a:p>
      </dgm:t>
    </dgm:pt>
    <dgm:pt modelId="{0A7B0330-3A07-4597-9D5D-CA2AF66EE1DF}">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3</a:t>
          </a:r>
        </a:p>
        <a:p>
          <a:r>
            <a:rPr lang="ru-RU" sz="1600" b="1" dirty="0" smtClean="0">
              <a:solidFill>
                <a:srgbClr val="FF0000"/>
              </a:solidFill>
              <a:latin typeface="+mn-lt"/>
              <a:cs typeface="Times New Roman" pitchFamily="18" charset="0"/>
            </a:rPr>
            <a:t>АГЕНСТВО</a:t>
          </a:r>
          <a:r>
            <a:rPr lang="ru-RU" sz="1600" b="0" u="sng" dirty="0" smtClean="0">
              <a:solidFill>
                <a:schemeClr val="bg1"/>
              </a:solidFill>
              <a:latin typeface="+mn-lt"/>
              <a:cs typeface="Times New Roman" pitchFamily="18" charset="0"/>
            </a:rPr>
            <a:t> </a:t>
          </a:r>
          <a:r>
            <a:rPr lang="ru-RU" sz="1600" b="0" u="none" dirty="0" smtClean="0">
              <a:solidFill>
                <a:schemeClr val="bg1"/>
              </a:solidFill>
              <a:latin typeface="+mn-lt"/>
              <a:cs typeface="Times New Roman" pitchFamily="18" charset="0"/>
            </a:rPr>
            <a:t>утверждает проект</a:t>
          </a:r>
          <a:endParaRPr lang="en-US" sz="1600" b="0" dirty="0">
            <a:latin typeface="+mn-lt"/>
            <a:cs typeface="Times New Roman" pitchFamily="18" charset="0"/>
          </a:endParaRPr>
        </a:p>
      </dgm:t>
    </dgm:pt>
    <dgm:pt modelId="{CA7AB9C3-DBCB-4D23-A696-371E78B9D272}" type="parTrans" cxnId="{215FB406-DE42-444D-874A-941AD6E397ED}">
      <dgm:prSet/>
      <dgm:spPr/>
      <dgm:t>
        <a:bodyPr/>
        <a:lstStyle/>
        <a:p>
          <a:endParaRPr lang="en-US"/>
        </a:p>
      </dgm:t>
    </dgm:pt>
    <dgm:pt modelId="{0E657F59-083D-402C-96F8-B03E2BAEF0EA}" type="sibTrans" cxnId="{215FB406-DE42-444D-874A-941AD6E397ED}">
      <dgm:prSet/>
      <dgm:spPr/>
      <dgm:t>
        <a:bodyPr/>
        <a:lstStyle/>
        <a:p>
          <a:endParaRPr lang="en-US"/>
        </a:p>
      </dgm:t>
    </dgm:pt>
    <dgm:pt modelId="{3FC928E0-BC0E-47CB-A28B-55B1FB5BEEAA}">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4</a:t>
          </a:r>
        </a:p>
        <a:p>
          <a:r>
            <a:rPr lang="ru-RU" sz="1600" b="1" dirty="0" smtClean="0">
              <a:solidFill>
                <a:srgbClr val="FF0000"/>
              </a:solidFill>
              <a:latin typeface="+mn-lt"/>
              <a:cs typeface="Times New Roman" pitchFamily="18" charset="0"/>
            </a:rPr>
            <a:t>АГЕНТСТВО </a:t>
          </a:r>
          <a:r>
            <a:rPr lang="ru-RU" sz="1600" b="0" dirty="0" smtClean="0">
              <a:solidFill>
                <a:schemeClr val="bg1"/>
              </a:solidFill>
              <a:latin typeface="+mn-lt"/>
              <a:cs typeface="Times New Roman" pitchFamily="18" charset="0"/>
            </a:rPr>
            <a:t>реализует проект</a:t>
          </a:r>
          <a:endParaRPr lang="en-US" sz="1600" b="0" dirty="0">
            <a:latin typeface="+mn-lt"/>
            <a:cs typeface="Times New Roman" pitchFamily="18" charset="0"/>
          </a:endParaRPr>
        </a:p>
      </dgm:t>
    </dgm:pt>
    <dgm:pt modelId="{C218714A-1BC1-419D-A946-A7977C9EBFB8}" type="parTrans" cxnId="{7EAE0E5A-1273-45DB-92F1-1D3A54A3977E}">
      <dgm:prSet/>
      <dgm:spPr/>
      <dgm:t>
        <a:bodyPr/>
        <a:lstStyle/>
        <a:p>
          <a:endParaRPr lang="en-US"/>
        </a:p>
      </dgm:t>
    </dgm:pt>
    <dgm:pt modelId="{10209D6F-499F-4989-B57A-ADF0DFD3F91E}" type="sibTrans" cxnId="{7EAE0E5A-1273-45DB-92F1-1D3A54A3977E}">
      <dgm:prSet/>
      <dgm:spPr/>
      <dgm:t>
        <a:bodyPr/>
        <a:lstStyle/>
        <a:p>
          <a:endParaRPr lang="en-US"/>
        </a:p>
      </dgm:t>
    </dgm:pt>
    <dgm:pt modelId="{4642CDE8-763E-4805-8AEE-B3C17CA34248}" type="pres">
      <dgm:prSet presAssocID="{CA2286A5-7089-41D0-9994-9A8931FDB159}" presName="cycle" presStyleCnt="0">
        <dgm:presLayoutVars>
          <dgm:dir/>
          <dgm:resizeHandles val="exact"/>
        </dgm:presLayoutVars>
      </dgm:prSet>
      <dgm:spPr/>
      <dgm:t>
        <a:bodyPr/>
        <a:lstStyle/>
        <a:p>
          <a:endParaRPr lang="en-US"/>
        </a:p>
      </dgm:t>
    </dgm:pt>
    <dgm:pt modelId="{0F54E03D-C46D-4B4E-A076-AE487D9E5916}" type="pres">
      <dgm:prSet presAssocID="{69F7E633-AA34-4489-BB70-E1F90E715AA1}" presName="node" presStyleLbl="node1" presStyleIdx="0" presStyleCnt="4" custScaleX="105026">
        <dgm:presLayoutVars>
          <dgm:bulletEnabled val="1"/>
        </dgm:presLayoutVars>
      </dgm:prSet>
      <dgm:spPr/>
      <dgm:t>
        <a:bodyPr/>
        <a:lstStyle/>
        <a:p>
          <a:endParaRPr lang="en-US"/>
        </a:p>
      </dgm:t>
    </dgm:pt>
    <dgm:pt modelId="{E4BE2244-5B0B-4972-B396-6322DA5A65CA}" type="pres">
      <dgm:prSet presAssocID="{69F7E633-AA34-4489-BB70-E1F90E715AA1}" presName="spNode" presStyleCnt="0"/>
      <dgm:spPr/>
    </dgm:pt>
    <dgm:pt modelId="{CBEB954B-6EA5-4093-86A8-12E0EDC75142}" type="pres">
      <dgm:prSet presAssocID="{FB1F0A8F-8DB4-4303-A0C0-7F3CB8381947}" presName="sibTrans" presStyleLbl="sibTrans1D1" presStyleIdx="0" presStyleCnt="4"/>
      <dgm:spPr/>
      <dgm:t>
        <a:bodyPr/>
        <a:lstStyle/>
        <a:p>
          <a:endParaRPr lang="en-US"/>
        </a:p>
      </dgm:t>
    </dgm:pt>
    <dgm:pt modelId="{74BB5A09-CCAC-43BD-9FE3-85507EA443E1}" type="pres">
      <dgm:prSet presAssocID="{94055E1C-8D3E-43D2-A595-F010AC76C31D}" presName="node" presStyleLbl="node1" presStyleIdx="1" presStyleCnt="4" custScaleX="110024">
        <dgm:presLayoutVars>
          <dgm:bulletEnabled val="1"/>
        </dgm:presLayoutVars>
      </dgm:prSet>
      <dgm:spPr/>
      <dgm:t>
        <a:bodyPr/>
        <a:lstStyle/>
        <a:p>
          <a:endParaRPr lang="en-US"/>
        </a:p>
      </dgm:t>
    </dgm:pt>
    <dgm:pt modelId="{8F517BBE-2688-452F-A6FC-0FD9F16586B8}" type="pres">
      <dgm:prSet presAssocID="{94055E1C-8D3E-43D2-A595-F010AC76C31D}" presName="spNode" presStyleCnt="0"/>
      <dgm:spPr/>
    </dgm:pt>
    <dgm:pt modelId="{03D7127D-45CA-4E89-AA51-14DD6D94400A}" type="pres">
      <dgm:prSet presAssocID="{7AE36291-8845-4E02-BC40-867CFD1326D2}" presName="sibTrans" presStyleLbl="sibTrans1D1" presStyleIdx="1" presStyleCnt="4"/>
      <dgm:spPr/>
      <dgm:t>
        <a:bodyPr/>
        <a:lstStyle/>
        <a:p>
          <a:endParaRPr lang="en-US"/>
        </a:p>
      </dgm:t>
    </dgm:pt>
    <dgm:pt modelId="{E00CE26A-4704-43BA-AD2F-12BDF5133904}" type="pres">
      <dgm:prSet presAssocID="{0A7B0330-3A07-4597-9D5D-CA2AF66EE1DF}" presName="node" presStyleLbl="node1" presStyleIdx="2" presStyleCnt="4" custScaleX="113552">
        <dgm:presLayoutVars>
          <dgm:bulletEnabled val="1"/>
        </dgm:presLayoutVars>
      </dgm:prSet>
      <dgm:spPr/>
      <dgm:t>
        <a:bodyPr/>
        <a:lstStyle/>
        <a:p>
          <a:endParaRPr lang="en-US"/>
        </a:p>
      </dgm:t>
    </dgm:pt>
    <dgm:pt modelId="{B83E663A-F8E5-4489-BBE3-F8EBE4633490}" type="pres">
      <dgm:prSet presAssocID="{0A7B0330-3A07-4597-9D5D-CA2AF66EE1DF}" presName="spNode" presStyleCnt="0"/>
      <dgm:spPr/>
    </dgm:pt>
    <dgm:pt modelId="{B0B72A16-B921-4478-A60D-16296339FC1C}" type="pres">
      <dgm:prSet presAssocID="{0E657F59-083D-402C-96F8-B03E2BAEF0EA}" presName="sibTrans" presStyleLbl="sibTrans1D1" presStyleIdx="2" presStyleCnt="4"/>
      <dgm:spPr/>
      <dgm:t>
        <a:bodyPr/>
        <a:lstStyle/>
        <a:p>
          <a:endParaRPr lang="en-US"/>
        </a:p>
      </dgm:t>
    </dgm:pt>
    <dgm:pt modelId="{49EDBAB1-9160-44EB-AC15-1D54A20280F6}" type="pres">
      <dgm:prSet presAssocID="{3FC928E0-BC0E-47CB-A28B-55B1FB5BEEAA}" presName="node" presStyleLbl="node1" presStyleIdx="3" presStyleCnt="4" custScaleX="115742">
        <dgm:presLayoutVars>
          <dgm:bulletEnabled val="1"/>
        </dgm:presLayoutVars>
      </dgm:prSet>
      <dgm:spPr/>
      <dgm:t>
        <a:bodyPr/>
        <a:lstStyle/>
        <a:p>
          <a:endParaRPr lang="en-US"/>
        </a:p>
      </dgm:t>
    </dgm:pt>
    <dgm:pt modelId="{E42F1670-9269-49AE-9723-34E115312424}" type="pres">
      <dgm:prSet presAssocID="{3FC928E0-BC0E-47CB-A28B-55B1FB5BEEAA}" presName="spNode" presStyleCnt="0"/>
      <dgm:spPr/>
    </dgm:pt>
    <dgm:pt modelId="{3EAB70DD-027D-4549-9050-2E985E970C64}" type="pres">
      <dgm:prSet presAssocID="{10209D6F-499F-4989-B57A-ADF0DFD3F91E}" presName="sibTrans" presStyleLbl="sibTrans1D1" presStyleIdx="3" presStyleCnt="4"/>
      <dgm:spPr/>
      <dgm:t>
        <a:bodyPr/>
        <a:lstStyle/>
        <a:p>
          <a:endParaRPr lang="en-US"/>
        </a:p>
      </dgm:t>
    </dgm:pt>
  </dgm:ptLst>
  <dgm:cxnLst>
    <dgm:cxn modelId="{7D783A4F-AF7F-43AD-BEEE-72DA1DD21D0D}" type="presOf" srcId="{94055E1C-8D3E-43D2-A595-F010AC76C31D}" destId="{74BB5A09-CCAC-43BD-9FE3-85507EA443E1}" srcOrd="0" destOrd="0" presId="urn:microsoft.com/office/officeart/2005/8/layout/cycle6"/>
    <dgm:cxn modelId="{E517A9E7-BDC2-4296-891F-3A93769A0B8C}" type="presOf" srcId="{69F7E633-AA34-4489-BB70-E1F90E715AA1}" destId="{0F54E03D-C46D-4B4E-A076-AE487D9E5916}" srcOrd="0" destOrd="0" presId="urn:microsoft.com/office/officeart/2005/8/layout/cycle6"/>
    <dgm:cxn modelId="{98C2C7EF-93F3-4BB2-BF44-439EB605AC2A}" type="presOf" srcId="{10209D6F-499F-4989-B57A-ADF0DFD3F91E}" destId="{3EAB70DD-027D-4549-9050-2E985E970C64}" srcOrd="0" destOrd="0" presId="urn:microsoft.com/office/officeart/2005/8/layout/cycle6"/>
    <dgm:cxn modelId="{F616F202-9253-4667-A2A9-356CB40C14E3}" type="presOf" srcId="{CA2286A5-7089-41D0-9994-9A8931FDB159}" destId="{4642CDE8-763E-4805-8AEE-B3C17CA34248}" srcOrd="0" destOrd="0" presId="urn:microsoft.com/office/officeart/2005/8/layout/cycle6"/>
    <dgm:cxn modelId="{8E0B7528-889F-4475-BD41-3D9C9A7378CA}" type="presOf" srcId="{0A7B0330-3A07-4597-9D5D-CA2AF66EE1DF}" destId="{E00CE26A-4704-43BA-AD2F-12BDF5133904}" srcOrd="0" destOrd="0" presId="urn:microsoft.com/office/officeart/2005/8/layout/cycle6"/>
    <dgm:cxn modelId="{7EAE0E5A-1273-45DB-92F1-1D3A54A3977E}" srcId="{CA2286A5-7089-41D0-9994-9A8931FDB159}" destId="{3FC928E0-BC0E-47CB-A28B-55B1FB5BEEAA}" srcOrd="3" destOrd="0" parTransId="{C218714A-1BC1-419D-A946-A7977C9EBFB8}" sibTransId="{10209D6F-499F-4989-B57A-ADF0DFD3F91E}"/>
    <dgm:cxn modelId="{347463F8-F74B-42CF-9159-873350C548C1}" srcId="{CA2286A5-7089-41D0-9994-9A8931FDB159}" destId="{94055E1C-8D3E-43D2-A595-F010AC76C31D}" srcOrd="1" destOrd="0" parTransId="{0EDDDBC0-E3B7-497D-B2B6-DF4BB14919B1}" sibTransId="{7AE36291-8845-4E02-BC40-867CFD1326D2}"/>
    <dgm:cxn modelId="{215FB406-DE42-444D-874A-941AD6E397ED}" srcId="{CA2286A5-7089-41D0-9994-9A8931FDB159}" destId="{0A7B0330-3A07-4597-9D5D-CA2AF66EE1DF}" srcOrd="2" destOrd="0" parTransId="{CA7AB9C3-DBCB-4D23-A696-371E78B9D272}" sibTransId="{0E657F59-083D-402C-96F8-B03E2BAEF0EA}"/>
    <dgm:cxn modelId="{718E7B89-7585-4027-B7D1-D8F19DB85E42}" srcId="{CA2286A5-7089-41D0-9994-9A8931FDB159}" destId="{69F7E633-AA34-4489-BB70-E1F90E715AA1}" srcOrd="0" destOrd="0" parTransId="{F878E701-6165-4887-A461-5AA9324CFD0B}" sibTransId="{FB1F0A8F-8DB4-4303-A0C0-7F3CB8381947}"/>
    <dgm:cxn modelId="{D2884EA2-F8A2-4B05-86F2-EFF90CC00C3A}" type="presOf" srcId="{3FC928E0-BC0E-47CB-A28B-55B1FB5BEEAA}" destId="{49EDBAB1-9160-44EB-AC15-1D54A20280F6}" srcOrd="0" destOrd="0" presId="urn:microsoft.com/office/officeart/2005/8/layout/cycle6"/>
    <dgm:cxn modelId="{3C69B7F7-3F0B-4534-BDE3-9C9C5A327A8A}" type="presOf" srcId="{7AE36291-8845-4E02-BC40-867CFD1326D2}" destId="{03D7127D-45CA-4E89-AA51-14DD6D94400A}" srcOrd="0" destOrd="0" presId="urn:microsoft.com/office/officeart/2005/8/layout/cycle6"/>
    <dgm:cxn modelId="{B286AF1C-B674-441C-ADB3-4AD5DA66F55F}" type="presOf" srcId="{FB1F0A8F-8DB4-4303-A0C0-7F3CB8381947}" destId="{CBEB954B-6EA5-4093-86A8-12E0EDC75142}" srcOrd="0" destOrd="0" presId="urn:microsoft.com/office/officeart/2005/8/layout/cycle6"/>
    <dgm:cxn modelId="{A5D20A15-D183-476F-917F-F083EA91C59D}" type="presOf" srcId="{0E657F59-083D-402C-96F8-B03E2BAEF0EA}" destId="{B0B72A16-B921-4478-A60D-16296339FC1C}" srcOrd="0" destOrd="0" presId="urn:microsoft.com/office/officeart/2005/8/layout/cycle6"/>
    <dgm:cxn modelId="{FA42ABE6-17DA-4C5F-8327-AB0833094ABF}" type="presParOf" srcId="{4642CDE8-763E-4805-8AEE-B3C17CA34248}" destId="{0F54E03D-C46D-4B4E-A076-AE487D9E5916}" srcOrd="0" destOrd="0" presId="urn:microsoft.com/office/officeart/2005/8/layout/cycle6"/>
    <dgm:cxn modelId="{9023B876-DB69-40E3-95A3-9FBA0B050133}" type="presParOf" srcId="{4642CDE8-763E-4805-8AEE-B3C17CA34248}" destId="{E4BE2244-5B0B-4972-B396-6322DA5A65CA}" srcOrd="1" destOrd="0" presId="urn:microsoft.com/office/officeart/2005/8/layout/cycle6"/>
    <dgm:cxn modelId="{EF1A0930-E8B9-49A5-8630-C8ACFCB7149F}" type="presParOf" srcId="{4642CDE8-763E-4805-8AEE-B3C17CA34248}" destId="{CBEB954B-6EA5-4093-86A8-12E0EDC75142}" srcOrd="2" destOrd="0" presId="urn:microsoft.com/office/officeart/2005/8/layout/cycle6"/>
    <dgm:cxn modelId="{A6C6D962-965F-4B4E-8CA7-CCDABEFC47AA}" type="presParOf" srcId="{4642CDE8-763E-4805-8AEE-B3C17CA34248}" destId="{74BB5A09-CCAC-43BD-9FE3-85507EA443E1}" srcOrd="3" destOrd="0" presId="urn:microsoft.com/office/officeart/2005/8/layout/cycle6"/>
    <dgm:cxn modelId="{3F8446E9-9A3B-4CDF-BB86-13E40FF32076}" type="presParOf" srcId="{4642CDE8-763E-4805-8AEE-B3C17CA34248}" destId="{8F517BBE-2688-452F-A6FC-0FD9F16586B8}" srcOrd="4" destOrd="0" presId="urn:microsoft.com/office/officeart/2005/8/layout/cycle6"/>
    <dgm:cxn modelId="{A19F8AB6-4BF6-43B3-8FCD-8400E91F269E}" type="presParOf" srcId="{4642CDE8-763E-4805-8AEE-B3C17CA34248}" destId="{03D7127D-45CA-4E89-AA51-14DD6D94400A}" srcOrd="5" destOrd="0" presId="urn:microsoft.com/office/officeart/2005/8/layout/cycle6"/>
    <dgm:cxn modelId="{04FE8B83-4DA7-490C-85C0-C837CE3CE269}" type="presParOf" srcId="{4642CDE8-763E-4805-8AEE-B3C17CA34248}" destId="{E00CE26A-4704-43BA-AD2F-12BDF5133904}" srcOrd="6" destOrd="0" presId="urn:microsoft.com/office/officeart/2005/8/layout/cycle6"/>
    <dgm:cxn modelId="{37C2728F-18F4-4C79-BA15-BBC363E1AC67}" type="presParOf" srcId="{4642CDE8-763E-4805-8AEE-B3C17CA34248}" destId="{B83E663A-F8E5-4489-BBE3-F8EBE4633490}" srcOrd="7" destOrd="0" presId="urn:microsoft.com/office/officeart/2005/8/layout/cycle6"/>
    <dgm:cxn modelId="{06C4E663-7FD5-4E9C-B28B-4746B8D91867}" type="presParOf" srcId="{4642CDE8-763E-4805-8AEE-B3C17CA34248}" destId="{B0B72A16-B921-4478-A60D-16296339FC1C}" srcOrd="8" destOrd="0" presId="urn:microsoft.com/office/officeart/2005/8/layout/cycle6"/>
    <dgm:cxn modelId="{2D42BB0B-6CC5-400C-92A1-6F968AC577BA}" type="presParOf" srcId="{4642CDE8-763E-4805-8AEE-B3C17CA34248}" destId="{49EDBAB1-9160-44EB-AC15-1D54A20280F6}" srcOrd="9" destOrd="0" presId="urn:microsoft.com/office/officeart/2005/8/layout/cycle6"/>
    <dgm:cxn modelId="{DB94A1C6-3193-426C-90D8-F510E3AFA6AB}" type="presParOf" srcId="{4642CDE8-763E-4805-8AEE-B3C17CA34248}" destId="{E42F1670-9269-49AE-9723-34E115312424}" srcOrd="10" destOrd="0" presId="urn:microsoft.com/office/officeart/2005/8/layout/cycle6"/>
    <dgm:cxn modelId="{455B6430-CC6F-4641-BD90-C70744E868D2}" type="presParOf" srcId="{4642CDE8-763E-4805-8AEE-B3C17CA34248}" destId="{3EAB70DD-027D-4549-9050-2E985E970C64}"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dgm:spPr>
        <a:ln w="76200">
          <a:solidFill>
            <a:schemeClr val="bg1"/>
          </a:solidFill>
        </a:ln>
      </dgm:spPr>
      <dgm:t>
        <a:bodyPr/>
        <a:lstStyle/>
        <a:p>
          <a:r>
            <a:rPr lang="ru-RU" dirty="0" smtClean="0"/>
            <a:t>Определить имеющийся объем средств на тематическую область</a:t>
          </a:r>
          <a:endParaRPr lang="en-US"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a:ln w="76200">
          <a:solidFill>
            <a:schemeClr val="bg1"/>
          </a:solidFill>
        </a:ln>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a:ln w="76200">
          <a:solidFill>
            <a:schemeClr val="bg1"/>
          </a:solidFill>
        </a:ln>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a:ln w="76200">
          <a:solidFill>
            <a:srgbClr val="FFFF00"/>
          </a:solidFill>
        </a:ln>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F8615E56-C5DD-4FBF-AEFF-A32E2D489643}" srcId="{1A6A4C6F-465D-4F5D-A0A7-FB0ED31EBF9A}" destId="{427AE357-2A0C-4CC4-B747-4F4C14D280FC}" srcOrd="0" destOrd="0" parTransId="{A2423A18-5293-49BF-A4BE-5787A444A06D}" sibTransId="{1447EE2E-912A-4AD0-90B1-1111D0BD3091}"/>
    <dgm:cxn modelId="{02C1F6B3-087E-4A8A-8313-84794A35487F}" type="presOf" srcId="{1A6A4C6F-465D-4F5D-A0A7-FB0ED31EBF9A}" destId="{0C155660-E2A8-4B35-9DDF-10B9E8FDF72D}" srcOrd="0" destOrd="0" presId="urn:microsoft.com/office/officeart/2005/8/layout/chevron2"/>
    <dgm:cxn modelId="{C67DD13C-3885-4076-97C5-350F97F54F69}" srcId="{1E3C777D-CC13-4E1E-ADA7-36296CD49D16}" destId="{D8C12C3D-756E-4409-B3CA-788AB7F56C8B}" srcOrd="4" destOrd="0" parTransId="{F7BA5126-BEF8-4E7C-A79A-DECA8F348DD0}" sibTransId="{FEC479A9-C964-4D77-A0BE-6E6F98B1B22D}"/>
    <dgm:cxn modelId="{1B79F1A4-BE16-4DCB-9D81-FD3AD27D9975}" srcId="{DA9D85D2-7396-4E4B-9572-5450648B1448}" destId="{39723DDC-3239-4B4F-BF48-759C59EA5559}" srcOrd="0" destOrd="0" parTransId="{7B294429-2DCC-4784-AD68-5DAE56AF76AA}" sibTransId="{AF51A16E-5C64-4BEA-A4FD-F6F1760B09D6}"/>
    <dgm:cxn modelId="{CA9EC621-6AD7-4C29-8067-9E7D69AB0993}" srcId="{1E3C777D-CC13-4E1E-ADA7-36296CD49D16}" destId="{AEED0E7E-6B16-4878-9772-35EC386FE47D}" srcOrd="3" destOrd="0" parTransId="{156C291B-0D4A-4C37-84F5-168EC7BCFCB7}" sibTransId="{941849F2-1D45-4152-9A14-4D467EB761E2}"/>
    <dgm:cxn modelId="{8399CE8B-8CB2-4F48-B6E8-228D4BA54E48}" srcId="{8DB1309F-666F-409D-B5B9-D04D14425E39}" destId="{DE6E7E3E-8551-49FB-A6F2-F571BFD1F25E}" srcOrd="0" destOrd="0" parTransId="{88F3F6AA-8D11-481A-BD50-7671DE90FAF7}" sibTransId="{AA0EBEE9-7883-4687-B317-DD41D427D594}"/>
    <dgm:cxn modelId="{5EBB8EB0-BCEF-4FE8-84A8-407D756DD6DB}" type="presOf" srcId="{A74F1F23-C7A5-47A3-8B0A-D4F03EED38FB}" destId="{C516F9DD-F4CD-427E-8D95-D35293BD3AAA}" srcOrd="0" destOrd="0" presId="urn:microsoft.com/office/officeart/2005/8/layout/chevron2"/>
    <dgm:cxn modelId="{3727BD1D-1268-4266-8D8F-BD757F26C75E}" type="presOf" srcId="{9CC0326C-F00A-45CE-A6A2-C0DBFF4E0D51}" destId="{8D0D5279-F7C7-4118-BFD9-791E347E0538}" srcOrd="0" destOrd="0" presId="urn:microsoft.com/office/officeart/2005/8/layout/chevron2"/>
    <dgm:cxn modelId="{AF30E770-B4D5-41BD-AFB9-301EBCB87E24}" type="presOf" srcId="{39723DDC-3239-4B4F-BF48-759C59EA5559}" destId="{AB623696-E7D3-4C0B-8FC0-FEA14D75C612}" srcOrd="0" destOrd="0" presId="urn:microsoft.com/office/officeart/2005/8/layout/chevron2"/>
    <dgm:cxn modelId="{67D931FD-C221-403C-A0D8-03812DC0024B}" type="presOf" srcId="{DE6E7E3E-8551-49FB-A6F2-F571BFD1F25E}" destId="{8DCE5DA1-07AD-48F8-BE1A-C84AB665BF04}" srcOrd="0" destOrd="0" presId="urn:microsoft.com/office/officeart/2005/8/layout/chevron2"/>
    <dgm:cxn modelId="{7A17FB77-0907-4423-8245-8597884EC2D5}" srcId="{AEED0E7E-6B16-4878-9772-35EC386FE47D}" destId="{A74F1F23-C7A5-47A3-8B0A-D4F03EED38FB}" srcOrd="0" destOrd="0" parTransId="{17EA82B3-B3FE-4A1B-A4AC-95C0C3F502BC}" sibTransId="{72ED97B5-DE62-485F-A749-F57194E34728}"/>
    <dgm:cxn modelId="{263B40F6-8354-4AA1-9472-582B6D5E253B}" srcId="{9CC0326C-F00A-45CE-A6A2-C0DBFF4E0D51}" destId="{8BDFB5CD-B755-4988-8881-F9B5C67E94A0}" srcOrd="0" destOrd="0" parTransId="{12270231-45FB-48D1-80A9-765617B7D6D4}" sibTransId="{89FC8AF8-170F-4333-9A4C-22FFBBA95369}"/>
    <dgm:cxn modelId="{4387C0AC-87A6-4916-BE4E-349A75B50F2C}" srcId="{1E3C777D-CC13-4E1E-ADA7-36296CD49D16}" destId="{DA9D85D2-7396-4E4B-9572-5450648B1448}" srcOrd="2" destOrd="0" parTransId="{B0B9D781-5052-4C5F-A9DA-7C7D7EEE08E2}" sibTransId="{7E14F4CB-F1A8-45F1-926D-BAD87194A7CD}"/>
    <dgm:cxn modelId="{7FD0DB92-EF57-48F5-A319-4A79AED628DA}" type="presOf" srcId="{427AE357-2A0C-4CC4-B747-4F4C14D280FC}" destId="{0F643CBE-EF51-4DEF-A527-2823981944F4}" srcOrd="0" destOrd="0" presId="urn:microsoft.com/office/officeart/2005/8/layout/chevron2"/>
    <dgm:cxn modelId="{E2E3251C-370F-41AF-9692-54565C7977E7}" type="presOf" srcId="{3E4764AE-434D-4C80-86A8-67A648D0EFCF}" destId="{B5788FB2-C6B1-4BC0-970C-52A6C8EB9F33}" srcOrd="0" destOrd="0" presId="urn:microsoft.com/office/officeart/2005/8/layout/chevron2"/>
    <dgm:cxn modelId="{BCFB3DAF-441E-414C-832E-513C86AEE0A3}" type="presOf" srcId="{DA9D85D2-7396-4E4B-9572-5450648B1448}" destId="{93054748-4EF4-4692-84E7-A3A1B7D6ED99}" srcOrd="0" destOrd="0" presId="urn:microsoft.com/office/officeart/2005/8/layout/chevron2"/>
    <dgm:cxn modelId="{8053E4AD-3BB4-4859-999B-1CD446AD3BB4}" type="presOf" srcId="{AEED0E7E-6B16-4878-9772-35EC386FE47D}" destId="{48A83130-6CA4-46CC-B544-F684BEFB8667}" srcOrd="0" destOrd="0" presId="urn:microsoft.com/office/officeart/2005/8/layout/chevron2"/>
    <dgm:cxn modelId="{B5722996-B4C8-4C95-A1BD-8173F4E2F4CC}" type="presOf" srcId="{8DB1309F-666F-409D-B5B9-D04D14425E39}" destId="{706ED46A-7216-4033-99AB-3ECC95E673BE}" srcOrd="0" destOrd="0" presId="urn:microsoft.com/office/officeart/2005/8/layout/chevron2"/>
    <dgm:cxn modelId="{C70361EB-4134-44A4-A5F2-D13590771548}" srcId="{1E3C777D-CC13-4E1E-ADA7-36296CD49D16}" destId="{1A6A4C6F-465D-4F5D-A0A7-FB0ED31EBF9A}" srcOrd="5" destOrd="0" parTransId="{B36052B0-9AD1-4552-86C5-E2E085B05FB2}" sibTransId="{57EF1DE8-9EF0-452F-9775-37CB4715BDFF}"/>
    <dgm:cxn modelId="{99676724-06E3-451D-BECE-EA4E49C013E4}" srcId="{1E3C777D-CC13-4E1E-ADA7-36296CD49D16}" destId="{8DB1309F-666F-409D-B5B9-D04D14425E39}" srcOrd="1" destOrd="0" parTransId="{007D6279-C7DB-4154-93F6-E747AFE68F7F}" sibTransId="{8C755483-9819-410D-8FC1-ADE098437016}"/>
    <dgm:cxn modelId="{0DACB441-2875-4AAF-896A-2D931C758459}" type="presOf" srcId="{1E3C777D-CC13-4E1E-ADA7-36296CD49D16}" destId="{FC37AEDD-360F-4875-A483-E75C98CA692D}" srcOrd="0" destOrd="0" presId="urn:microsoft.com/office/officeart/2005/8/layout/chevron2"/>
    <dgm:cxn modelId="{C869CD0B-F998-452B-BD23-07C6BFF2330B}" type="presOf" srcId="{D8C12C3D-756E-4409-B3CA-788AB7F56C8B}" destId="{54CE6A94-CF24-4B94-8870-3EC682C763A0}" srcOrd="0" destOrd="0" presId="urn:microsoft.com/office/officeart/2005/8/layout/chevron2"/>
    <dgm:cxn modelId="{ECD5F16D-3883-4F42-80AA-DD69E4445BEE}" srcId="{D8C12C3D-756E-4409-B3CA-788AB7F56C8B}" destId="{3E4764AE-434D-4C80-86A8-67A648D0EFCF}" srcOrd="0" destOrd="0" parTransId="{A2B5C980-A9DF-46BA-BE09-676B9100FE35}" sibTransId="{0D61B005-E8B6-442A-B8D1-2D822219BA35}"/>
    <dgm:cxn modelId="{ED880C78-1447-4B07-B1B4-AFB0F0094742}" srcId="{1E3C777D-CC13-4E1E-ADA7-36296CD49D16}" destId="{9CC0326C-F00A-45CE-A6A2-C0DBFF4E0D51}" srcOrd="0" destOrd="0" parTransId="{1822C88E-AA18-4D30-8631-2E3154DE10B6}" sibTransId="{4676D5F4-58FF-4D85-A816-D11F6CD55ADA}"/>
    <dgm:cxn modelId="{640524FD-EB46-48F9-A927-6D51524D3486}" type="presOf" srcId="{8BDFB5CD-B755-4988-8881-F9B5C67E94A0}" destId="{61AB48AC-EE08-4E90-8348-6F5377A7F320}" srcOrd="0" destOrd="0" presId="urn:microsoft.com/office/officeart/2005/8/layout/chevron2"/>
    <dgm:cxn modelId="{D5558775-D8A2-4787-9657-06018F4D2025}" type="presParOf" srcId="{FC37AEDD-360F-4875-A483-E75C98CA692D}" destId="{FCCAFE90-B5E6-475D-A199-1F0571469E06}" srcOrd="0" destOrd="0" presId="urn:microsoft.com/office/officeart/2005/8/layout/chevron2"/>
    <dgm:cxn modelId="{496C9EB0-388E-41BD-AD38-F63765F7390E}" type="presParOf" srcId="{FCCAFE90-B5E6-475D-A199-1F0571469E06}" destId="{8D0D5279-F7C7-4118-BFD9-791E347E0538}" srcOrd="0" destOrd="0" presId="urn:microsoft.com/office/officeart/2005/8/layout/chevron2"/>
    <dgm:cxn modelId="{736551F9-B4AD-4790-82F0-B7A6464615B4}" type="presParOf" srcId="{FCCAFE90-B5E6-475D-A199-1F0571469E06}" destId="{61AB48AC-EE08-4E90-8348-6F5377A7F320}" srcOrd="1" destOrd="0" presId="urn:microsoft.com/office/officeart/2005/8/layout/chevron2"/>
    <dgm:cxn modelId="{803CF777-496E-4BE2-88EF-29DAC4BFF21A}" type="presParOf" srcId="{FC37AEDD-360F-4875-A483-E75C98CA692D}" destId="{FB3B9509-6CDF-4639-858F-0686F4423E26}" srcOrd="1" destOrd="0" presId="urn:microsoft.com/office/officeart/2005/8/layout/chevron2"/>
    <dgm:cxn modelId="{DC85039A-4F97-4B99-9D48-9A723ADDF717}" type="presParOf" srcId="{FC37AEDD-360F-4875-A483-E75C98CA692D}" destId="{69A3C548-9B77-4589-8414-87258D2C4D40}" srcOrd="2" destOrd="0" presId="urn:microsoft.com/office/officeart/2005/8/layout/chevron2"/>
    <dgm:cxn modelId="{39100C7A-5792-4CC6-A2EF-3627094BFEAB}" type="presParOf" srcId="{69A3C548-9B77-4589-8414-87258D2C4D40}" destId="{706ED46A-7216-4033-99AB-3ECC95E673BE}" srcOrd="0" destOrd="0" presId="urn:microsoft.com/office/officeart/2005/8/layout/chevron2"/>
    <dgm:cxn modelId="{2A7B0101-5464-45DB-938D-F54D1D2555A5}" type="presParOf" srcId="{69A3C548-9B77-4589-8414-87258D2C4D40}" destId="{8DCE5DA1-07AD-48F8-BE1A-C84AB665BF04}" srcOrd="1" destOrd="0" presId="urn:microsoft.com/office/officeart/2005/8/layout/chevron2"/>
    <dgm:cxn modelId="{496CB878-1827-4D14-BE59-8F6D845C482F}" type="presParOf" srcId="{FC37AEDD-360F-4875-A483-E75C98CA692D}" destId="{49B09A8B-818F-49C3-9583-ED802F84584D}" srcOrd="3" destOrd="0" presId="urn:microsoft.com/office/officeart/2005/8/layout/chevron2"/>
    <dgm:cxn modelId="{629775D1-28ED-432D-B6BC-9E7089845696}" type="presParOf" srcId="{FC37AEDD-360F-4875-A483-E75C98CA692D}" destId="{B1BA6215-4DEB-40E0-9990-D33301C90771}" srcOrd="4" destOrd="0" presId="urn:microsoft.com/office/officeart/2005/8/layout/chevron2"/>
    <dgm:cxn modelId="{8BEDEFF4-DC01-4C4B-830D-4F92DA5BE11E}" type="presParOf" srcId="{B1BA6215-4DEB-40E0-9990-D33301C90771}" destId="{93054748-4EF4-4692-84E7-A3A1B7D6ED99}" srcOrd="0" destOrd="0" presId="urn:microsoft.com/office/officeart/2005/8/layout/chevron2"/>
    <dgm:cxn modelId="{D338EE37-E890-4C0A-84A3-05E47058A296}" type="presParOf" srcId="{B1BA6215-4DEB-40E0-9990-D33301C90771}" destId="{AB623696-E7D3-4C0B-8FC0-FEA14D75C612}" srcOrd="1" destOrd="0" presId="urn:microsoft.com/office/officeart/2005/8/layout/chevron2"/>
    <dgm:cxn modelId="{F5C6E1DB-17FE-4819-B89F-66A43B1F82AF}" type="presParOf" srcId="{FC37AEDD-360F-4875-A483-E75C98CA692D}" destId="{075925A5-743B-4F85-9954-54F8D85D74E8}" srcOrd="5" destOrd="0" presId="urn:microsoft.com/office/officeart/2005/8/layout/chevron2"/>
    <dgm:cxn modelId="{20CDAB49-3E8E-4427-9B20-2D173B0AE9FD}" type="presParOf" srcId="{FC37AEDD-360F-4875-A483-E75C98CA692D}" destId="{F444617D-AB43-4FA9-BAB9-CD1E1D4652F7}" srcOrd="6" destOrd="0" presId="urn:microsoft.com/office/officeart/2005/8/layout/chevron2"/>
    <dgm:cxn modelId="{FB295BF6-8AAA-4CFD-B9F8-9A0C52D95F7B}" type="presParOf" srcId="{F444617D-AB43-4FA9-BAB9-CD1E1D4652F7}" destId="{48A83130-6CA4-46CC-B544-F684BEFB8667}" srcOrd="0" destOrd="0" presId="urn:microsoft.com/office/officeart/2005/8/layout/chevron2"/>
    <dgm:cxn modelId="{1997DE1E-15D2-432B-BB72-FE8F5DE823AB}" type="presParOf" srcId="{F444617D-AB43-4FA9-BAB9-CD1E1D4652F7}" destId="{C516F9DD-F4CD-427E-8D95-D35293BD3AAA}" srcOrd="1" destOrd="0" presId="urn:microsoft.com/office/officeart/2005/8/layout/chevron2"/>
    <dgm:cxn modelId="{8B9657E5-E30D-4C03-9128-E8323286A7CC}" type="presParOf" srcId="{FC37AEDD-360F-4875-A483-E75C98CA692D}" destId="{CE684A32-6A64-4CB0-A99E-D0264402A614}" srcOrd="7" destOrd="0" presId="urn:microsoft.com/office/officeart/2005/8/layout/chevron2"/>
    <dgm:cxn modelId="{0AF8EF85-53F4-450D-AB42-9E092F1FF076}" type="presParOf" srcId="{FC37AEDD-360F-4875-A483-E75C98CA692D}" destId="{2C82177F-D21E-43D5-8468-746079A0C3A7}" srcOrd="8" destOrd="0" presId="urn:microsoft.com/office/officeart/2005/8/layout/chevron2"/>
    <dgm:cxn modelId="{2827C652-1B22-4E1F-B53D-5754DE7C4595}" type="presParOf" srcId="{2C82177F-D21E-43D5-8468-746079A0C3A7}" destId="{54CE6A94-CF24-4B94-8870-3EC682C763A0}" srcOrd="0" destOrd="0" presId="urn:microsoft.com/office/officeart/2005/8/layout/chevron2"/>
    <dgm:cxn modelId="{10F49273-CF72-4FB0-94A6-9844B71CAC24}" type="presParOf" srcId="{2C82177F-D21E-43D5-8468-746079A0C3A7}" destId="{B5788FB2-C6B1-4BC0-970C-52A6C8EB9F33}" srcOrd="1" destOrd="0" presId="urn:microsoft.com/office/officeart/2005/8/layout/chevron2"/>
    <dgm:cxn modelId="{A52A0EE2-CD46-41D2-98DC-02BAF514FF65}" type="presParOf" srcId="{FC37AEDD-360F-4875-A483-E75C98CA692D}" destId="{53CE5E43-BC67-4ED5-BD54-20AEE1AF9467}" srcOrd="9" destOrd="0" presId="urn:microsoft.com/office/officeart/2005/8/layout/chevron2"/>
    <dgm:cxn modelId="{BB189354-22AB-4267-9F84-96CE22F1A656}" type="presParOf" srcId="{FC37AEDD-360F-4875-A483-E75C98CA692D}" destId="{B5DAD4D1-0C3C-4C45-9D7B-62DE8BDA72C1}" srcOrd="10" destOrd="0" presId="urn:microsoft.com/office/officeart/2005/8/layout/chevron2"/>
    <dgm:cxn modelId="{E863540C-F2C7-4410-9EBD-9CA00FB75E23}" type="presParOf" srcId="{B5DAD4D1-0C3C-4C45-9D7B-62DE8BDA72C1}" destId="{0C155660-E2A8-4B35-9DDF-10B9E8FDF72D}" srcOrd="0" destOrd="0" presId="urn:microsoft.com/office/officeart/2005/8/layout/chevron2"/>
    <dgm:cxn modelId="{D6BA7662-BA18-45BB-B4B1-4BFCA2FD4C92}"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dgm:spPr>
        <a:ln w="76200">
          <a:solidFill>
            <a:schemeClr val="bg1"/>
          </a:solidFill>
        </a:ln>
      </dgm:spPr>
      <dgm:t>
        <a:bodyPr/>
        <a:lstStyle/>
        <a:p>
          <a:r>
            <a:rPr lang="ru-RU" dirty="0" smtClean="0"/>
            <a:t>Определить имеющийся объем средств на тематическую область</a:t>
          </a:r>
          <a:endParaRPr lang="en-US"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a:ln w="76200">
          <a:solidFill>
            <a:schemeClr val="bg1"/>
          </a:solidFill>
        </a:ln>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a:ln w="76200">
          <a:solidFill>
            <a:schemeClr val="bg1"/>
          </a:solidFill>
        </a:ln>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a:ln w="76200">
          <a:solidFill>
            <a:schemeClr val="bg1"/>
          </a:solidFill>
        </a:ln>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a:ln w="76200">
          <a:solidFill>
            <a:srgbClr val="FFFF00"/>
          </a:solidFill>
        </a:ln>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1E065399-A5E5-4C24-BE0D-EAE0DDA76A08}" type="presOf" srcId="{DE6E7E3E-8551-49FB-A6F2-F571BFD1F25E}" destId="{8DCE5DA1-07AD-48F8-BE1A-C84AB665BF04}" srcOrd="0" destOrd="0" presId="urn:microsoft.com/office/officeart/2005/8/layout/chevron2"/>
    <dgm:cxn modelId="{F8615E56-C5DD-4FBF-AEFF-A32E2D489643}" srcId="{1A6A4C6F-465D-4F5D-A0A7-FB0ED31EBF9A}" destId="{427AE357-2A0C-4CC4-B747-4F4C14D280FC}" srcOrd="0" destOrd="0" parTransId="{A2423A18-5293-49BF-A4BE-5787A444A06D}" sibTransId="{1447EE2E-912A-4AD0-90B1-1111D0BD3091}"/>
    <dgm:cxn modelId="{89F99983-BE08-479A-92FD-1643731FBCCC}" type="presOf" srcId="{39723DDC-3239-4B4F-BF48-759C59EA5559}" destId="{AB623696-E7D3-4C0B-8FC0-FEA14D75C612}" srcOrd="0" destOrd="0" presId="urn:microsoft.com/office/officeart/2005/8/layout/chevron2"/>
    <dgm:cxn modelId="{48B38592-D255-4D35-9DFD-9A9CBB7E8B7F}" type="presOf" srcId="{1E3C777D-CC13-4E1E-ADA7-36296CD49D16}" destId="{FC37AEDD-360F-4875-A483-E75C98CA692D}" srcOrd="0" destOrd="0" presId="urn:microsoft.com/office/officeart/2005/8/layout/chevron2"/>
    <dgm:cxn modelId="{536CC190-18EB-4D0C-8974-C97BD8314302}" type="presOf" srcId="{D8C12C3D-756E-4409-B3CA-788AB7F56C8B}" destId="{54CE6A94-CF24-4B94-8870-3EC682C763A0}" srcOrd="0" destOrd="0" presId="urn:microsoft.com/office/officeart/2005/8/layout/chevron2"/>
    <dgm:cxn modelId="{A9FDB1BD-1A53-4631-BD35-4C00ECC7ADBF}" type="presOf" srcId="{AEED0E7E-6B16-4878-9772-35EC386FE47D}" destId="{48A83130-6CA4-46CC-B544-F684BEFB8667}" srcOrd="0" destOrd="0" presId="urn:microsoft.com/office/officeart/2005/8/layout/chevron2"/>
    <dgm:cxn modelId="{AD9B8CDF-7100-4DE2-B10B-A0A3C0E9B4A4}" type="presOf" srcId="{8DB1309F-666F-409D-B5B9-D04D14425E39}" destId="{706ED46A-7216-4033-99AB-3ECC95E673BE}" srcOrd="0" destOrd="0" presId="urn:microsoft.com/office/officeart/2005/8/layout/chevron2"/>
    <dgm:cxn modelId="{C67DD13C-3885-4076-97C5-350F97F54F69}" srcId="{1E3C777D-CC13-4E1E-ADA7-36296CD49D16}" destId="{D8C12C3D-756E-4409-B3CA-788AB7F56C8B}" srcOrd="4" destOrd="0" parTransId="{F7BA5126-BEF8-4E7C-A79A-DECA8F348DD0}" sibTransId="{FEC479A9-C964-4D77-A0BE-6E6F98B1B22D}"/>
    <dgm:cxn modelId="{1B79F1A4-BE16-4DCB-9D81-FD3AD27D9975}" srcId="{DA9D85D2-7396-4E4B-9572-5450648B1448}" destId="{39723DDC-3239-4B4F-BF48-759C59EA5559}" srcOrd="0" destOrd="0" parTransId="{7B294429-2DCC-4784-AD68-5DAE56AF76AA}" sibTransId="{AF51A16E-5C64-4BEA-A4FD-F6F1760B09D6}"/>
    <dgm:cxn modelId="{CA9EC621-6AD7-4C29-8067-9E7D69AB0993}" srcId="{1E3C777D-CC13-4E1E-ADA7-36296CD49D16}" destId="{AEED0E7E-6B16-4878-9772-35EC386FE47D}" srcOrd="3" destOrd="0" parTransId="{156C291B-0D4A-4C37-84F5-168EC7BCFCB7}" sibTransId="{941849F2-1D45-4152-9A14-4D467EB761E2}"/>
    <dgm:cxn modelId="{8399CE8B-8CB2-4F48-B6E8-228D4BA54E48}" srcId="{8DB1309F-666F-409D-B5B9-D04D14425E39}" destId="{DE6E7E3E-8551-49FB-A6F2-F571BFD1F25E}" srcOrd="0" destOrd="0" parTransId="{88F3F6AA-8D11-481A-BD50-7671DE90FAF7}" sibTransId="{AA0EBEE9-7883-4687-B317-DD41D427D594}"/>
    <dgm:cxn modelId="{7A17FB77-0907-4423-8245-8597884EC2D5}" srcId="{AEED0E7E-6B16-4878-9772-35EC386FE47D}" destId="{A74F1F23-C7A5-47A3-8B0A-D4F03EED38FB}" srcOrd="0" destOrd="0" parTransId="{17EA82B3-B3FE-4A1B-A4AC-95C0C3F502BC}" sibTransId="{72ED97B5-DE62-485F-A749-F57194E34728}"/>
    <dgm:cxn modelId="{263B40F6-8354-4AA1-9472-582B6D5E253B}" srcId="{9CC0326C-F00A-45CE-A6A2-C0DBFF4E0D51}" destId="{8BDFB5CD-B755-4988-8881-F9B5C67E94A0}" srcOrd="0" destOrd="0" parTransId="{12270231-45FB-48D1-80A9-765617B7D6D4}" sibTransId="{89FC8AF8-170F-4333-9A4C-22FFBBA95369}"/>
    <dgm:cxn modelId="{4387C0AC-87A6-4916-BE4E-349A75B50F2C}" srcId="{1E3C777D-CC13-4E1E-ADA7-36296CD49D16}" destId="{DA9D85D2-7396-4E4B-9572-5450648B1448}" srcOrd="2" destOrd="0" parTransId="{B0B9D781-5052-4C5F-A9DA-7C7D7EEE08E2}" sibTransId="{7E14F4CB-F1A8-45F1-926D-BAD87194A7CD}"/>
    <dgm:cxn modelId="{BF224115-15B2-4A6D-A403-386B34DA0B1F}" type="presOf" srcId="{8BDFB5CD-B755-4988-8881-F9B5C67E94A0}" destId="{61AB48AC-EE08-4E90-8348-6F5377A7F320}" srcOrd="0" destOrd="0" presId="urn:microsoft.com/office/officeart/2005/8/layout/chevron2"/>
    <dgm:cxn modelId="{9475A6F6-5F46-4804-A73C-F21BAA58F303}" type="presOf" srcId="{427AE357-2A0C-4CC4-B747-4F4C14D280FC}" destId="{0F643CBE-EF51-4DEF-A527-2823981944F4}" srcOrd="0" destOrd="0" presId="urn:microsoft.com/office/officeart/2005/8/layout/chevron2"/>
    <dgm:cxn modelId="{5A354001-0527-4395-BA21-21E82E1117CC}" type="presOf" srcId="{A74F1F23-C7A5-47A3-8B0A-D4F03EED38FB}" destId="{C516F9DD-F4CD-427E-8D95-D35293BD3AAA}" srcOrd="0" destOrd="0" presId="urn:microsoft.com/office/officeart/2005/8/layout/chevron2"/>
    <dgm:cxn modelId="{AB5C4D53-E121-4D65-8096-8A453DD1BC81}" type="presOf" srcId="{3E4764AE-434D-4C80-86A8-67A648D0EFCF}" destId="{B5788FB2-C6B1-4BC0-970C-52A6C8EB9F33}" srcOrd="0" destOrd="0" presId="urn:microsoft.com/office/officeart/2005/8/layout/chevron2"/>
    <dgm:cxn modelId="{C70361EB-4134-44A4-A5F2-D13590771548}" srcId="{1E3C777D-CC13-4E1E-ADA7-36296CD49D16}" destId="{1A6A4C6F-465D-4F5D-A0A7-FB0ED31EBF9A}" srcOrd="5" destOrd="0" parTransId="{B36052B0-9AD1-4552-86C5-E2E085B05FB2}" sibTransId="{57EF1DE8-9EF0-452F-9775-37CB4715BDFF}"/>
    <dgm:cxn modelId="{99676724-06E3-451D-BECE-EA4E49C013E4}" srcId="{1E3C777D-CC13-4E1E-ADA7-36296CD49D16}" destId="{8DB1309F-666F-409D-B5B9-D04D14425E39}" srcOrd="1" destOrd="0" parTransId="{007D6279-C7DB-4154-93F6-E747AFE68F7F}" sibTransId="{8C755483-9819-410D-8FC1-ADE098437016}"/>
    <dgm:cxn modelId="{9898C000-E70D-4AA0-BEA7-802679996923}" type="presOf" srcId="{1A6A4C6F-465D-4F5D-A0A7-FB0ED31EBF9A}" destId="{0C155660-E2A8-4B35-9DDF-10B9E8FDF72D}" srcOrd="0" destOrd="0" presId="urn:microsoft.com/office/officeart/2005/8/layout/chevron2"/>
    <dgm:cxn modelId="{ECD5F16D-3883-4F42-80AA-DD69E4445BEE}" srcId="{D8C12C3D-756E-4409-B3CA-788AB7F56C8B}" destId="{3E4764AE-434D-4C80-86A8-67A648D0EFCF}" srcOrd="0" destOrd="0" parTransId="{A2B5C980-A9DF-46BA-BE09-676B9100FE35}" sibTransId="{0D61B005-E8B6-442A-B8D1-2D822219BA35}"/>
    <dgm:cxn modelId="{ED880C78-1447-4B07-B1B4-AFB0F0094742}" srcId="{1E3C777D-CC13-4E1E-ADA7-36296CD49D16}" destId="{9CC0326C-F00A-45CE-A6A2-C0DBFF4E0D51}" srcOrd="0" destOrd="0" parTransId="{1822C88E-AA18-4D30-8631-2E3154DE10B6}" sibTransId="{4676D5F4-58FF-4D85-A816-D11F6CD55ADA}"/>
    <dgm:cxn modelId="{87713EC8-2F52-485E-906A-C2C4AC031AD2}" type="presOf" srcId="{9CC0326C-F00A-45CE-A6A2-C0DBFF4E0D51}" destId="{8D0D5279-F7C7-4118-BFD9-791E347E0538}" srcOrd="0" destOrd="0" presId="urn:microsoft.com/office/officeart/2005/8/layout/chevron2"/>
    <dgm:cxn modelId="{06A87737-E096-4642-8F8D-B2DB2371D8F1}" type="presOf" srcId="{DA9D85D2-7396-4E4B-9572-5450648B1448}" destId="{93054748-4EF4-4692-84E7-A3A1B7D6ED99}" srcOrd="0" destOrd="0" presId="urn:microsoft.com/office/officeart/2005/8/layout/chevron2"/>
    <dgm:cxn modelId="{B0F0A26F-F524-4003-B2F1-6884F2C591A4}" type="presParOf" srcId="{FC37AEDD-360F-4875-A483-E75C98CA692D}" destId="{FCCAFE90-B5E6-475D-A199-1F0571469E06}" srcOrd="0" destOrd="0" presId="urn:microsoft.com/office/officeart/2005/8/layout/chevron2"/>
    <dgm:cxn modelId="{1762E870-4A3D-4284-A789-C567CC2F093A}" type="presParOf" srcId="{FCCAFE90-B5E6-475D-A199-1F0571469E06}" destId="{8D0D5279-F7C7-4118-BFD9-791E347E0538}" srcOrd="0" destOrd="0" presId="urn:microsoft.com/office/officeart/2005/8/layout/chevron2"/>
    <dgm:cxn modelId="{B08E3E09-5300-4CF4-AA46-07740FFBA1A3}" type="presParOf" srcId="{FCCAFE90-B5E6-475D-A199-1F0571469E06}" destId="{61AB48AC-EE08-4E90-8348-6F5377A7F320}" srcOrd="1" destOrd="0" presId="urn:microsoft.com/office/officeart/2005/8/layout/chevron2"/>
    <dgm:cxn modelId="{4E89F65C-2A1B-47BE-94D6-6A45145AFDD0}" type="presParOf" srcId="{FC37AEDD-360F-4875-A483-E75C98CA692D}" destId="{FB3B9509-6CDF-4639-858F-0686F4423E26}" srcOrd="1" destOrd="0" presId="urn:microsoft.com/office/officeart/2005/8/layout/chevron2"/>
    <dgm:cxn modelId="{0981B575-CC6A-47D8-B032-F65C6191720A}" type="presParOf" srcId="{FC37AEDD-360F-4875-A483-E75C98CA692D}" destId="{69A3C548-9B77-4589-8414-87258D2C4D40}" srcOrd="2" destOrd="0" presId="urn:microsoft.com/office/officeart/2005/8/layout/chevron2"/>
    <dgm:cxn modelId="{16BC8726-4550-4397-A47F-7EDB7DCDDAD3}" type="presParOf" srcId="{69A3C548-9B77-4589-8414-87258D2C4D40}" destId="{706ED46A-7216-4033-99AB-3ECC95E673BE}" srcOrd="0" destOrd="0" presId="urn:microsoft.com/office/officeart/2005/8/layout/chevron2"/>
    <dgm:cxn modelId="{680C7A9D-8537-4316-8E3F-6B49832A4529}" type="presParOf" srcId="{69A3C548-9B77-4589-8414-87258D2C4D40}" destId="{8DCE5DA1-07AD-48F8-BE1A-C84AB665BF04}" srcOrd="1" destOrd="0" presId="urn:microsoft.com/office/officeart/2005/8/layout/chevron2"/>
    <dgm:cxn modelId="{A828E00E-71D8-4673-9D6E-4665C883CC15}" type="presParOf" srcId="{FC37AEDD-360F-4875-A483-E75C98CA692D}" destId="{49B09A8B-818F-49C3-9583-ED802F84584D}" srcOrd="3" destOrd="0" presId="urn:microsoft.com/office/officeart/2005/8/layout/chevron2"/>
    <dgm:cxn modelId="{8D09E157-4999-47FE-A793-032574ABC53E}" type="presParOf" srcId="{FC37AEDD-360F-4875-A483-E75C98CA692D}" destId="{B1BA6215-4DEB-40E0-9990-D33301C90771}" srcOrd="4" destOrd="0" presId="urn:microsoft.com/office/officeart/2005/8/layout/chevron2"/>
    <dgm:cxn modelId="{8889CFAA-73EB-459F-BC1E-1CBEDA3A0F54}" type="presParOf" srcId="{B1BA6215-4DEB-40E0-9990-D33301C90771}" destId="{93054748-4EF4-4692-84E7-A3A1B7D6ED99}" srcOrd="0" destOrd="0" presId="urn:microsoft.com/office/officeart/2005/8/layout/chevron2"/>
    <dgm:cxn modelId="{0AAA0290-8325-495A-9F62-C5C0EA667A08}" type="presParOf" srcId="{B1BA6215-4DEB-40E0-9990-D33301C90771}" destId="{AB623696-E7D3-4C0B-8FC0-FEA14D75C612}" srcOrd="1" destOrd="0" presId="urn:microsoft.com/office/officeart/2005/8/layout/chevron2"/>
    <dgm:cxn modelId="{356CE07D-61F3-47E0-8FEB-F5F6B5F67FF6}" type="presParOf" srcId="{FC37AEDD-360F-4875-A483-E75C98CA692D}" destId="{075925A5-743B-4F85-9954-54F8D85D74E8}" srcOrd="5" destOrd="0" presId="urn:microsoft.com/office/officeart/2005/8/layout/chevron2"/>
    <dgm:cxn modelId="{6CE2C8FA-B77F-4A66-B854-7408AC3D24A5}" type="presParOf" srcId="{FC37AEDD-360F-4875-A483-E75C98CA692D}" destId="{F444617D-AB43-4FA9-BAB9-CD1E1D4652F7}" srcOrd="6" destOrd="0" presId="urn:microsoft.com/office/officeart/2005/8/layout/chevron2"/>
    <dgm:cxn modelId="{4BBB1282-81B2-4578-8865-210125CDB840}" type="presParOf" srcId="{F444617D-AB43-4FA9-BAB9-CD1E1D4652F7}" destId="{48A83130-6CA4-46CC-B544-F684BEFB8667}" srcOrd="0" destOrd="0" presId="urn:microsoft.com/office/officeart/2005/8/layout/chevron2"/>
    <dgm:cxn modelId="{14B4336A-301F-4D01-9EDA-127C120CBD39}" type="presParOf" srcId="{F444617D-AB43-4FA9-BAB9-CD1E1D4652F7}" destId="{C516F9DD-F4CD-427E-8D95-D35293BD3AAA}" srcOrd="1" destOrd="0" presId="urn:microsoft.com/office/officeart/2005/8/layout/chevron2"/>
    <dgm:cxn modelId="{058D4B64-4B80-4639-9B00-208160CF1382}" type="presParOf" srcId="{FC37AEDD-360F-4875-A483-E75C98CA692D}" destId="{CE684A32-6A64-4CB0-A99E-D0264402A614}" srcOrd="7" destOrd="0" presId="urn:microsoft.com/office/officeart/2005/8/layout/chevron2"/>
    <dgm:cxn modelId="{93EAC9F3-8298-4BB2-A132-782843DC25D3}" type="presParOf" srcId="{FC37AEDD-360F-4875-A483-E75C98CA692D}" destId="{2C82177F-D21E-43D5-8468-746079A0C3A7}" srcOrd="8" destOrd="0" presId="urn:microsoft.com/office/officeart/2005/8/layout/chevron2"/>
    <dgm:cxn modelId="{83FFFA99-2952-4958-AAAF-8D2CCBD85CAC}" type="presParOf" srcId="{2C82177F-D21E-43D5-8468-746079A0C3A7}" destId="{54CE6A94-CF24-4B94-8870-3EC682C763A0}" srcOrd="0" destOrd="0" presId="urn:microsoft.com/office/officeart/2005/8/layout/chevron2"/>
    <dgm:cxn modelId="{960DB2F3-E75E-454A-842C-7B09FC9683C1}" type="presParOf" srcId="{2C82177F-D21E-43D5-8468-746079A0C3A7}" destId="{B5788FB2-C6B1-4BC0-970C-52A6C8EB9F33}" srcOrd="1" destOrd="0" presId="urn:microsoft.com/office/officeart/2005/8/layout/chevron2"/>
    <dgm:cxn modelId="{D899B54B-DBB3-492C-87E5-61EB30826248}" type="presParOf" srcId="{FC37AEDD-360F-4875-A483-E75C98CA692D}" destId="{53CE5E43-BC67-4ED5-BD54-20AEE1AF9467}" srcOrd="9" destOrd="0" presId="urn:microsoft.com/office/officeart/2005/8/layout/chevron2"/>
    <dgm:cxn modelId="{EF1D34BA-BA05-4461-B98B-DF5CD7039705}" type="presParOf" srcId="{FC37AEDD-360F-4875-A483-E75C98CA692D}" destId="{B5DAD4D1-0C3C-4C45-9D7B-62DE8BDA72C1}" srcOrd="10" destOrd="0" presId="urn:microsoft.com/office/officeart/2005/8/layout/chevron2"/>
    <dgm:cxn modelId="{44124F6C-D024-48F5-ADAD-19A16AD1181E}" type="presParOf" srcId="{B5DAD4D1-0C3C-4C45-9D7B-62DE8BDA72C1}" destId="{0C155660-E2A8-4B35-9DDF-10B9E8FDF72D}" srcOrd="0" destOrd="0" presId="urn:microsoft.com/office/officeart/2005/8/layout/chevron2"/>
    <dgm:cxn modelId="{2A5E4C80-B1F6-426B-B817-6D63CFF28F76}"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dgm:spPr>
        <a:ln w="76200">
          <a:solidFill>
            <a:schemeClr val="bg1"/>
          </a:solidFill>
        </a:ln>
      </dgm:spPr>
      <dgm:t>
        <a:bodyPr/>
        <a:lstStyle/>
        <a:p>
          <a:r>
            <a:rPr lang="ru-RU" dirty="0" smtClean="0"/>
            <a:t>Определить имеющийся объем средств на тематическую область</a:t>
          </a:r>
          <a:endParaRPr lang="en-US"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a:ln w="76200">
          <a:solidFill>
            <a:schemeClr val="bg1"/>
          </a:solidFill>
        </a:ln>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a:ln w="76200">
          <a:solidFill>
            <a:schemeClr val="bg1"/>
          </a:solidFill>
        </a:ln>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a:ln w="76200">
          <a:solidFill>
            <a:schemeClr val="bg1"/>
          </a:solidFill>
        </a:ln>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a:ln w="76200">
          <a:solidFill>
            <a:schemeClr val="bg1"/>
          </a:solidFill>
        </a:ln>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a:ln w="76200">
          <a:solidFill>
            <a:srgbClr val="FFFF00"/>
          </a:solidFill>
        </a:ln>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099C9083-2E34-4AC8-AED6-13F383A7D79E}" type="presOf" srcId="{8BDFB5CD-B755-4988-8881-F9B5C67E94A0}" destId="{61AB48AC-EE08-4E90-8348-6F5377A7F320}" srcOrd="0" destOrd="0" presId="urn:microsoft.com/office/officeart/2005/8/layout/chevron2"/>
    <dgm:cxn modelId="{CA9EC621-6AD7-4C29-8067-9E7D69AB0993}" srcId="{1E3C777D-CC13-4E1E-ADA7-36296CD49D16}" destId="{AEED0E7E-6B16-4878-9772-35EC386FE47D}" srcOrd="3" destOrd="0" parTransId="{156C291B-0D4A-4C37-84F5-168EC7BCFCB7}" sibTransId="{941849F2-1D45-4152-9A14-4D467EB761E2}"/>
    <dgm:cxn modelId="{4387C0AC-87A6-4916-BE4E-349A75B50F2C}" srcId="{1E3C777D-CC13-4E1E-ADA7-36296CD49D16}" destId="{DA9D85D2-7396-4E4B-9572-5450648B1448}" srcOrd="2" destOrd="0" parTransId="{B0B9D781-5052-4C5F-A9DA-7C7D7EEE08E2}" sibTransId="{7E14F4CB-F1A8-45F1-926D-BAD87194A7CD}"/>
    <dgm:cxn modelId="{6B1CBBA3-D2CD-4B9D-9B3B-36AD8A249457}" type="presOf" srcId="{9CC0326C-F00A-45CE-A6A2-C0DBFF4E0D51}" destId="{8D0D5279-F7C7-4118-BFD9-791E347E0538}" srcOrd="0" destOrd="0" presId="urn:microsoft.com/office/officeart/2005/8/layout/chevron2"/>
    <dgm:cxn modelId="{F6562D5C-E8EF-44C3-B2C6-9CFF011CFF87}" type="presOf" srcId="{D8C12C3D-756E-4409-B3CA-788AB7F56C8B}" destId="{54CE6A94-CF24-4B94-8870-3EC682C763A0}" srcOrd="0" destOrd="0" presId="urn:microsoft.com/office/officeart/2005/8/layout/chevron2"/>
    <dgm:cxn modelId="{8399CE8B-8CB2-4F48-B6E8-228D4BA54E48}" srcId="{8DB1309F-666F-409D-B5B9-D04D14425E39}" destId="{DE6E7E3E-8551-49FB-A6F2-F571BFD1F25E}" srcOrd="0" destOrd="0" parTransId="{88F3F6AA-8D11-481A-BD50-7671DE90FAF7}" sibTransId="{AA0EBEE9-7883-4687-B317-DD41D427D594}"/>
    <dgm:cxn modelId="{99676724-06E3-451D-BECE-EA4E49C013E4}" srcId="{1E3C777D-CC13-4E1E-ADA7-36296CD49D16}" destId="{8DB1309F-666F-409D-B5B9-D04D14425E39}" srcOrd="1" destOrd="0" parTransId="{007D6279-C7DB-4154-93F6-E747AFE68F7F}" sibTransId="{8C755483-9819-410D-8FC1-ADE098437016}"/>
    <dgm:cxn modelId="{ECD5F16D-3883-4F42-80AA-DD69E4445BEE}" srcId="{D8C12C3D-756E-4409-B3CA-788AB7F56C8B}" destId="{3E4764AE-434D-4C80-86A8-67A648D0EFCF}" srcOrd="0" destOrd="0" parTransId="{A2B5C980-A9DF-46BA-BE09-676B9100FE35}" sibTransId="{0D61B005-E8B6-442A-B8D1-2D822219BA35}"/>
    <dgm:cxn modelId="{D190DE4A-8FC3-4ABF-B5DE-A07514CF5B58}" type="presOf" srcId="{1E3C777D-CC13-4E1E-ADA7-36296CD49D16}" destId="{FC37AEDD-360F-4875-A483-E75C98CA692D}" srcOrd="0" destOrd="0" presId="urn:microsoft.com/office/officeart/2005/8/layout/chevron2"/>
    <dgm:cxn modelId="{ED880C78-1447-4B07-B1B4-AFB0F0094742}" srcId="{1E3C777D-CC13-4E1E-ADA7-36296CD49D16}" destId="{9CC0326C-F00A-45CE-A6A2-C0DBFF4E0D51}" srcOrd="0" destOrd="0" parTransId="{1822C88E-AA18-4D30-8631-2E3154DE10B6}" sibTransId="{4676D5F4-58FF-4D85-A816-D11F6CD55ADA}"/>
    <dgm:cxn modelId="{7F315D9B-7F5A-409B-9474-67F171094E45}" type="presOf" srcId="{3E4764AE-434D-4C80-86A8-67A648D0EFCF}" destId="{B5788FB2-C6B1-4BC0-970C-52A6C8EB9F33}" srcOrd="0" destOrd="0" presId="urn:microsoft.com/office/officeart/2005/8/layout/chevron2"/>
    <dgm:cxn modelId="{7A17FB77-0907-4423-8245-8597884EC2D5}" srcId="{AEED0E7E-6B16-4878-9772-35EC386FE47D}" destId="{A74F1F23-C7A5-47A3-8B0A-D4F03EED38FB}" srcOrd="0" destOrd="0" parTransId="{17EA82B3-B3FE-4A1B-A4AC-95C0C3F502BC}" sibTransId="{72ED97B5-DE62-485F-A749-F57194E34728}"/>
    <dgm:cxn modelId="{33FAD052-8770-4D31-A8A3-76C652A3CB94}" type="presOf" srcId="{DA9D85D2-7396-4E4B-9572-5450648B1448}" destId="{93054748-4EF4-4692-84E7-A3A1B7D6ED99}" srcOrd="0" destOrd="0" presId="urn:microsoft.com/office/officeart/2005/8/layout/chevron2"/>
    <dgm:cxn modelId="{474668F2-9730-4110-8360-FD89682CAFE4}" type="presOf" srcId="{A74F1F23-C7A5-47A3-8B0A-D4F03EED38FB}" destId="{C516F9DD-F4CD-427E-8D95-D35293BD3AAA}" srcOrd="0" destOrd="0" presId="urn:microsoft.com/office/officeart/2005/8/layout/chevron2"/>
    <dgm:cxn modelId="{F372969B-7771-4867-8854-B7CA3E6E3B35}" type="presOf" srcId="{39723DDC-3239-4B4F-BF48-759C59EA5559}" destId="{AB623696-E7D3-4C0B-8FC0-FEA14D75C612}" srcOrd="0" destOrd="0" presId="urn:microsoft.com/office/officeart/2005/8/layout/chevron2"/>
    <dgm:cxn modelId="{3982E411-3A56-4B14-AA79-B88F5B012FB2}" type="presOf" srcId="{AEED0E7E-6B16-4878-9772-35EC386FE47D}" destId="{48A83130-6CA4-46CC-B544-F684BEFB8667}" srcOrd="0" destOrd="0" presId="urn:microsoft.com/office/officeart/2005/8/layout/chevron2"/>
    <dgm:cxn modelId="{1B79F1A4-BE16-4DCB-9D81-FD3AD27D9975}" srcId="{DA9D85D2-7396-4E4B-9572-5450648B1448}" destId="{39723DDC-3239-4B4F-BF48-759C59EA5559}" srcOrd="0" destOrd="0" parTransId="{7B294429-2DCC-4784-AD68-5DAE56AF76AA}" sibTransId="{AF51A16E-5C64-4BEA-A4FD-F6F1760B09D6}"/>
    <dgm:cxn modelId="{C67DD13C-3885-4076-97C5-350F97F54F69}" srcId="{1E3C777D-CC13-4E1E-ADA7-36296CD49D16}" destId="{D8C12C3D-756E-4409-B3CA-788AB7F56C8B}" srcOrd="4" destOrd="0" parTransId="{F7BA5126-BEF8-4E7C-A79A-DECA8F348DD0}" sibTransId="{FEC479A9-C964-4D77-A0BE-6E6F98B1B22D}"/>
    <dgm:cxn modelId="{81CD2C37-E146-464B-9B9D-88C27F79F7F0}" type="presOf" srcId="{1A6A4C6F-465D-4F5D-A0A7-FB0ED31EBF9A}" destId="{0C155660-E2A8-4B35-9DDF-10B9E8FDF72D}" srcOrd="0" destOrd="0" presId="urn:microsoft.com/office/officeart/2005/8/layout/chevron2"/>
    <dgm:cxn modelId="{DC40825F-A250-4F2D-8DBC-068D743E45C3}" type="presOf" srcId="{427AE357-2A0C-4CC4-B747-4F4C14D280FC}" destId="{0F643CBE-EF51-4DEF-A527-2823981944F4}" srcOrd="0" destOrd="0" presId="urn:microsoft.com/office/officeart/2005/8/layout/chevron2"/>
    <dgm:cxn modelId="{35DDF8C9-3179-4612-8213-1E55E1306A75}" type="presOf" srcId="{DE6E7E3E-8551-49FB-A6F2-F571BFD1F25E}" destId="{8DCE5DA1-07AD-48F8-BE1A-C84AB665BF04}" srcOrd="0" destOrd="0" presId="urn:microsoft.com/office/officeart/2005/8/layout/chevron2"/>
    <dgm:cxn modelId="{C70361EB-4134-44A4-A5F2-D13590771548}" srcId="{1E3C777D-CC13-4E1E-ADA7-36296CD49D16}" destId="{1A6A4C6F-465D-4F5D-A0A7-FB0ED31EBF9A}" srcOrd="5" destOrd="0" parTransId="{B36052B0-9AD1-4552-86C5-E2E085B05FB2}" sibTransId="{57EF1DE8-9EF0-452F-9775-37CB4715BDFF}"/>
    <dgm:cxn modelId="{263B40F6-8354-4AA1-9472-582B6D5E253B}" srcId="{9CC0326C-F00A-45CE-A6A2-C0DBFF4E0D51}" destId="{8BDFB5CD-B755-4988-8881-F9B5C67E94A0}" srcOrd="0" destOrd="0" parTransId="{12270231-45FB-48D1-80A9-765617B7D6D4}" sibTransId="{89FC8AF8-170F-4333-9A4C-22FFBBA95369}"/>
    <dgm:cxn modelId="{F8615E56-C5DD-4FBF-AEFF-A32E2D489643}" srcId="{1A6A4C6F-465D-4F5D-A0A7-FB0ED31EBF9A}" destId="{427AE357-2A0C-4CC4-B747-4F4C14D280FC}" srcOrd="0" destOrd="0" parTransId="{A2423A18-5293-49BF-A4BE-5787A444A06D}" sibTransId="{1447EE2E-912A-4AD0-90B1-1111D0BD3091}"/>
    <dgm:cxn modelId="{2AAE9237-7431-471E-A56D-7AF429FAA4F4}" type="presOf" srcId="{8DB1309F-666F-409D-B5B9-D04D14425E39}" destId="{706ED46A-7216-4033-99AB-3ECC95E673BE}" srcOrd="0" destOrd="0" presId="urn:microsoft.com/office/officeart/2005/8/layout/chevron2"/>
    <dgm:cxn modelId="{86B9B79D-987D-43C7-A77D-C45FD2EC4619}" type="presParOf" srcId="{FC37AEDD-360F-4875-A483-E75C98CA692D}" destId="{FCCAFE90-B5E6-475D-A199-1F0571469E06}" srcOrd="0" destOrd="0" presId="urn:microsoft.com/office/officeart/2005/8/layout/chevron2"/>
    <dgm:cxn modelId="{4890259F-2AF4-49DE-8210-7B358AF7165F}" type="presParOf" srcId="{FCCAFE90-B5E6-475D-A199-1F0571469E06}" destId="{8D0D5279-F7C7-4118-BFD9-791E347E0538}" srcOrd="0" destOrd="0" presId="urn:microsoft.com/office/officeart/2005/8/layout/chevron2"/>
    <dgm:cxn modelId="{22B32E22-C470-4EEB-B87B-5C77F447378F}" type="presParOf" srcId="{FCCAFE90-B5E6-475D-A199-1F0571469E06}" destId="{61AB48AC-EE08-4E90-8348-6F5377A7F320}" srcOrd="1" destOrd="0" presId="urn:microsoft.com/office/officeart/2005/8/layout/chevron2"/>
    <dgm:cxn modelId="{3E880E30-CAD5-408D-867D-035FDBB8636D}" type="presParOf" srcId="{FC37AEDD-360F-4875-A483-E75C98CA692D}" destId="{FB3B9509-6CDF-4639-858F-0686F4423E26}" srcOrd="1" destOrd="0" presId="urn:microsoft.com/office/officeart/2005/8/layout/chevron2"/>
    <dgm:cxn modelId="{79765055-02B2-43A5-B5CE-2312188F7D19}" type="presParOf" srcId="{FC37AEDD-360F-4875-A483-E75C98CA692D}" destId="{69A3C548-9B77-4589-8414-87258D2C4D40}" srcOrd="2" destOrd="0" presId="urn:microsoft.com/office/officeart/2005/8/layout/chevron2"/>
    <dgm:cxn modelId="{3C2366DD-1151-45F1-901E-C7CB473EC9A3}" type="presParOf" srcId="{69A3C548-9B77-4589-8414-87258D2C4D40}" destId="{706ED46A-7216-4033-99AB-3ECC95E673BE}" srcOrd="0" destOrd="0" presId="urn:microsoft.com/office/officeart/2005/8/layout/chevron2"/>
    <dgm:cxn modelId="{C1E13E78-4B4E-4948-8BA6-D656147E385B}" type="presParOf" srcId="{69A3C548-9B77-4589-8414-87258D2C4D40}" destId="{8DCE5DA1-07AD-48F8-BE1A-C84AB665BF04}" srcOrd="1" destOrd="0" presId="urn:microsoft.com/office/officeart/2005/8/layout/chevron2"/>
    <dgm:cxn modelId="{3A9C6D87-DD52-4C31-BF03-AD9BCC758872}" type="presParOf" srcId="{FC37AEDD-360F-4875-A483-E75C98CA692D}" destId="{49B09A8B-818F-49C3-9583-ED802F84584D}" srcOrd="3" destOrd="0" presId="urn:microsoft.com/office/officeart/2005/8/layout/chevron2"/>
    <dgm:cxn modelId="{2577535F-3292-4692-BB43-5C39CEF3D8E6}" type="presParOf" srcId="{FC37AEDD-360F-4875-A483-E75C98CA692D}" destId="{B1BA6215-4DEB-40E0-9990-D33301C90771}" srcOrd="4" destOrd="0" presId="urn:microsoft.com/office/officeart/2005/8/layout/chevron2"/>
    <dgm:cxn modelId="{7D4D4DD9-339E-4EFB-8BFD-F8B951668744}" type="presParOf" srcId="{B1BA6215-4DEB-40E0-9990-D33301C90771}" destId="{93054748-4EF4-4692-84E7-A3A1B7D6ED99}" srcOrd="0" destOrd="0" presId="urn:microsoft.com/office/officeart/2005/8/layout/chevron2"/>
    <dgm:cxn modelId="{3A857ECB-B14E-4BE8-B916-EF93A57A144D}" type="presParOf" srcId="{B1BA6215-4DEB-40E0-9990-D33301C90771}" destId="{AB623696-E7D3-4C0B-8FC0-FEA14D75C612}" srcOrd="1" destOrd="0" presId="urn:microsoft.com/office/officeart/2005/8/layout/chevron2"/>
    <dgm:cxn modelId="{E6739FA1-283C-43C9-8737-6C676106BE3B}" type="presParOf" srcId="{FC37AEDD-360F-4875-A483-E75C98CA692D}" destId="{075925A5-743B-4F85-9954-54F8D85D74E8}" srcOrd="5" destOrd="0" presId="urn:microsoft.com/office/officeart/2005/8/layout/chevron2"/>
    <dgm:cxn modelId="{E88E3248-FE83-4955-8189-66E3D691CAEF}" type="presParOf" srcId="{FC37AEDD-360F-4875-A483-E75C98CA692D}" destId="{F444617D-AB43-4FA9-BAB9-CD1E1D4652F7}" srcOrd="6" destOrd="0" presId="urn:microsoft.com/office/officeart/2005/8/layout/chevron2"/>
    <dgm:cxn modelId="{C37BDA66-87C0-4391-9DB8-DEC0ADF8EFFD}" type="presParOf" srcId="{F444617D-AB43-4FA9-BAB9-CD1E1D4652F7}" destId="{48A83130-6CA4-46CC-B544-F684BEFB8667}" srcOrd="0" destOrd="0" presId="urn:microsoft.com/office/officeart/2005/8/layout/chevron2"/>
    <dgm:cxn modelId="{E5530B55-D206-454D-AF7B-4836D1E8D4C3}" type="presParOf" srcId="{F444617D-AB43-4FA9-BAB9-CD1E1D4652F7}" destId="{C516F9DD-F4CD-427E-8D95-D35293BD3AAA}" srcOrd="1" destOrd="0" presId="urn:microsoft.com/office/officeart/2005/8/layout/chevron2"/>
    <dgm:cxn modelId="{F3020BB8-D78A-42B4-8FF6-EB111FD26B79}" type="presParOf" srcId="{FC37AEDD-360F-4875-A483-E75C98CA692D}" destId="{CE684A32-6A64-4CB0-A99E-D0264402A614}" srcOrd="7" destOrd="0" presId="urn:microsoft.com/office/officeart/2005/8/layout/chevron2"/>
    <dgm:cxn modelId="{A1C65446-7FA9-40AB-9610-94056115A36D}" type="presParOf" srcId="{FC37AEDD-360F-4875-A483-E75C98CA692D}" destId="{2C82177F-D21E-43D5-8468-746079A0C3A7}" srcOrd="8" destOrd="0" presId="urn:microsoft.com/office/officeart/2005/8/layout/chevron2"/>
    <dgm:cxn modelId="{80B2F5BA-6D49-4E64-94A9-F49A6BD132F6}" type="presParOf" srcId="{2C82177F-D21E-43D5-8468-746079A0C3A7}" destId="{54CE6A94-CF24-4B94-8870-3EC682C763A0}" srcOrd="0" destOrd="0" presId="urn:microsoft.com/office/officeart/2005/8/layout/chevron2"/>
    <dgm:cxn modelId="{B46B17CA-25FB-4636-B6A3-9542678047B7}" type="presParOf" srcId="{2C82177F-D21E-43D5-8468-746079A0C3A7}" destId="{B5788FB2-C6B1-4BC0-970C-52A6C8EB9F33}" srcOrd="1" destOrd="0" presId="urn:microsoft.com/office/officeart/2005/8/layout/chevron2"/>
    <dgm:cxn modelId="{45D4C5EE-FD36-4F64-831A-A859A3DEB0FE}" type="presParOf" srcId="{FC37AEDD-360F-4875-A483-E75C98CA692D}" destId="{53CE5E43-BC67-4ED5-BD54-20AEE1AF9467}" srcOrd="9" destOrd="0" presId="urn:microsoft.com/office/officeart/2005/8/layout/chevron2"/>
    <dgm:cxn modelId="{5D0376AB-2D89-4620-9E3A-C79F67581633}" type="presParOf" srcId="{FC37AEDD-360F-4875-A483-E75C98CA692D}" destId="{B5DAD4D1-0C3C-4C45-9D7B-62DE8BDA72C1}" srcOrd="10" destOrd="0" presId="urn:microsoft.com/office/officeart/2005/8/layout/chevron2"/>
    <dgm:cxn modelId="{DA5466B2-AD12-4EDF-89D9-66AE40FD9122}" type="presParOf" srcId="{B5DAD4D1-0C3C-4C45-9D7B-62DE8BDA72C1}" destId="{0C155660-E2A8-4B35-9DDF-10B9E8FDF72D}" srcOrd="0" destOrd="0" presId="urn:microsoft.com/office/officeart/2005/8/layout/chevron2"/>
    <dgm:cxn modelId="{F2589F4F-435A-4096-B046-D73D6845922E}"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D019AC-2146-4F15-A5DA-72E83959133E}" type="doc">
      <dgm:prSet loTypeId="urn:microsoft.com/office/officeart/2005/8/layout/chevron1" loCatId="process" qsTypeId="urn:microsoft.com/office/officeart/2005/8/quickstyle/3d1" qsCatId="3D" csTypeId="urn:microsoft.com/office/officeart/2005/8/colors/accent1_2" csCatId="accent1" phldr="1"/>
      <dgm:spPr/>
    </dgm:pt>
    <dgm:pt modelId="{E276935B-D6E8-4E49-83F8-70202EFEEBE7}">
      <dgm:prSet phldrT="[Text]" custT="1"/>
      <dgm:spPr>
        <a:solidFill>
          <a:schemeClr val="accent3">
            <a:lumMod val="75000"/>
          </a:schemeClr>
        </a:solidFill>
      </dgm:spPr>
      <dgm:t>
        <a:bodyPr/>
        <a:lstStyle/>
        <a:p>
          <a:r>
            <a:rPr lang="ru-RU" sz="1400" dirty="0" smtClean="0"/>
            <a:t>Одобрение ИФП для </a:t>
          </a:r>
          <a:r>
            <a:rPr lang="ru-RU" sz="1400" b="1" dirty="0" smtClean="0">
              <a:solidFill>
                <a:srgbClr val="FF0000"/>
              </a:solidFill>
            </a:rPr>
            <a:t>ПМП</a:t>
          </a:r>
          <a:r>
            <a:rPr lang="ru-RU" sz="1400" dirty="0" smtClean="0"/>
            <a:t> Советом ГЭФ</a:t>
          </a:r>
          <a:endParaRPr lang="en-US" sz="1400" dirty="0"/>
        </a:p>
      </dgm:t>
    </dgm:pt>
    <dgm:pt modelId="{EFAC0C36-46A8-497C-B820-E10A6B5ACC00}" type="parTrans" cxnId="{E50AF1ED-6070-426C-ADDC-F8A553BDCE08}">
      <dgm:prSet/>
      <dgm:spPr/>
      <dgm:t>
        <a:bodyPr/>
        <a:lstStyle/>
        <a:p>
          <a:endParaRPr lang="en-US"/>
        </a:p>
      </dgm:t>
    </dgm:pt>
    <dgm:pt modelId="{5297FA05-71D2-4CA4-B5B3-FF1E5A37CC0C}" type="sibTrans" cxnId="{E50AF1ED-6070-426C-ADDC-F8A553BDCE08}">
      <dgm:prSet/>
      <dgm:spPr/>
      <dgm:t>
        <a:bodyPr/>
        <a:lstStyle/>
        <a:p>
          <a:endParaRPr lang="en-US"/>
        </a:p>
      </dgm:t>
    </dgm:pt>
    <dgm:pt modelId="{D6AD7F73-B64B-449C-8A5B-ACE799E32C9A}">
      <dgm:prSet phldrT="[Text]" custT="1"/>
      <dgm:spPr>
        <a:solidFill>
          <a:schemeClr val="accent6"/>
        </a:solidFill>
      </dgm:spPr>
      <dgm:t>
        <a:bodyPr/>
        <a:lstStyle/>
        <a:p>
          <a:r>
            <a:rPr lang="ru-RU" sz="1400" b="1" dirty="0" smtClean="0"/>
            <a:t>Уведомление </a:t>
          </a:r>
          <a:r>
            <a:rPr lang="ru-RU" sz="1400" b="0" dirty="0" smtClean="0"/>
            <a:t>Агентства и ОК </a:t>
          </a:r>
          <a:r>
            <a:rPr lang="ru-RU" sz="1400" b="1" dirty="0" smtClean="0"/>
            <a:t>за </a:t>
          </a:r>
          <a:r>
            <a:rPr lang="en-US" sz="1400" b="1" dirty="0" smtClean="0"/>
            <a:t>12 </a:t>
          </a:r>
          <a:r>
            <a:rPr lang="ru-RU" sz="1400" b="1" dirty="0" smtClean="0"/>
            <a:t>месяцев</a:t>
          </a:r>
          <a:endParaRPr lang="en-US" sz="1400" dirty="0"/>
        </a:p>
      </dgm:t>
    </dgm:pt>
    <dgm:pt modelId="{74E89E23-7395-4FE2-8CE2-8071551BDFE8}" type="parTrans" cxnId="{EBFDB654-CFFD-4116-9394-EA83DCB5A5CE}">
      <dgm:prSet/>
      <dgm:spPr/>
      <dgm:t>
        <a:bodyPr/>
        <a:lstStyle/>
        <a:p>
          <a:endParaRPr lang="en-US"/>
        </a:p>
      </dgm:t>
    </dgm:pt>
    <dgm:pt modelId="{34852594-BFB9-425F-B533-23D100CB79D3}" type="sibTrans" cxnId="{EBFDB654-CFFD-4116-9394-EA83DCB5A5CE}">
      <dgm:prSet/>
      <dgm:spPr/>
      <dgm:t>
        <a:bodyPr/>
        <a:lstStyle/>
        <a:p>
          <a:endParaRPr lang="en-US"/>
        </a:p>
      </dgm:t>
    </dgm:pt>
    <dgm:pt modelId="{A35EAFD8-476C-4ACD-B418-0253FF1E38C6}">
      <dgm:prSet phldrT="[Text]" custT="1"/>
      <dgm:spPr>
        <a:solidFill>
          <a:srgbClr val="C00000"/>
        </a:solidFill>
      </dgm:spPr>
      <dgm:t>
        <a:bodyPr/>
        <a:lstStyle/>
        <a:p>
          <a:r>
            <a:rPr lang="ru-RU" sz="1400" b="0" dirty="0" smtClean="0"/>
            <a:t>Отмена через </a:t>
          </a:r>
          <a:r>
            <a:rPr lang="en-US" sz="1400" b="1" dirty="0" smtClean="0"/>
            <a:t>18 </a:t>
          </a:r>
          <a:r>
            <a:rPr lang="ru-RU" sz="1400" b="1" dirty="0" smtClean="0"/>
            <a:t>месяцев</a:t>
          </a:r>
          <a:endParaRPr lang="en-US" sz="1400" dirty="0"/>
        </a:p>
      </dgm:t>
    </dgm:pt>
    <dgm:pt modelId="{9046CD71-A7AB-49D8-83D1-0AD66A797FBB}" type="parTrans" cxnId="{BF5C97FD-3806-4D08-9E30-5AD04725E0A9}">
      <dgm:prSet/>
      <dgm:spPr/>
      <dgm:t>
        <a:bodyPr/>
        <a:lstStyle/>
        <a:p>
          <a:endParaRPr lang="en-US"/>
        </a:p>
      </dgm:t>
    </dgm:pt>
    <dgm:pt modelId="{0D599024-6442-4E67-8D29-FD98CA0FE2F8}" type="sibTrans" cxnId="{BF5C97FD-3806-4D08-9E30-5AD04725E0A9}">
      <dgm:prSet/>
      <dgm:spPr/>
      <dgm:t>
        <a:bodyPr/>
        <a:lstStyle/>
        <a:p>
          <a:endParaRPr lang="en-US"/>
        </a:p>
      </dgm:t>
    </dgm:pt>
    <dgm:pt modelId="{DEFA64EC-0300-44D7-A70D-F0CE1A6C45CB}" type="pres">
      <dgm:prSet presAssocID="{5DD019AC-2146-4F15-A5DA-72E83959133E}" presName="Name0" presStyleCnt="0">
        <dgm:presLayoutVars>
          <dgm:dir/>
          <dgm:animLvl val="lvl"/>
          <dgm:resizeHandles val="exact"/>
        </dgm:presLayoutVars>
      </dgm:prSet>
      <dgm:spPr/>
    </dgm:pt>
    <dgm:pt modelId="{C5B5E200-E278-4BC7-B520-4E5883CD82DB}" type="pres">
      <dgm:prSet presAssocID="{E276935B-D6E8-4E49-83F8-70202EFEEBE7}" presName="parTxOnly" presStyleLbl="node1" presStyleIdx="0" presStyleCnt="3">
        <dgm:presLayoutVars>
          <dgm:chMax val="0"/>
          <dgm:chPref val="0"/>
          <dgm:bulletEnabled val="1"/>
        </dgm:presLayoutVars>
      </dgm:prSet>
      <dgm:spPr/>
      <dgm:t>
        <a:bodyPr/>
        <a:lstStyle/>
        <a:p>
          <a:endParaRPr lang="en-US"/>
        </a:p>
      </dgm:t>
    </dgm:pt>
    <dgm:pt modelId="{BED4D06B-3DFE-4F48-8D10-D17D4362CF44}" type="pres">
      <dgm:prSet presAssocID="{5297FA05-71D2-4CA4-B5B3-FF1E5A37CC0C}" presName="parTxOnlySpace" presStyleCnt="0"/>
      <dgm:spPr/>
    </dgm:pt>
    <dgm:pt modelId="{436EEAEF-962B-40A3-BE6A-BEAA6AF14FAE}" type="pres">
      <dgm:prSet presAssocID="{D6AD7F73-B64B-449C-8A5B-ACE799E32C9A}" presName="parTxOnly" presStyleLbl="node1" presStyleIdx="1" presStyleCnt="3">
        <dgm:presLayoutVars>
          <dgm:chMax val="0"/>
          <dgm:chPref val="0"/>
          <dgm:bulletEnabled val="1"/>
        </dgm:presLayoutVars>
      </dgm:prSet>
      <dgm:spPr/>
      <dgm:t>
        <a:bodyPr/>
        <a:lstStyle/>
        <a:p>
          <a:endParaRPr lang="en-US"/>
        </a:p>
      </dgm:t>
    </dgm:pt>
    <dgm:pt modelId="{1A0B74E4-D52F-4484-AA13-99936F8899A8}" type="pres">
      <dgm:prSet presAssocID="{34852594-BFB9-425F-B533-23D100CB79D3}" presName="parTxOnlySpace" presStyleCnt="0"/>
      <dgm:spPr/>
    </dgm:pt>
    <dgm:pt modelId="{62F4304F-4735-4DE0-B4A8-A2286CA59BF0}" type="pres">
      <dgm:prSet presAssocID="{A35EAFD8-476C-4ACD-B418-0253FF1E38C6}" presName="parTxOnly" presStyleLbl="node1" presStyleIdx="2" presStyleCnt="3">
        <dgm:presLayoutVars>
          <dgm:chMax val="0"/>
          <dgm:chPref val="0"/>
          <dgm:bulletEnabled val="1"/>
        </dgm:presLayoutVars>
      </dgm:prSet>
      <dgm:spPr/>
      <dgm:t>
        <a:bodyPr/>
        <a:lstStyle/>
        <a:p>
          <a:endParaRPr lang="en-US"/>
        </a:p>
      </dgm:t>
    </dgm:pt>
  </dgm:ptLst>
  <dgm:cxnLst>
    <dgm:cxn modelId="{E50AF1ED-6070-426C-ADDC-F8A553BDCE08}" srcId="{5DD019AC-2146-4F15-A5DA-72E83959133E}" destId="{E276935B-D6E8-4E49-83F8-70202EFEEBE7}" srcOrd="0" destOrd="0" parTransId="{EFAC0C36-46A8-497C-B820-E10A6B5ACC00}" sibTransId="{5297FA05-71D2-4CA4-B5B3-FF1E5A37CC0C}"/>
    <dgm:cxn modelId="{0E17F5EF-A501-4BAC-A976-4881A3D39452}" type="presOf" srcId="{5DD019AC-2146-4F15-A5DA-72E83959133E}" destId="{DEFA64EC-0300-44D7-A70D-F0CE1A6C45CB}" srcOrd="0" destOrd="0" presId="urn:microsoft.com/office/officeart/2005/8/layout/chevron1"/>
    <dgm:cxn modelId="{AEDBC4A4-0D46-437A-A139-A4A64DD944F8}" type="presOf" srcId="{E276935B-D6E8-4E49-83F8-70202EFEEBE7}" destId="{C5B5E200-E278-4BC7-B520-4E5883CD82DB}" srcOrd="0" destOrd="0" presId="urn:microsoft.com/office/officeart/2005/8/layout/chevron1"/>
    <dgm:cxn modelId="{F9D3822B-18C9-49B8-B0D0-2A2A7BEA5BD7}" type="presOf" srcId="{A35EAFD8-476C-4ACD-B418-0253FF1E38C6}" destId="{62F4304F-4735-4DE0-B4A8-A2286CA59BF0}" srcOrd="0" destOrd="0" presId="urn:microsoft.com/office/officeart/2005/8/layout/chevron1"/>
    <dgm:cxn modelId="{EBFDB654-CFFD-4116-9394-EA83DCB5A5CE}" srcId="{5DD019AC-2146-4F15-A5DA-72E83959133E}" destId="{D6AD7F73-B64B-449C-8A5B-ACE799E32C9A}" srcOrd="1" destOrd="0" parTransId="{74E89E23-7395-4FE2-8CE2-8071551BDFE8}" sibTransId="{34852594-BFB9-425F-B533-23D100CB79D3}"/>
    <dgm:cxn modelId="{BF5C97FD-3806-4D08-9E30-5AD04725E0A9}" srcId="{5DD019AC-2146-4F15-A5DA-72E83959133E}" destId="{A35EAFD8-476C-4ACD-B418-0253FF1E38C6}" srcOrd="2" destOrd="0" parTransId="{9046CD71-A7AB-49D8-83D1-0AD66A797FBB}" sibTransId="{0D599024-6442-4E67-8D29-FD98CA0FE2F8}"/>
    <dgm:cxn modelId="{8B690B5E-C38A-4928-844F-8B8F23DBF5F0}" type="presOf" srcId="{D6AD7F73-B64B-449C-8A5B-ACE799E32C9A}" destId="{436EEAEF-962B-40A3-BE6A-BEAA6AF14FAE}" srcOrd="0" destOrd="0" presId="urn:microsoft.com/office/officeart/2005/8/layout/chevron1"/>
    <dgm:cxn modelId="{E9F34E5E-3A55-4693-9A3E-F4EC1AE8CE8B}" type="presParOf" srcId="{DEFA64EC-0300-44D7-A70D-F0CE1A6C45CB}" destId="{C5B5E200-E278-4BC7-B520-4E5883CD82DB}" srcOrd="0" destOrd="0" presId="urn:microsoft.com/office/officeart/2005/8/layout/chevron1"/>
    <dgm:cxn modelId="{AF66AD1C-78D0-4189-8CE9-89DB0E441022}" type="presParOf" srcId="{DEFA64EC-0300-44D7-A70D-F0CE1A6C45CB}" destId="{BED4D06B-3DFE-4F48-8D10-D17D4362CF44}" srcOrd="1" destOrd="0" presId="urn:microsoft.com/office/officeart/2005/8/layout/chevron1"/>
    <dgm:cxn modelId="{9EF14B26-9035-4620-AC37-5837556D97A4}" type="presParOf" srcId="{DEFA64EC-0300-44D7-A70D-F0CE1A6C45CB}" destId="{436EEAEF-962B-40A3-BE6A-BEAA6AF14FAE}" srcOrd="2" destOrd="0" presId="urn:microsoft.com/office/officeart/2005/8/layout/chevron1"/>
    <dgm:cxn modelId="{9DABEFF4-CA95-403C-AB02-E0EC6EE190E5}" type="presParOf" srcId="{DEFA64EC-0300-44D7-A70D-F0CE1A6C45CB}" destId="{1A0B74E4-D52F-4484-AA13-99936F8899A8}" srcOrd="3" destOrd="0" presId="urn:microsoft.com/office/officeart/2005/8/layout/chevron1"/>
    <dgm:cxn modelId="{BE75BB1F-0F9C-487A-B0A9-2765883FAD10}" type="presParOf" srcId="{DEFA64EC-0300-44D7-A70D-F0CE1A6C45CB}" destId="{62F4304F-4735-4DE0-B4A8-A2286CA59BF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D019AC-2146-4F15-A5DA-72E83959133E}" type="doc">
      <dgm:prSet loTypeId="urn:microsoft.com/office/officeart/2005/8/layout/chevron1" loCatId="process" qsTypeId="urn:microsoft.com/office/officeart/2005/8/quickstyle/3d1" qsCatId="3D" csTypeId="urn:microsoft.com/office/officeart/2005/8/colors/accent1_2" csCatId="accent1" phldr="1"/>
      <dgm:spPr/>
    </dgm:pt>
    <dgm:pt modelId="{E276935B-D6E8-4E49-83F8-70202EFEEBE7}">
      <dgm:prSet phldrT="[Text]" custT="1"/>
      <dgm:spPr>
        <a:solidFill>
          <a:schemeClr val="accent3">
            <a:lumMod val="75000"/>
          </a:schemeClr>
        </a:solidFill>
      </dgm:spPr>
      <dgm:t>
        <a:bodyPr/>
        <a:lstStyle/>
        <a:p>
          <a:r>
            <a:rPr lang="ru-RU" sz="1400" dirty="0" smtClean="0"/>
            <a:t>Одобрение ИФП для </a:t>
          </a:r>
          <a:r>
            <a:rPr lang="ru-RU" sz="1400" b="1" dirty="0" smtClean="0">
              <a:solidFill>
                <a:srgbClr val="FF0000"/>
              </a:solidFill>
            </a:rPr>
            <a:t>СМП</a:t>
          </a:r>
          <a:r>
            <a:rPr lang="ru-RU" sz="1400" dirty="0" smtClean="0">
              <a:solidFill>
                <a:srgbClr val="FF0000"/>
              </a:solidFill>
            </a:rPr>
            <a:t> </a:t>
          </a:r>
          <a:r>
            <a:rPr lang="ru-RU" sz="1400" dirty="0" smtClean="0"/>
            <a:t>ИД ГЭФ</a:t>
          </a:r>
          <a:endParaRPr lang="en-US" sz="1400" dirty="0"/>
        </a:p>
      </dgm:t>
    </dgm:pt>
    <dgm:pt modelId="{EFAC0C36-46A8-497C-B820-E10A6B5ACC00}" type="parTrans" cxnId="{E50AF1ED-6070-426C-ADDC-F8A553BDCE08}">
      <dgm:prSet/>
      <dgm:spPr/>
      <dgm:t>
        <a:bodyPr/>
        <a:lstStyle/>
        <a:p>
          <a:endParaRPr lang="en-US"/>
        </a:p>
      </dgm:t>
    </dgm:pt>
    <dgm:pt modelId="{5297FA05-71D2-4CA4-B5B3-FF1E5A37CC0C}" type="sibTrans" cxnId="{E50AF1ED-6070-426C-ADDC-F8A553BDCE08}">
      <dgm:prSet/>
      <dgm:spPr/>
      <dgm:t>
        <a:bodyPr/>
        <a:lstStyle/>
        <a:p>
          <a:endParaRPr lang="en-US"/>
        </a:p>
      </dgm:t>
    </dgm:pt>
    <dgm:pt modelId="{D6AD7F73-B64B-449C-8A5B-ACE799E32C9A}">
      <dgm:prSet phldrT="[Text]" custT="1"/>
      <dgm:spPr>
        <a:solidFill>
          <a:schemeClr val="accent6"/>
        </a:solidFill>
      </dgm:spPr>
      <dgm:t>
        <a:bodyPr/>
        <a:lstStyle/>
        <a:p>
          <a:r>
            <a:rPr lang="ru-RU" sz="1400" b="1" dirty="0" smtClean="0"/>
            <a:t>Уведомление </a:t>
          </a:r>
          <a:r>
            <a:rPr lang="ru-RU" sz="1400" b="0" dirty="0" smtClean="0"/>
            <a:t>Агентства и ОК </a:t>
          </a:r>
          <a:r>
            <a:rPr lang="ru-RU" sz="1400" b="1" dirty="0" smtClean="0"/>
            <a:t>за 6</a:t>
          </a:r>
          <a:r>
            <a:rPr lang="en-US" sz="1400" b="1" dirty="0" smtClean="0"/>
            <a:t> </a:t>
          </a:r>
          <a:r>
            <a:rPr lang="ru-RU" sz="1400" b="1" dirty="0" smtClean="0"/>
            <a:t>месяцев</a:t>
          </a:r>
          <a:endParaRPr lang="en-US" sz="1400" dirty="0"/>
        </a:p>
      </dgm:t>
    </dgm:pt>
    <dgm:pt modelId="{74E89E23-7395-4FE2-8CE2-8071551BDFE8}" type="parTrans" cxnId="{EBFDB654-CFFD-4116-9394-EA83DCB5A5CE}">
      <dgm:prSet/>
      <dgm:spPr/>
      <dgm:t>
        <a:bodyPr/>
        <a:lstStyle/>
        <a:p>
          <a:endParaRPr lang="en-US"/>
        </a:p>
      </dgm:t>
    </dgm:pt>
    <dgm:pt modelId="{34852594-BFB9-425F-B533-23D100CB79D3}" type="sibTrans" cxnId="{EBFDB654-CFFD-4116-9394-EA83DCB5A5CE}">
      <dgm:prSet/>
      <dgm:spPr/>
      <dgm:t>
        <a:bodyPr/>
        <a:lstStyle/>
        <a:p>
          <a:endParaRPr lang="en-US"/>
        </a:p>
      </dgm:t>
    </dgm:pt>
    <dgm:pt modelId="{A35EAFD8-476C-4ACD-B418-0253FF1E38C6}">
      <dgm:prSet phldrT="[Text]" custT="1"/>
      <dgm:spPr>
        <a:solidFill>
          <a:srgbClr val="C00000"/>
        </a:solidFill>
      </dgm:spPr>
      <dgm:t>
        <a:bodyPr/>
        <a:lstStyle/>
        <a:p>
          <a:r>
            <a:rPr lang="ru-RU" sz="1400" b="0" dirty="0" smtClean="0"/>
            <a:t>Отмена через </a:t>
          </a:r>
          <a:r>
            <a:rPr lang="en-US" sz="1400" b="1" dirty="0" smtClean="0"/>
            <a:t>1</a:t>
          </a:r>
          <a:r>
            <a:rPr lang="ru-RU" sz="1400" b="1" dirty="0" smtClean="0"/>
            <a:t>2</a:t>
          </a:r>
          <a:r>
            <a:rPr lang="en-US" sz="1400" b="1" dirty="0" smtClean="0"/>
            <a:t> </a:t>
          </a:r>
          <a:r>
            <a:rPr lang="ru-RU" sz="1400" b="1" dirty="0" smtClean="0"/>
            <a:t>месяцев</a:t>
          </a:r>
          <a:endParaRPr lang="en-US" sz="1400" dirty="0"/>
        </a:p>
      </dgm:t>
    </dgm:pt>
    <dgm:pt modelId="{9046CD71-A7AB-49D8-83D1-0AD66A797FBB}" type="parTrans" cxnId="{BF5C97FD-3806-4D08-9E30-5AD04725E0A9}">
      <dgm:prSet/>
      <dgm:spPr/>
      <dgm:t>
        <a:bodyPr/>
        <a:lstStyle/>
        <a:p>
          <a:endParaRPr lang="en-US"/>
        </a:p>
      </dgm:t>
    </dgm:pt>
    <dgm:pt modelId="{0D599024-6442-4E67-8D29-FD98CA0FE2F8}" type="sibTrans" cxnId="{BF5C97FD-3806-4D08-9E30-5AD04725E0A9}">
      <dgm:prSet/>
      <dgm:spPr/>
      <dgm:t>
        <a:bodyPr/>
        <a:lstStyle/>
        <a:p>
          <a:endParaRPr lang="en-US"/>
        </a:p>
      </dgm:t>
    </dgm:pt>
    <dgm:pt modelId="{DEFA64EC-0300-44D7-A70D-F0CE1A6C45CB}" type="pres">
      <dgm:prSet presAssocID="{5DD019AC-2146-4F15-A5DA-72E83959133E}" presName="Name0" presStyleCnt="0">
        <dgm:presLayoutVars>
          <dgm:dir/>
          <dgm:animLvl val="lvl"/>
          <dgm:resizeHandles val="exact"/>
        </dgm:presLayoutVars>
      </dgm:prSet>
      <dgm:spPr/>
    </dgm:pt>
    <dgm:pt modelId="{C5B5E200-E278-4BC7-B520-4E5883CD82DB}" type="pres">
      <dgm:prSet presAssocID="{E276935B-D6E8-4E49-83F8-70202EFEEBE7}" presName="parTxOnly" presStyleLbl="node1" presStyleIdx="0" presStyleCnt="3" custScaleY="105062">
        <dgm:presLayoutVars>
          <dgm:chMax val="0"/>
          <dgm:chPref val="0"/>
          <dgm:bulletEnabled val="1"/>
        </dgm:presLayoutVars>
      </dgm:prSet>
      <dgm:spPr/>
      <dgm:t>
        <a:bodyPr/>
        <a:lstStyle/>
        <a:p>
          <a:endParaRPr lang="en-US"/>
        </a:p>
      </dgm:t>
    </dgm:pt>
    <dgm:pt modelId="{BED4D06B-3DFE-4F48-8D10-D17D4362CF44}" type="pres">
      <dgm:prSet presAssocID="{5297FA05-71D2-4CA4-B5B3-FF1E5A37CC0C}" presName="parTxOnlySpace" presStyleCnt="0"/>
      <dgm:spPr/>
    </dgm:pt>
    <dgm:pt modelId="{436EEAEF-962B-40A3-BE6A-BEAA6AF14FAE}" type="pres">
      <dgm:prSet presAssocID="{D6AD7F73-B64B-449C-8A5B-ACE799E32C9A}" presName="parTxOnly" presStyleLbl="node1" presStyleIdx="1" presStyleCnt="3">
        <dgm:presLayoutVars>
          <dgm:chMax val="0"/>
          <dgm:chPref val="0"/>
          <dgm:bulletEnabled val="1"/>
        </dgm:presLayoutVars>
      </dgm:prSet>
      <dgm:spPr/>
      <dgm:t>
        <a:bodyPr/>
        <a:lstStyle/>
        <a:p>
          <a:endParaRPr lang="en-US"/>
        </a:p>
      </dgm:t>
    </dgm:pt>
    <dgm:pt modelId="{1A0B74E4-D52F-4484-AA13-99936F8899A8}" type="pres">
      <dgm:prSet presAssocID="{34852594-BFB9-425F-B533-23D100CB79D3}" presName="parTxOnlySpace" presStyleCnt="0"/>
      <dgm:spPr/>
    </dgm:pt>
    <dgm:pt modelId="{62F4304F-4735-4DE0-B4A8-A2286CA59BF0}" type="pres">
      <dgm:prSet presAssocID="{A35EAFD8-476C-4ACD-B418-0253FF1E38C6}" presName="parTxOnly" presStyleLbl="node1" presStyleIdx="2" presStyleCnt="3">
        <dgm:presLayoutVars>
          <dgm:chMax val="0"/>
          <dgm:chPref val="0"/>
          <dgm:bulletEnabled val="1"/>
        </dgm:presLayoutVars>
      </dgm:prSet>
      <dgm:spPr/>
      <dgm:t>
        <a:bodyPr/>
        <a:lstStyle/>
        <a:p>
          <a:endParaRPr lang="en-US"/>
        </a:p>
      </dgm:t>
    </dgm:pt>
  </dgm:ptLst>
  <dgm:cxnLst>
    <dgm:cxn modelId="{4956C21E-2DF4-4695-8EFC-2BBA27156927}" type="presOf" srcId="{E276935B-D6E8-4E49-83F8-70202EFEEBE7}" destId="{C5B5E200-E278-4BC7-B520-4E5883CD82DB}" srcOrd="0" destOrd="0" presId="urn:microsoft.com/office/officeart/2005/8/layout/chevron1"/>
    <dgm:cxn modelId="{E50AF1ED-6070-426C-ADDC-F8A553BDCE08}" srcId="{5DD019AC-2146-4F15-A5DA-72E83959133E}" destId="{E276935B-D6E8-4E49-83F8-70202EFEEBE7}" srcOrd="0" destOrd="0" parTransId="{EFAC0C36-46A8-497C-B820-E10A6B5ACC00}" sibTransId="{5297FA05-71D2-4CA4-B5B3-FF1E5A37CC0C}"/>
    <dgm:cxn modelId="{57483DC5-B106-4518-B244-C81946281C63}" type="presOf" srcId="{D6AD7F73-B64B-449C-8A5B-ACE799E32C9A}" destId="{436EEAEF-962B-40A3-BE6A-BEAA6AF14FAE}" srcOrd="0" destOrd="0" presId="urn:microsoft.com/office/officeart/2005/8/layout/chevron1"/>
    <dgm:cxn modelId="{9FD52B2E-9B0C-4C4B-B6D5-9A62B514E387}" type="presOf" srcId="{5DD019AC-2146-4F15-A5DA-72E83959133E}" destId="{DEFA64EC-0300-44D7-A70D-F0CE1A6C45CB}" srcOrd="0" destOrd="0" presId="urn:microsoft.com/office/officeart/2005/8/layout/chevron1"/>
    <dgm:cxn modelId="{0ACCAF54-1214-4123-AA8F-30C444EA04FD}" type="presOf" srcId="{A35EAFD8-476C-4ACD-B418-0253FF1E38C6}" destId="{62F4304F-4735-4DE0-B4A8-A2286CA59BF0}" srcOrd="0" destOrd="0" presId="urn:microsoft.com/office/officeart/2005/8/layout/chevron1"/>
    <dgm:cxn modelId="{EBFDB654-CFFD-4116-9394-EA83DCB5A5CE}" srcId="{5DD019AC-2146-4F15-A5DA-72E83959133E}" destId="{D6AD7F73-B64B-449C-8A5B-ACE799E32C9A}" srcOrd="1" destOrd="0" parTransId="{74E89E23-7395-4FE2-8CE2-8071551BDFE8}" sibTransId="{34852594-BFB9-425F-B533-23D100CB79D3}"/>
    <dgm:cxn modelId="{BF5C97FD-3806-4D08-9E30-5AD04725E0A9}" srcId="{5DD019AC-2146-4F15-A5DA-72E83959133E}" destId="{A35EAFD8-476C-4ACD-B418-0253FF1E38C6}" srcOrd="2" destOrd="0" parTransId="{9046CD71-A7AB-49D8-83D1-0AD66A797FBB}" sibTransId="{0D599024-6442-4E67-8D29-FD98CA0FE2F8}"/>
    <dgm:cxn modelId="{03B33485-0E33-4A49-92E1-3422031D0320}" type="presParOf" srcId="{DEFA64EC-0300-44D7-A70D-F0CE1A6C45CB}" destId="{C5B5E200-E278-4BC7-B520-4E5883CD82DB}" srcOrd="0" destOrd="0" presId="urn:microsoft.com/office/officeart/2005/8/layout/chevron1"/>
    <dgm:cxn modelId="{8D2B9CF1-857B-49F4-9A2B-6B3D72ED0096}" type="presParOf" srcId="{DEFA64EC-0300-44D7-A70D-F0CE1A6C45CB}" destId="{BED4D06B-3DFE-4F48-8D10-D17D4362CF44}" srcOrd="1" destOrd="0" presId="urn:microsoft.com/office/officeart/2005/8/layout/chevron1"/>
    <dgm:cxn modelId="{261652C5-CA8D-4317-826B-67157CC7D148}" type="presParOf" srcId="{DEFA64EC-0300-44D7-A70D-F0CE1A6C45CB}" destId="{436EEAEF-962B-40A3-BE6A-BEAA6AF14FAE}" srcOrd="2" destOrd="0" presId="urn:microsoft.com/office/officeart/2005/8/layout/chevron1"/>
    <dgm:cxn modelId="{99BAC80C-90C5-4AAE-82EB-A558C94013A1}" type="presParOf" srcId="{DEFA64EC-0300-44D7-A70D-F0CE1A6C45CB}" destId="{1A0B74E4-D52F-4484-AA13-99936F8899A8}" srcOrd="3" destOrd="0" presId="urn:microsoft.com/office/officeart/2005/8/layout/chevron1"/>
    <dgm:cxn modelId="{9711728B-97BF-4D09-9D57-8D3C76DC79C7}" type="presParOf" srcId="{DEFA64EC-0300-44D7-A70D-F0CE1A6C45CB}" destId="{62F4304F-4735-4DE0-B4A8-A2286CA59BF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286A5-7089-41D0-9994-9A8931FDB1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9F7E633-AA34-4489-BB70-E1F90E715AA1}">
      <dgm:prSet phldrT="[Text]" custT="1"/>
      <dgm:spPr/>
      <dgm:t>
        <a:bodyPr/>
        <a:lstStyle/>
        <a:p>
          <a:r>
            <a:rPr lang="ru-RU" sz="1600" b="0" u="sng" dirty="0" smtClean="0">
              <a:solidFill>
                <a:schemeClr val="bg1"/>
              </a:solidFill>
              <a:latin typeface="+mn-lt"/>
              <a:cs typeface="Times New Roman" pitchFamily="18" charset="0"/>
            </a:rPr>
            <a:t>ЭТАП </a:t>
          </a:r>
          <a:r>
            <a:rPr lang="en-US" sz="1600" b="0" u="sng" dirty="0" smtClean="0">
              <a:solidFill>
                <a:schemeClr val="bg1"/>
              </a:solidFill>
              <a:latin typeface="+mn-lt"/>
              <a:cs typeface="Times New Roman" pitchFamily="18" charset="0"/>
            </a:rPr>
            <a:t>1</a:t>
          </a:r>
        </a:p>
        <a:p>
          <a:r>
            <a:rPr lang="ru-RU" sz="1600" b="1" dirty="0" smtClean="0">
              <a:solidFill>
                <a:srgbClr val="FF0000"/>
              </a:solidFill>
              <a:latin typeface="+mn-lt"/>
              <a:cs typeface="Times New Roman" pitchFamily="18" charset="0"/>
            </a:rPr>
            <a:t>ИД ГЭФ </a:t>
          </a:r>
          <a:r>
            <a:rPr lang="ru-RU" sz="1600" b="0" dirty="0" smtClean="0"/>
            <a:t>одобряет</a:t>
          </a:r>
          <a:r>
            <a:rPr lang="en-US" sz="1600" b="0" dirty="0" smtClean="0">
              <a:latin typeface="+mn-lt"/>
              <a:cs typeface="Times New Roman" pitchFamily="18" charset="0"/>
            </a:rPr>
            <a:t> </a:t>
          </a:r>
          <a:r>
            <a:rPr lang="ru-RU" sz="1600" b="1" dirty="0" smtClean="0">
              <a:solidFill>
                <a:schemeClr val="accent6"/>
              </a:solidFill>
              <a:latin typeface="+mn-lt"/>
              <a:cs typeface="Times New Roman" pitchFamily="18" charset="0"/>
            </a:rPr>
            <a:t>Итоговый СМП</a:t>
          </a:r>
          <a:endParaRPr lang="en-US" sz="1600" b="1" dirty="0">
            <a:solidFill>
              <a:schemeClr val="accent6"/>
            </a:solidFill>
            <a:latin typeface="+mn-lt"/>
            <a:cs typeface="Times New Roman" pitchFamily="18" charset="0"/>
          </a:endParaRPr>
        </a:p>
      </dgm:t>
    </dgm:pt>
    <dgm:pt modelId="{F878E701-6165-4887-A461-5AA9324CFD0B}" type="parTrans" cxnId="{718E7B89-7585-4027-B7D1-D8F19DB85E42}">
      <dgm:prSet/>
      <dgm:spPr/>
      <dgm:t>
        <a:bodyPr/>
        <a:lstStyle/>
        <a:p>
          <a:endParaRPr lang="en-US"/>
        </a:p>
      </dgm:t>
    </dgm:pt>
    <dgm:pt modelId="{FB1F0A8F-8DB4-4303-A0C0-7F3CB8381947}" type="sibTrans" cxnId="{718E7B89-7585-4027-B7D1-D8F19DB85E42}">
      <dgm:prSet/>
      <dgm:spPr/>
      <dgm:t>
        <a:bodyPr/>
        <a:lstStyle/>
        <a:p>
          <a:endParaRPr lang="en-US"/>
        </a:p>
      </dgm:t>
    </dgm:pt>
    <dgm:pt modelId="{0A7B0330-3A07-4597-9D5D-CA2AF66EE1DF}">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2</a:t>
          </a:r>
        </a:p>
        <a:p>
          <a:r>
            <a:rPr lang="ru-RU" sz="1600" b="1" dirty="0" smtClean="0">
              <a:solidFill>
                <a:srgbClr val="FF0000"/>
              </a:solidFill>
              <a:latin typeface="+mn-lt"/>
              <a:cs typeface="Times New Roman" pitchFamily="18" charset="0"/>
            </a:rPr>
            <a:t>АГЕНСТВО</a:t>
          </a:r>
          <a:r>
            <a:rPr lang="ru-RU" sz="1600" b="0" u="sng" dirty="0" smtClean="0">
              <a:solidFill>
                <a:schemeClr val="bg1"/>
              </a:solidFill>
              <a:latin typeface="+mn-lt"/>
              <a:cs typeface="Times New Roman" pitchFamily="18" charset="0"/>
            </a:rPr>
            <a:t> </a:t>
          </a:r>
          <a:r>
            <a:rPr lang="ru-RU" sz="1600" b="0" u="none" dirty="0" smtClean="0">
              <a:solidFill>
                <a:schemeClr val="bg1"/>
              </a:solidFill>
              <a:latin typeface="+mn-lt"/>
              <a:cs typeface="Times New Roman" pitchFamily="18" charset="0"/>
            </a:rPr>
            <a:t>утверждает СМП</a:t>
          </a:r>
          <a:endParaRPr lang="en-US" sz="1600" b="0" dirty="0">
            <a:latin typeface="+mn-lt"/>
            <a:cs typeface="Times New Roman" pitchFamily="18" charset="0"/>
          </a:endParaRPr>
        </a:p>
      </dgm:t>
    </dgm:pt>
    <dgm:pt modelId="{CA7AB9C3-DBCB-4D23-A696-371E78B9D272}" type="parTrans" cxnId="{215FB406-DE42-444D-874A-941AD6E397ED}">
      <dgm:prSet/>
      <dgm:spPr/>
      <dgm:t>
        <a:bodyPr/>
        <a:lstStyle/>
        <a:p>
          <a:endParaRPr lang="en-US"/>
        </a:p>
      </dgm:t>
    </dgm:pt>
    <dgm:pt modelId="{0E657F59-083D-402C-96F8-B03E2BAEF0EA}" type="sibTrans" cxnId="{215FB406-DE42-444D-874A-941AD6E397ED}">
      <dgm:prSet/>
      <dgm:spPr/>
      <dgm:t>
        <a:bodyPr/>
        <a:lstStyle/>
        <a:p>
          <a:endParaRPr lang="en-US"/>
        </a:p>
      </dgm:t>
    </dgm:pt>
    <dgm:pt modelId="{3FC928E0-BC0E-47CB-A28B-55B1FB5BEEAA}">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3</a:t>
          </a:r>
        </a:p>
        <a:p>
          <a:r>
            <a:rPr lang="ru-RU" sz="1600" b="1" dirty="0" smtClean="0">
              <a:solidFill>
                <a:srgbClr val="FF0000"/>
              </a:solidFill>
              <a:latin typeface="+mn-lt"/>
              <a:cs typeface="Times New Roman" pitchFamily="18" charset="0"/>
            </a:rPr>
            <a:t>АГЕНТСТВО </a:t>
          </a:r>
          <a:r>
            <a:rPr lang="ru-RU" sz="1600" b="0" dirty="0" smtClean="0">
              <a:solidFill>
                <a:schemeClr val="bg1"/>
              </a:solidFill>
              <a:latin typeface="+mn-lt"/>
              <a:cs typeface="Times New Roman" pitchFamily="18" charset="0"/>
            </a:rPr>
            <a:t>реализует проект</a:t>
          </a:r>
          <a:endParaRPr lang="en-US" sz="1600" b="0" dirty="0">
            <a:latin typeface="+mn-lt"/>
            <a:cs typeface="Times New Roman" pitchFamily="18" charset="0"/>
          </a:endParaRPr>
        </a:p>
      </dgm:t>
    </dgm:pt>
    <dgm:pt modelId="{C218714A-1BC1-419D-A946-A7977C9EBFB8}" type="parTrans" cxnId="{7EAE0E5A-1273-45DB-92F1-1D3A54A3977E}">
      <dgm:prSet/>
      <dgm:spPr/>
      <dgm:t>
        <a:bodyPr/>
        <a:lstStyle/>
        <a:p>
          <a:endParaRPr lang="en-US"/>
        </a:p>
      </dgm:t>
    </dgm:pt>
    <dgm:pt modelId="{10209D6F-499F-4989-B57A-ADF0DFD3F91E}" type="sibTrans" cxnId="{7EAE0E5A-1273-45DB-92F1-1D3A54A3977E}">
      <dgm:prSet/>
      <dgm:spPr/>
      <dgm:t>
        <a:bodyPr/>
        <a:lstStyle/>
        <a:p>
          <a:endParaRPr lang="en-US"/>
        </a:p>
      </dgm:t>
    </dgm:pt>
    <dgm:pt modelId="{4642CDE8-763E-4805-8AEE-B3C17CA34248}" type="pres">
      <dgm:prSet presAssocID="{CA2286A5-7089-41D0-9994-9A8931FDB159}" presName="cycle" presStyleCnt="0">
        <dgm:presLayoutVars>
          <dgm:dir/>
          <dgm:resizeHandles val="exact"/>
        </dgm:presLayoutVars>
      </dgm:prSet>
      <dgm:spPr/>
      <dgm:t>
        <a:bodyPr/>
        <a:lstStyle/>
        <a:p>
          <a:endParaRPr lang="en-US"/>
        </a:p>
      </dgm:t>
    </dgm:pt>
    <dgm:pt modelId="{0F54E03D-C46D-4B4E-A076-AE487D9E5916}" type="pres">
      <dgm:prSet presAssocID="{69F7E633-AA34-4489-BB70-E1F90E715AA1}" presName="node" presStyleLbl="node1" presStyleIdx="0" presStyleCnt="3">
        <dgm:presLayoutVars>
          <dgm:bulletEnabled val="1"/>
        </dgm:presLayoutVars>
      </dgm:prSet>
      <dgm:spPr/>
      <dgm:t>
        <a:bodyPr/>
        <a:lstStyle/>
        <a:p>
          <a:endParaRPr lang="en-US"/>
        </a:p>
      </dgm:t>
    </dgm:pt>
    <dgm:pt modelId="{E4BE2244-5B0B-4972-B396-6322DA5A65CA}" type="pres">
      <dgm:prSet presAssocID="{69F7E633-AA34-4489-BB70-E1F90E715AA1}" presName="spNode" presStyleCnt="0"/>
      <dgm:spPr/>
    </dgm:pt>
    <dgm:pt modelId="{CBEB954B-6EA5-4093-86A8-12E0EDC75142}" type="pres">
      <dgm:prSet presAssocID="{FB1F0A8F-8DB4-4303-A0C0-7F3CB8381947}" presName="sibTrans" presStyleLbl="sibTrans1D1" presStyleIdx="0" presStyleCnt="3"/>
      <dgm:spPr/>
      <dgm:t>
        <a:bodyPr/>
        <a:lstStyle/>
        <a:p>
          <a:endParaRPr lang="en-US"/>
        </a:p>
      </dgm:t>
    </dgm:pt>
    <dgm:pt modelId="{E00CE26A-4704-43BA-AD2F-12BDF5133904}" type="pres">
      <dgm:prSet presAssocID="{0A7B0330-3A07-4597-9D5D-CA2AF66EE1DF}" presName="node" presStyleLbl="node1" presStyleIdx="1" presStyleCnt="3">
        <dgm:presLayoutVars>
          <dgm:bulletEnabled val="1"/>
        </dgm:presLayoutVars>
      </dgm:prSet>
      <dgm:spPr/>
      <dgm:t>
        <a:bodyPr/>
        <a:lstStyle/>
        <a:p>
          <a:endParaRPr lang="en-US"/>
        </a:p>
      </dgm:t>
    </dgm:pt>
    <dgm:pt modelId="{B83E663A-F8E5-4489-BBE3-F8EBE4633490}" type="pres">
      <dgm:prSet presAssocID="{0A7B0330-3A07-4597-9D5D-CA2AF66EE1DF}" presName="spNode" presStyleCnt="0"/>
      <dgm:spPr/>
    </dgm:pt>
    <dgm:pt modelId="{B0B72A16-B921-4478-A60D-16296339FC1C}" type="pres">
      <dgm:prSet presAssocID="{0E657F59-083D-402C-96F8-B03E2BAEF0EA}" presName="sibTrans" presStyleLbl="sibTrans1D1" presStyleIdx="1" presStyleCnt="3"/>
      <dgm:spPr/>
      <dgm:t>
        <a:bodyPr/>
        <a:lstStyle/>
        <a:p>
          <a:endParaRPr lang="en-US"/>
        </a:p>
      </dgm:t>
    </dgm:pt>
    <dgm:pt modelId="{49EDBAB1-9160-44EB-AC15-1D54A20280F6}" type="pres">
      <dgm:prSet presAssocID="{3FC928E0-BC0E-47CB-A28B-55B1FB5BEEAA}" presName="node" presStyleLbl="node1" presStyleIdx="2" presStyleCnt="3">
        <dgm:presLayoutVars>
          <dgm:bulletEnabled val="1"/>
        </dgm:presLayoutVars>
      </dgm:prSet>
      <dgm:spPr/>
      <dgm:t>
        <a:bodyPr/>
        <a:lstStyle/>
        <a:p>
          <a:endParaRPr lang="en-US"/>
        </a:p>
      </dgm:t>
    </dgm:pt>
    <dgm:pt modelId="{E42F1670-9269-49AE-9723-34E115312424}" type="pres">
      <dgm:prSet presAssocID="{3FC928E0-BC0E-47CB-A28B-55B1FB5BEEAA}" presName="spNode" presStyleCnt="0"/>
      <dgm:spPr/>
    </dgm:pt>
    <dgm:pt modelId="{3EAB70DD-027D-4549-9050-2E985E970C64}" type="pres">
      <dgm:prSet presAssocID="{10209D6F-499F-4989-B57A-ADF0DFD3F91E}" presName="sibTrans" presStyleLbl="sibTrans1D1" presStyleIdx="2" presStyleCnt="3"/>
      <dgm:spPr/>
      <dgm:t>
        <a:bodyPr/>
        <a:lstStyle/>
        <a:p>
          <a:endParaRPr lang="en-US"/>
        </a:p>
      </dgm:t>
    </dgm:pt>
  </dgm:ptLst>
  <dgm:cxnLst>
    <dgm:cxn modelId="{A4333489-0F63-4E09-BB97-7395B303C4DB}" type="presOf" srcId="{0A7B0330-3A07-4597-9D5D-CA2AF66EE1DF}" destId="{E00CE26A-4704-43BA-AD2F-12BDF5133904}" srcOrd="0" destOrd="0" presId="urn:microsoft.com/office/officeart/2005/8/layout/cycle6"/>
    <dgm:cxn modelId="{7EAE0E5A-1273-45DB-92F1-1D3A54A3977E}" srcId="{CA2286A5-7089-41D0-9994-9A8931FDB159}" destId="{3FC928E0-BC0E-47CB-A28B-55B1FB5BEEAA}" srcOrd="2" destOrd="0" parTransId="{C218714A-1BC1-419D-A946-A7977C9EBFB8}" sibTransId="{10209D6F-499F-4989-B57A-ADF0DFD3F91E}"/>
    <dgm:cxn modelId="{31A90CDE-1CCF-40E7-9F2C-8D68A7B84243}" type="presOf" srcId="{FB1F0A8F-8DB4-4303-A0C0-7F3CB8381947}" destId="{CBEB954B-6EA5-4093-86A8-12E0EDC75142}" srcOrd="0" destOrd="0" presId="urn:microsoft.com/office/officeart/2005/8/layout/cycle6"/>
    <dgm:cxn modelId="{16C426A8-EE0F-4E92-B481-605225F68402}" type="presOf" srcId="{69F7E633-AA34-4489-BB70-E1F90E715AA1}" destId="{0F54E03D-C46D-4B4E-A076-AE487D9E5916}" srcOrd="0" destOrd="0" presId="urn:microsoft.com/office/officeart/2005/8/layout/cycle6"/>
    <dgm:cxn modelId="{34948614-3AE7-45A5-9139-13400FE0A70A}" type="presOf" srcId="{10209D6F-499F-4989-B57A-ADF0DFD3F91E}" destId="{3EAB70DD-027D-4549-9050-2E985E970C64}" srcOrd="0" destOrd="0" presId="urn:microsoft.com/office/officeart/2005/8/layout/cycle6"/>
    <dgm:cxn modelId="{7ED40EA0-4CB0-4799-89F5-ED8106042BEB}" type="presOf" srcId="{3FC928E0-BC0E-47CB-A28B-55B1FB5BEEAA}" destId="{49EDBAB1-9160-44EB-AC15-1D54A20280F6}" srcOrd="0" destOrd="0" presId="urn:microsoft.com/office/officeart/2005/8/layout/cycle6"/>
    <dgm:cxn modelId="{215FB406-DE42-444D-874A-941AD6E397ED}" srcId="{CA2286A5-7089-41D0-9994-9A8931FDB159}" destId="{0A7B0330-3A07-4597-9D5D-CA2AF66EE1DF}" srcOrd="1" destOrd="0" parTransId="{CA7AB9C3-DBCB-4D23-A696-371E78B9D272}" sibTransId="{0E657F59-083D-402C-96F8-B03E2BAEF0EA}"/>
    <dgm:cxn modelId="{718E7B89-7585-4027-B7D1-D8F19DB85E42}" srcId="{CA2286A5-7089-41D0-9994-9A8931FDB159}" destId="{69F7E633-AA34-4489-BB70-E1F90E715AA1}" srcOrd="0" destOrd="0" parTransId="{F878E701-6165-4887-A461-5AA9324CFD0B}" sibTransId="{FB1F0A8F-8DB4-4303-A0C0-7F3CB8381947}"/>
    <dgm:cxn modelId="{E123AFC5-B100-4042-8AE9-A6F41624095C}" type="presOf" srcId="{CA2286A5-7089-41D0-9994-9A8931FDB159}" destId="{4642CDE8-763E-4805-8AEE-B3C17CA34248}" srcOrd="0" destOrd="0" presId="urn:microsoft.com/office/officeart/2005/8/layout/cycle6"/>
    <dgm:cxn modelId="{9238A1E5-51B7-4B99-A507-71B4AD13B38B}" type="presOf" srcId="{0E657F59-083D-402C-96F8-B03E2BAEF0EA}" destId="{B0B72A16-B921-4478-A60D-16296339FC1C}" srcOrd="0" destOrd="0" presId="urn:microsoft.com/office/officeart/2005/8/layout/cycle6"/>
    <dgm:cxn modelId="{EC158F2D-47F1-4ABD-8D60-CED532B97E62}" type="presParOf" srcId="{4642CDE8-763E-4805-8AEE-B3C17CA34248}" destId="{0F54E03D-C46D-4B4E-A076-AE487D9E5916}" srcOrd="0" destOrd="0" presId="urn:microsoft.com/office/officeart/2005/8/layout/cycle6"/>
    <dgm:cxn modelId="{FE539454-6CC6-4904-B2E6-5AB49435054B}" type="presParOf" srcId="{4642CDE8-763E-4805-8AEE-B3C17CA34248}" destId="{E4BE2244-5B0B-4972-B396-6322DA5A65CA}" srcOrd="1" destOrd="0" presId="urn:microsoft.com/office/officeart/2005/8/layout/cycle6"/>
    <dgm:cxn modelId="{9A85DA21-8619-490A-9985-80E03446BE69}" type="presParOf" srcId="{4642CDE8-763E-4805-8AEE-B3C17CA34248}" destId="{CBEB954B-6EA5-4093-86A8-12E0EDC75142}" srcOrd="2" destOrd="0" presId="urn:microsoft.com/office/officeart/2005/8/layout/cycle6"/>
    <dgm:cxn modelId="{ECAE19E0-B6B4-4036-9BB5-EA4B950510BD}" type="presParOf" srcId="{4642CDE8-763E-4805-8AEE-B3C17CA34248}" destId="{E00CE26A-4704-43BA-AD2F-12BDF5133904}" srcOrd="3" destOrd="0" presId="urn:microsoft.com/office/officeart/2005/8/layout/cycle6"/>
    <dgm:cxn modelId="{8FAB122E-91CA-4D96-918C-D79A370459A3}" type="presParOf" srcId="{4642CDE8-763E-4805-8AEE-B3C17CA34248}" destId="{B83E663A-F8E5-4489-BBE3-F8EBE4633490}" srcOrd="4" destOrd="0" presId="urn:microsoft.com/office/officeart/2005/8/layout/cycle6"/>
    <dgm:cxn modelId="{F2702B74-ED87-4271-B545-627457B2C36B}" type="presParOf" srcId="{4642CDE8-763E-4805-8AEE-B3C17CA34248}" destId="{B0B72A16-B921-4478-A60D-16296339FC1C}" srcOrd="5" destOrd="0" presId="urn:microsoft.com/office/officeart/2005/8/layout/cycle6"/>
    <dgm:cxn modelId="{663D96CD-0EC4-4D8D-8A16-FB07D57EE43B}" type="presParOf" srcId="{4642CDE8-763E-4805-8AEE-B3C17CA34248}" destId="{49EDBAB1-9160-44EB-AC15-1D54A20280F6}" srcOrd="6" destOrd="0" presId="urn:microsoft.com/office/officeart/2005/8/layout/cycle6"/>
    <dgm:cxn modelId="{CFAD9087-3374-4E7B-A93B-1CE746623209}" type="presParOf" srcId="{4642CDE8-763E-4805-8AEE-B3C17CA34248}" destId="{E42F1670-9269-49AE-9723-34E115312424}" srcOrd="7" destOrd="0" presId="urn:microsoft.com/office/officeart/2005/8/layout/cycle6"/>
    <dgm:cxn modelId="{55A5F83F-7679-4AE0-BF18-B0737AE2C57C}" type="presParOf" srcId="{4642CDE8-763E-4805-8AEE-B3C17CA34248}" destId="{3EAB70DD-027D-4549-9050-2E985E970C64}"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286A5-7089-41D0-9994-9A8931FDB1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9F7E633-AA34-4489-BB70-E1F90E715AA1}">
      <dgm:prSet phldrT="[Text]" custT="1"/>
      <dgm:spPr/>
      <dgm:t>
        <a:bodyPr/>
        <a:lstStyle/>
        <a:p>
          <a:r>
            <a:rPr lang="ru-RU" sz="1500" b="0" u="sng" dirty="0" smtClean="0">
              <a:solidFill>
                <a:schemeClr val="bg1"/>
              </a:solidFill>
              <a:latin typeface="+mn-lt"/>
              <a:cs typeface="Times New Roman" pitchFamily="18" charset="0"/>
            </a:rPr>
            <a:t>ЭТАП </a:t>
          </a:r>
          <a:r>
            <a:rPr lang="en-US" sz="1500" b="0" u="sng" dirty="0" smtClean="0">
              <a:solidFill>
                <a:schemeClr val="bg1"/>
              </a:solidFill>
              <a:latin typeface="+mn-lt"/>
              <a:cs typeface="Times New Roman" pitchFamily="18" charset="0"/>
            </a:rPr>
            <a:t>1</a:t>
          </a:r>
        </a:p>
        <a:p>
          <a:r>
            <a:rPr lang="ru-RU" sz="1500" b="1" dirty="0" smtClean="0">
              <a:solidFill>
                <a:srgbClr val="FF0000"/>
              </a:solidFill>
              <a:latin typeface="+mn-lt"/>
              <a:cs typeface="Times New Roman" pitchFamily="18" charset="0"/>
            </a:rPr>
            <a:t>ИД ГЭФ </a:t>
          </a:r>
          <a:r>
            <a:rPr lang="ru-RU" sz="1500" dirty="0" smtClean="0"/>
            <a:t>одобряет </a:t>
          </a:r>
          <a:r>
            <a:rPr lang="ru-RU" sz="1500" b="1" dirty="0" smtClean="0">
              <a:solidFill>
                <a:schemeClr val="accent6"/>
              </a:solidFill>
              <a:latin typeface="+mn-lt"/>
              <a:cs typeface="Times New Roman" pitchFamily="18" charset="0"/>
            </a:rPr>
            <a:t>концепцию </a:t>
          </a:r>
          <a:r>
            <a:rPr lang="ru-RU" sz="1500" b="1" baseline="0" dirty="0" smtClean="0">
              <a:solidFill>
                <a:schemeClr val="accent6"/>
              </a:solidFill>
              <a:latin typeface="+mn-lt"/>
              <a:cs typeface="Times New Roman" pitchFamily="18" charset="0"/>
            </a:rPr>
            <a:t>СМП (ИФП)</a:t>
          </a:r>
          <a:endParaRPr lang="en-US" sz="1500" b="1" dirty="0">
            <a:solidFill>
              <a:schemeClr val="accent6"/>
            </a:solidFill>
            <a:latin typeface="+mn-lt"/>
            <a:cs typeface="Times New Roman" pitchFamily="18" charset="0"/>
          </a:endParaRPr>
        </a:p>
      </dgm:t>
    </dgm:pt>
    <dgm:pt modelId="{F878E701-6165-4887-A461-5AA9324CFD0B}" type="parTrans" cxnId="{718E7B89-7585-4027-B7D1-D8F19DB85E42}">
      <dgm:prSet/>
      <dgm:spPr/>
      <dgm:t>
        <a:bodyPr/>
        <a:lstStyle/>
        <a:p>
          <a:endParaRPr lang="en-US"/>
        </a:p>
      </dgm:t>
    </dgm:pt>
    <dgm:pt modelId="{FB1F0A8F-8DB4-4303-A0C0-7F3CB8381947}" type="sibTrans" cxnId="{718E7B89-7585-4027-B7D1-D8F19DB85E42}">
      <dgm:prSet/>
      <dgm:spPr/>
      <dgm:t>
        <a:bodyPr/>
        <a:lstStyle/>
        <a:p>
          <a:endParaRPr lang="en-US"/>
        </a:p>
      </dgm:t>
    </dgm:pt>
    <dgm:pt modelId="{94055E1C-8D3E-43D2-A595-F010AC76C31D}">
      <dgm:prSet phldrT="[Text]" custT="1"/>
      <dgm:spPr/>
      <dgm:t>
        <a:bodyPr/>
        <a:lstStyle/>
        <a:p>
          <a:r>
            <a:rPr lang="ru-RU" sz="1500" b="0" u="sng" dirty="0" smtClean="0">
              <a:solidFill>
                <a:schemeClr val="bg1"/>
              </a:solidFill>
              <a:latin typeface="+mn-lt"/>
              <a:cs typeface="Times New Roman" pitchFamily="18" charset="0"/>
            </a:rPr>
            <a:t>ЭТАП</a:t>
          </a:r>
          <a:r>
            <a:rPr lang="en-US" sz="1500" b="0" u="sng" dirty="0" smtClean="0">
              <a:solidFill>
                <a:schemeClr val="bg1"/>
              </a:solidFill>
              <a:latin typeface="+mn-lt"/>
              <a:cs typeface="Times New Roman" pitchFamily="18" charset="0"/>
            </a:rPr>
            <a:t> 2</a:t>
          </a:r>
        </a:p>
        <a:p>
          <a:r>
            <a:rPr lang="ru-RU" sz="1500" b="1" dirty="0" smtClean="0">
              <a:solidFill>
                <a:srgbClr val="FF0000"/>
              </a:solidFill>
              <a:latin typeface="+mn-lt"/>
              <a:cs typeface="Times New Roman" pitchFamily="18" charset="0"/>
            </a:rPr>
            <a:t>ИД ГЭФ </a:t>
          </a:r>
          <a:r>
            <a:rPr lang="ru-RU" sz="1500" dirty="0" smtClean="0"/>
            <a:t>одобряет </a:t>
          </a:r>
          <a:r>
            <a:rPr lang="ru-RU" sz="1500" b="1" baseline="0" dirty="0" smtClean="0">
              <a:solidFill>
                <a:schemeClr val="accent6"/>
              </a:solidFill>
              <a:latin typeface="+mn-lt"/>
              <a:cs typeface="Times New Roman" pitchFamily="18" charset="0"/>
            </a:rPr>
            <a:t>ИТОГОВЫЙ СМП</a:t>
          </a:r>
          <a:endParaRPr lang="en-US" sz="1500" b="1" baseline="0" dirty="0">
            <a:solidFill>
              <a:schemeClr val="accent6"/>
            </a:solidFill>
            <a:latin typeface="+mn-lt"/>
            <a:cs typeface="Times New Roman" pitchFamily="18" charset="0"/>
          </a:endParaRPr>
        </a:p>
      </dgm:t>
    </dgm:pt>
    <dgm:pt modelId="{0EDDDBC0-E3B7-497D-B2B6-DF4BB14919B1}" type="parTrans" cxnId="{347463F8-F74B-42CF-9159-873350C548C1}">
      <dgm:prSet/>
      <dgm:spPr/>
      <dgm:t>
        <a:bodyPr/>
        <a:lstStyle/>
        <a:p>
          <a:endParaRPr lang="en-US"/>
        </a:p>
      </dgm:t>
    </dgm:pt>
    <dgm:pt modelId="{7AE36291-8845-4E02-BC40-867CFD1326D2}" type="sibTrans" cxnId="{347463F8-F74B-42CF-9159-873350C548C1}">
      <dgm:prSet/>
      <dgm:spPr/>
      <dgm:t>
        <a:bodyPr/>
        <a:lstStyle/>
        <a:p>
          <a:endParaRPr lang="en-US"/>
        </a:p>
      </dgm:t>
    </dgm:pt>
    <dgm:pt modelId="{0A7B0330-3A07-4597-9D5D-CA2AF66EE1DF}">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3</a:t>
          </a:r>
        </a:p>
        <a:p>
          <a:r>
            <a:rPr lang="ru-RU" sz="1600" b="1" dirty="0" smtClean="0">
              <a:solidFill>
                <a:srgbClr val="FF0000"/>
              </a:solidFill>
              <a:latin typeface="+mn-lt"/>
              <a:cs typeface="Times New Roman" pitchFamily="18" charset="0"/>
            </a:rPr>
            <a:t>АГЕНСТВО</a:t>
          </a:r>
          <a:r>
            <a:rPr lang="ru-RU" sz="1600" b="0" u="sng" dirty="0" smtClean="0">
              <a:solidFill>
                <a:schemeClr val="bg1"/>
              </a:solidFill>
              <a:latin typeface="+mn-lt"/>
              <a:cs typeface="Times New Roman" pitchFamily="18" charset="0"/>
            </a:rPr>
            <a:t> </a:t>
          </a:r>
          <a:r>
            <a:rPr lang="ru-RU" sz="1600" b="0" u="none" dirty="0" smtClean="0">
              <a:solidFill>
                <a:schemeClr val="bg1"/>
              </a:solidFill>
              <a:latin typeface="+mn-lt"/>
              <a:cs typeface="Times New Roman" pitchFamily="18" charset="0"/>
            </a:rPr>
            <a:t>утверждает проект</a:t>
          </a:r>
          <a:endParaRPr lang="en-US" sz="1600" b="0" dirty="0">
            <a:latin typeface="+mn-lt"/>
            <a:cs typeface="Times New Roman" pitchFamily="18" charset="0"/>
          </a:endParaRPr>
        </a:p>
      </dgm:t>
    </dgm:pt>
    <dgm:pt modelId="{CA7AB9C3-DBCB-4D23-A696-371E78B9D272}" type="parTrans" cxnId="{215FB406-DE42-444D-874A-941AD6E397ED}">
      <dgm:prSet/>
      <dgm:spPr/>
      <dgm:t>
        <a:bodyPr/>
        <a:lstStyle/>
        <a:p>
          <a:endParaRPr lang="en-US"/>
        </a:p>
      </dgm:t>
    </dgm:pt>
    <dgm:pt modelId="{0E657F59-083D-402C-96F8-B03E2BAEF0EA}" type="sibTrans" cxnId="{215FB406-DE42-444D-874A-941AD6E397ED}">
      <dgm:prSet/>
      <dgm:spPr/>
      <dgm:t>
        <a:bodyPr/>
        <a:lstStyle/>
        <a:p>
          <a:endParaRPr lang="en-US"/>
        </a:p>
      </dgm:t>
    </dgm:pt>
    <dgm:pt modelId="{3FC928E0-BC0E-47CB-A28B-55B1FB5BEEAA}">
      <dgm:prSet phldrT="[Text]" custT="1"/>
      <dgm:spPr/>
      <dgm:t>
        <a:bodyPr/>
        <a:lstStyle/>
        <a:p>
          <a:r>
            <a:rPr lang="ru-RU" sz="1600" b="0" u="sng" dirty="0" smtClean="0">
              <a:solidFill>
                <a:schemeClr val="bg1"/>
              </a:solidFill>
              <a:latin typeface="+mn-lt"/>
              <a:cs typeface="Times New Roman" pitchFamily="18" charset="0"/>
            </a:rPr>
            <a:t>ЭТАП</a:t>
          </a:r>
          <a:r>
            <a:rPr lang="en-US" sz="1600" b="0" u="sng" dirty="0" smtClean="0">
              <a:solidFill>
                <a:schemeClr val="bg1"/>
              </a:solidFill>
              <a:latin typeface="+mn-lt"/>
              <a:cs typeface="Times New Roman" pitchFamily="18" charset="0"/>
            </a:rPr>
            <a:t> 4</a:t>
          </a:r>
        </a:p>
        <a:p>
          <a:r>
            <a:rPr lang="ru-RU" sz="1600" b="1" dirty="0" smtClean="0">
              <a:solidFill>
                <a:srgbClr val="FF0000"/>
              </a:solidFill>
              <a:latin typeface="+mn-lt"/>
              <a:cs typeface="Times New Roman" pitchFamily="18" charset="0"/>
            </a:rPr>
            <a:t>АГЕНТСТВО </a:t>
          </a:r>
          <a:r>
            <a:rPr lang="ru-RU" sz="1600" b="0" dirty="0" smtClean="0">
              <a:solidFill>
                <a:schemeClr val="bg1"/>
              </a:solidFill>
              <a:latin typeface="+mn-lt"/>
              <a:cs typeface="Times New Roman" pitchFamily="18" charset="0"/>
            </a:rPr>
            <a:t>реализует проект</a:t>
          </a:r>
          <a:endParaRPr lang="en-US" sz="1600" b="0" dirty="0">
            <a:latin typeface="+mn-lt"/>
            <a:cs typeface="Times New Roman" pitchFamily="18" charset="0"/>
          </a:endParaRPr>
        </a:p>
      </dgm:t>
    </dgm:pt>
    <dgm:pt modelId="{C218714A-1BC1-419D-A946-A7977C9EBFB8}" type="parTrans" cxnId="{7EAE0E5A-1273-45DB-92F1-1D3A54A3977E}">
      <dgm:prSet/>
      <dgm:spPr/>
      <dgm:t>
        <a:bodyPr/>
        <a:lstStyle/>
        <a:p>
          <a:endParaRPr lang="en-US"/>
        </a:p>
      </dgm:t>
    </dgm:pt>
    <dgm:pt modelId="{10209D6F-499F-4989-B57A-ADF0DFD3F91E}" type="sibTrans" cxnId="{7EAE0E5A-1273-45DB-92F1-1D3A54A3977E}">
      <dgm:prSet/>
      <dgm:spPr/>
      <dgm:t>
        <a:bodyPr/>
        <a:lstStyle/>
        <a:p>
          <a:endParaRPr lang="en-US"/>
        </a:p>
      </dgm:t>
    </dgm:pt>
    <dgm:pt modelId="{4642CDE8-763E-4805-8AEE-B3C17CA34248}" type="pres">
      <dgm:prSet presAssocID="{CA2286A5-7089-41D0-9994-9A8931FDB159}" presName="cycle" presStyleCnt="0">
        <dgm:presLayoutVars>
          <dgm:dir/>
          <dgm:resizeHandles val="exact"/>
        </dgm:presLayoutVars>
      </dgm:prSet>
      <dgm:spPr/>
      <dgm:t>
        <a:bodyPr/>
        <a:lstStyle/>
        <a:p>
          <a:endParaRPr lang="en-US"/>
        </a:p>
      </dgm:t>
    </dgm:pt>
    <dgm:pt modelId="{0F54E03D-C46D-4B4E-A076-AE487D9E5916}" type="pres">
      <dgm:prSet presAssocID="{69F7E633-AA34-4489-BB70-E1F90E715AA1}" presName="node" presStyleLbl="node1" presStyleIdx="0" presStyleCnt="4" custScaleX="114158">
        <dgm:presLayoutVars>
          <dgm:bulletEnabled val="1"/>
        </dgm:presLayoutVars>
      </dgm:prSet>
      <dgm:spPr/>
      <dgm:t>
        <a:bodyPr/>
        <a:lstStyle/>
        <a:p>
          <a:endParaRPr lang="en-US"/>
        </a:p>
      </dgm:t>
    </dgm:pt>
    <dgm:pt modelId="{E4BE2244-5B0B-4972-B396-6322DA5A65CA}" type="pres">
      <dgm:prSet presAssocID="{69F7E633-AA34-4489-BB70-E1F90E715AA1}" presName="spNode" presStyleCnt="0"/>
      <dgm:spPr/>
    </dgm:pt>
    <dgm:pt modelId="{CBEB954B-6EA5-4093-86A8-12E0EDC75142}" type="pres">
      <dgm:prSet presAssocID="{FB1F0A8F-8DB4-4303-A0C0-7F3CB8381947}" presName="sibTrans" presStyleLbl="sibTrans1D1" presStyleIdx="0" presStyleCnt="4"/>
      <dgm:spPr/>
      <dgm:t>
        <a:bodyPr/>
        <a:lstStyle/>
        <a:p>
          <a:endParaRPr lang="en-US"/>
        </a:p>
      </dgm:t>
    </dgm:pt>
    <dgm:pt modelId="{74BB5A09-CCAC-43BD-9FE3-85507EA443E1}" type="pres">
      <dgm:prSet presAssocID="{94055E1C-8D3E-43D2-A595-F010AC76C31D}" presName="node" presStyleLbl="node1" presStyleIdx="1" presStyleCnt="4" custScaleX="110024">
        <dgm:presLayoutVars>
          <dgm:bulletEnabled val="1"/>
        </dgm:presLayoutVars>
      </dgm:prSet>
      <dgm:spPr/>
      <dgm:t>
        <a:bodyPr/>
        <a:lstStyle/>
        <a:p>
          <a:endParaRPr lang="en-US"/>
        </a:p>
      </dgm:t>
    </dgm:pt>
    <dgm:pt modelId="{8F517BBE-2688-452F-A6FC-0FD9F16586B8}" type="pres">
      <dgm:prSet presAssocID="{94055E1C-8D3E-43D2-A595-F010AC76C31D}" presName="spNode" presStyleCnt="0"/>
      <dgm:spPr/>
    </dgm:pt>
    <dgm:pt modelId="{03D7127D-45CA-4E89-AA51-14DD6D94400A}" type="pres">
      <dgm:prSet presAssocID="{7AE36291-8845-4E02-BC40-867CFD1326D2}" presName="sibTrans" presStyleLbl="sibTrans1D1" presStyleIdx="1" presStyleCnt="4"/>
      <dgm:spPr/>
      <dgm:t>
        <a:bodyPr/>
        <a:lstStyle/>
        <a:p>
          <a:endParaRPr lang="en-US"/>
        </a:p>
      </dgm:t>
    </dgm:pt>
    <dgm:pt modelId="{E00CE26A-4704-43BA-AD2F-12BDF5133904}" type="pres">
      <dgm:prSet presAssocID="{0A7B0330-3A07-4597-9D5D-CA2AF66EE1DF}" presName="node" presStyleLbl="node1" presStyleIdx="2" presStyleCnt="4" custScaleX="107086">
        <dgm:presLayoutVars>
          <dgm:bulletEnabled val="1"/>
        </dgm:presLayoutVars>
      </dgm:prSet>
      <dgm:spPr/>
      <dgm:t>
        <a:bodyPr/>
        <a:lstStyle/>
        <a:p>
          <a:endParaRPr lang="en-US"/>
        </a:p>
      </dgm:t>
    </dgm:pt>
    <dgm:pt modelId="{B83E663A-F8E5-4489-BBE3-F8EBE4633490}" type="pres">
      <dgm:prSet presAssocID="{0A7B0330-3A07-4597-9D5D-CA2AF66EE1DF}" presName="spNode" presStyleCnt="0"/>
      <dgm:spPr/>
    </dgm:pt>
    <dgm:pt modelId="{B0B72A16-B921-4478-A60D-16296339FC1C}" type="pres">
      <dgm:prSet presAssocID="{0E657F59-083D-402C-96F8-B03E2BAEF0EA}" presName="sibTrans" presStyleLbl="sibTrans1D1" presStyleIdx="2" presStyleCnt="4"/>
      <dgm:spPr/>
      <dgm:t>
        <a:bodyPr/>
        <a:lstStyle/>
        <a:p>
          <a:endParaRPr lang="en-US"/>
        </a:p>
      </dgm:t>
    </dgm:pt>
    <dgm:pt modelId="{49EDBAB1-9160-44EB-AC15-1D54A20280F6}" type="pres">
      <dgm:prSet presAssocID="{3FC928E0-BC0E-47CB-A28B-55B1FB5BEEAA}" presName="node" presStyleLbl="node1" presStyleIdx="3" presStyleCnt="4" custScaleX="105903">
        <dgm:presLayoutVars>
          <dgm:bulletEnabled val="1"/>
        </dgm:presLayoutVars>
      </dgm:prSet>
      <dgm:spPr/>
      <dgm:t>
        <a:bodyPr/>
        <a:lstStyle/>
        <a:p>
          <a:endParaRPr lang="en-US"/>
        </a:p>
      </dgm:t>
    </dgm:pt>
    <dgm:pt modelId="{E42F1670-9269-49AE-9723-34E115312424}" type="pres">
      <dgm:prSet presAssocID="{3FC928E0-BC0E-47CB-A28B-55B1FB5BEEAA}" presName="spNode" presStyleCnt="0"/>
      <dgm:spPr/>
    </dgm:pt>
    <dgm:pt modelId="{3EAB70DD-027D-4549-9050-2E985E970C64}" type="pres">
      <dgm:prSet presAssocID="{10209D6F-499F-4989-B57A-ADF0DFD3F91E}" presName="sibTrans" presStyleLbl="sibTrans1D1" presStyleIdx="3" presStyleCnt="4"/>
      <dgm:spPr/>
      <dgm:t>
        <a:bodyPr/>
        <a:lstStyle/>
        <a:p>
          <a:endParaRPr lang="en-US"/>
        </a:p>
      </dgm:t>
    </dgm:pt>
  </dgm:ptLst>
  <dgm:cxnLst>
    <dgm:cxn modelId="{7EAE0E5A-1273-45DB-92F1-1D3A54A3977E}" srcId="{CA2286A5-7089-41D0-9994-9A8931FDB159}" destId="{3FC928E0-BC0E-47CB-A28B-55B1FB5BEEAA}" srcOrd="3" destOrd="0" parTransId="{C218714A-1BC1-419D-A946-A7977C9EBFB8}" sibTransId="{10209D6F-499F-4989-B57A-ADF0DFD3F91E}"/>
    <dgm:cxn modelId="{A56A5227-5222-4651-A410-9048BD675581}" type="presOf" srcId="{94055E1C-8D3E-43D2-A595-F010AC76C31D}" destId="{74BB5A09-CCAC-43BD-9FE3-85507EA443E1}" srcOrd="0" destOrd="0" presId="urn:microsoft.com/office/officeart/2005/8/layout/cycle6"/>
    <dgm:cxn modelId="{347463F8-F74B-42CF-9159-873350C548C1}" srcId="{CA2286A5-7089-41D0-9994-9A8931FDB159}" destId="{94055E1C-8D3E-43D2-A595-F010AC76C31D}" srcOrd="1" destOrd="0" parTransId="{0EDDDBC0-E3B7-497D-B2B6-DF4BB14919B1}" sibTransId="{7AE36291-8845-4E02-BC40-867CFD1326D2}"/>
    <dgm:cxn modelId="{E4A4E58C-E3CA-41E5-BBF2-5264FEEB4634}" type="presOf" srcId="{0E657F59-083D-402C-96F8-B03E2BAEF0EA}" destId="{B0B72A16-B921-4478-A60D-16296339FC1C}" srcOrd="0" destOrd="0" presId="urn:microsoft.com/office/officeart/2005/8/layout/cycle6"/>
    <dgm:cxn modelId="{D663F4BE-D645-411C-B390-571D34E0223B}" type="presOf" srcId="{3FC928E0-BC0E-47CB-A28B-55B1FB5BEEAA}" destId="{49EDBAB1-9160-44EB-AC15-1D54A20280F6}" srcOrd="0" destOrd="0" presId="urn:microsoft.com/office/officeart/2005/8/layout/cycle6"/>
    <dgm:cxn modelId="{215FB406-DE42-444D-874A-941AD6E397ED}" srcId="{CA2286A5-7089-41D0-9994-9A8931FDB159}" destId="{0A7B0330-3A07-4597-9D5D-CA2AF66EE1DF}" srcOrd="2" destOrd="0" parTransId="{CA7AB9C3-DBCB-4D23-A696-371E78B9D272}" sibTransId="{0E657F59-083D-402C-96F8-B03E2BAEF0EA}"/>
    <dgm:cxn modelId="{947DEE3F-D528-4C0D-ABC2-56AD34EDB3C1}" type="presOf" srcId="{CA2286A5-7089-41D0-9994-9A8931FDB159}" destId="{4642CDE8-763E-4805-8AEE-B3C17CA34248}" srcOrd="0" destOrd="0" presId="urn:microsoft.com/office/officeart/2005/8/layout/cycle6"/>
    <dgm:cxn modelId="{1D21AF85-C61B-49AE-95FB-14D2243679BD}" type="presOf" srcId="{FB1F0A8F-8DB4-4303-A0C0-7F3CB8381947}" destId="{CBEB954B-6EA5-4093-86A8-12E0EDC75142}" srcOrd="0" destOrd="0" presId="urn:microsoft.com/office/officeart/2005/8/layout/cycle6"/>
    <dgm:cxn modelId="{718E7B89-7585-4027-B7D1-D8F19DB85E42}" srcId="{CA2286A5-7089-41D0-9994-9A8931FDB159}" destId="{69F7E633-AA34-4489-BB70-E1F90E715AA1}" srcOrd="0" destOrd="0" parTransId="{F878E701-6165-4887-A461-5AA9324CFD0B}" sibTransId="{FB1F0A8F-8DB4-4303-A0C0-7F3CB8381947}"/>
    <dgm:cxn modelId="{DE095CC1-3E98-4DE3-9E5D-684B79E6E017}" type="presOf" srcId="{69F7E633-AA34-4489-BB70-E1F90E715AA1}" destId="{0F54E03D-C46D-4B4E-A076-AE487D9E5916}" srcOrd="0" destOrd="0" presId="urn:microsoft.com/office/officeart/2005/8/layout/cycle6"/>
    <dgm:cxn modelId="{09CDA606-F4E3-45CF-B199-A31F9FEB8BCB}" type="presOf" srcId="{10209D6F-499F-4989-B57A-ADF0DFD3F91E}" destId="{3EAB70DD-027D-4549-9050-2E985E970C64}" srcOrd="0" destOrd="0" presId="urn:microsoft.com/office/officeart/2005/8/layout/cycle6"/>
    <dgm:cxn modelId="{393F4E36-A403-4D6D-8330-791962406DC9}" type="presOf" srcId="{0A7B0330-3A07-4597-9D5D-CA2AF66EE1DF}" destId="{E00CE26A-4704-43BA-AD2F-12BDF5133904}" srcOrd="0" destOrd="0" presId="urn:microsoft.com/office/officeart/2005/8/layout/cycle6"/>
    <dgm:cxn modelId="{6FCFFDAE-EE78-4340-86B6-4553E0DFBFC4}" type="presOf" srcId="{7AE36291-8845-4E02-BC40-867CFD1326D2}" destId="{03D7127D-45CA-4E89-AA51-14DD6D94400A}" srcOrd="0" destOrd="0" presId="urn:microsoft.com/office/officeart/2005/8/layout/cycle6"/>
    <dgm:cxn modelId="{BF341610-54AE-43EA-AD63-5AA7BFBF1D4F}" type="presParOf" srcId="{4642CDE8-763E-4805-8AEE-B3C17CA34248}" destId="{0F54E03D-C46D-4B4E-A076-AE487D9E5916}" srcOrd="0" destOrd="0" presId="urn:microsoft.com/office/officeart/2005/8/layout/cycle6"/>
    <dgm:cxn modelId="{AE116836-5793-4344-A6DF-1E114F2EB0A7}" type="presParOf" srcId="{4642CDE8-763E-4805-8AEE-B3C17CA34248}" destId="{E4BE2244-5B0B-4972-B396-6322DA5A65CA}" srcOrd="1" destOrd="0" presId="urn:microsoft.com/office/officeart/2005/8/layout/cycle6"/>
    <dgm:cxn modelId="{0857815E-C2B4-4024-B7EA-72B7F1364416}" type="presParOf" srcId="{4642CDE8-763E-4805-8AEE-B3C17CA34248}" destId="{CBEB954B-6EA5-4093-86A8-12E0EDC75142}" srcOrd="2" destOrd="0" presId="urn:microsoft.com/office/officeart/2005/8/layout/cycle6"/>
    <dgm:cxn modelId="{37242B00-5D93-4CC5-B9E2-3D75264534E4}" type="presParOf" srcId="{4642CDE8-763E-4805-8AEE-B3C17CA34248}" destId="{74BB5A09-CCAC-43BD-9FE3-85507EA443E1}" srcOrd="3" destOrd="0" presId="urn:microsoft.com/office/officeart/2005/8/layout/cycle6"/>
    <dgm:cxn modelId="{B211ACE7-B984-454C-9991-E3F9D4BE3800}" type="presParOf" srcId="{4642CDE8-763E-4805-8AEE-B3C17CA34248}" destId="{8F517BBE-2688-452F-A6FC-0FD9F16586B8}" srcOrd="4" destOrd="0" presId="urn:microsoft.com/office/officeart/2005/8/layout/cycle6"/>
    <dgm:cxn modelId="{808E31D8-EAA1-4A1B-8D11-1357C9D16D08}" type="presParOf" srcId="{4642CDE8-763E-4805-8AEE-B3C17CA34248}" destId="{03D7127D-45CA-4E89-AA51-14DD6D94400A}" srcOrd="5" destOrd="0" presId="urn:microsoft.com/office/officeart/2005/8/layout/cycle6"/>
    <dgm:cxn modelId="{4796611C-A243-48F6-BC91-20E20C98688E}" type="presParOf" srcId="{4642CDE8-763E-4805-8AEE-B3C17CA34248}" destId="{E00CE26A-4704-43BA-AD2F-12BDF5133904}" srcOrd="6" destOrd="0" presId="urn:microsoft.com/office/officeart/2005/8/layout/cycle6"/>
    <dgm:cxn modelId="{4B2C2230-81F5-406E-A10F-B86F748173EB}" type="presParOf" srcId="{4642CDE8-763E-4805-8AEE-B3C17CA34248}" destId="{B83E663A-F8E5-4489-BBE3-F8EBE4633490}" srcOrd="7" destOrd="0" presId="urn:microsoft.com/office/officeart/2005/8/layout/cycle6"/>
    <dgm:cxn modelId="{FE46C834-1D01-44FD-97F5-D0C002C3DB6A}" type="presParOf" srcId="{4642CDE8-763E-4805-8AEE-B3C17CA34248}" destId="{B0B72A16-B921-4478-A60D-16296339FC1C}" srcOrd="8" destOrd="0" presId="urn:microsoft.com/office/officeart/2005/8/layout/cycle6"/>
    <dgm:cxn modelId="{17EFE81E-DC12-4E9D-B00B-E276DFE118EB}" type="presParOf" srcId="{4642CDE8-763E-4805-8AEE-B3C17CA34248}" destId="{49EDBAB1-9160-44EB-AC15-1D54A20280F6}" srcOrd="9" destOrd="0" presId="urn:microsoft.com/office/officeart/2005/8/layout/cycle6"/>
    <dgm:cxn modelId="{35E57B61-DC9F-44DC-90D9-FA94308148B5}" type="presParOf" srcId="{4642CDE8-763E-4805-8AEE-B3C17CA34248}" destId="{E42F1670-9269-49AE-9723-34E115312424}" srcOrd="10" destOrd="0" presId="urn:microsoft.com/office/officeart/2005/8/layout/cycle6"/>
    <dgm:cxn modelId="{4C018D71-946A-4BB9-A203-14917378DD4B}" type="presParOf" srcId="{4642CDE8-763E-4805-8AEE-B3C17CA34248}" destId="{3EAB70DD-027D-4549-9050-2E985E970C64}"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286A5-7089-41D0-9994-9A8931FDB1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9F7E633-AA34-4489-BB70-E1F90E715AA1}">
      <dgm:prSet phldrT="[Text]" custT="1"/>
      <dgm:spPr/>
      <dgm:t>
        <a:bodyPr/>
        <a:lstStyle/>
        <a:p>
          <a:r>
            <a:rPr lang="ru-RU" sz="1400" b="0" u="sng" dirty="0" smtClean="0">
              <a:solidFill>
                <a:schemeClr val="bg1"/>
              </a:solidFill>
              <a:latin typeface="+mn-lt"/>
              <a:cs typeface="Times New Roman" pitchFamily="18" charset="0"/>
            </a:rPr>
            <a:t>ЭТАП </a:t>
          </a:r>
          <a:r>
            <a:rPr lang="en-US" sz="1400" b="0" u="sng" dirty="0" smtClean="0">
              <a:solidFill>
                <a:schemeClr val="bg1"/>
              </a:solidFill>
              <a:latin typeface="+mn-lt"/>
              <a:cs typeface="Times New Roman" pitchFamily="18" charset="0"/>
            </a:rPr>
            <a:t>1</a:t>
          </a:r>
        </a:p>
        <a:p>
          <a:r>
            <a:rPr lang="ru-RU" sz="1400" b="1" dirty="0" smtClean="0">
              <a:solidFill>
                <a:srgbClr val="FF0000"/>
              </a:solidFill>
              <a:latin typeface="+mn-lt"/>
              <a:cs typeface="Times New Roman" pitchFamily="18" charset="0"/>
            </a:rPr>
            <a:t>СОВЕТ ГЭФ </a:t>
          </a:r>
          <a:r>
            <a:rPr lang="ru-RU" sz="1400" dirty="0" smtClean="0"/>
            <a:t>утверждает </a:t>
          </a:r>
          <a:r>
            <a:rPr lang="ru-RU" sz="1400" b="1" dirty="0" smtClean="0">
              <a:solidFill>
                <a:schemeClr val="accent6"/>
              </a:solidFill>
              <a:latin typeface="+mn-lt"/>
              <a:cs typeface="Times New Roman" pitchFamily="18" charset="0"/>
            </a:rPr>
            <a:t>Рабочую программу</a:t>
          </a:r>
          <a:endParaRPr lang="en-US" sz="1400" b="1" dirty="0">
            <a:solidFill>
              <a:schemeClr val="accent6"/>
            </a:solidFill>
            <a:latin typeface="+mn-lt"/>
            <a:cs typeface="Times New Roman" pitchFamily="18" charset="0"/>
          </a:endParaRPr>
        </a:p>
      </dgm:t>
    </dgm:pt>
    <dgm:pt modelId="{F878E701-6165-4887-A461-5AA9324CFD0B}" type="parTrans" cxnId="{718E7B89-7585-4027-B7D1-D8F19DB85E42}">
      <dgm:prSet/>
      <dgm:spPr/>
      <dgm:t>
        <a:bodyPr/>
        <a:lstStyle/>
        <a:p>
          <a:endParaRPr lang="en-US"/>
        </a:p>
      </dgm:t>
    </dgm:pt>
    <dgm:pt modelId="{FB1F0A8F-8DB4-4303-A0C0-7F3CB8381947}" type="sibTrans" cxnId="{718E7B89-7585-4027-B7D1-D8F19DB85E42}">
      <dgm:prSet/>
      <dgm:spPr/>
      <dgm:t>
        <a:bodyPr/>
        <a:lstStyle/>
        <a:p>
          <a:endParaRPr lang="en-US"/>
        </a:p>
      </dgm:t>
    </dgm:pt>
    <dgm:pt modelId="{94055E1C-8D3E-43D2-A595-F010AC76C31D}">
      <dgm:prSet phldrT="[Text]" custT="1"/>
      <dgm:spPr>
        <a:solidFill>
          <a:schemeClr val="accent5">
            <a:lumMod val="60000"/>
            <a:lumOff val="40000"/>
          </a:schemeClr>
        </a:solidFill>
      </dgm:spPr>
      <dgm:t>
        <a:bodyPr/>
        <a:lstStyle/>
        <a:p>
          <a:r>
            <a:rPr lang="ru-RU" sz="1400" b="0" u="sng" dirty="0" smtClean="0">
              <a:solidFill>
                <a:schemeClr val="bg1"/>
              </a:solidFill>
              <a:latin typeface="+mn-lt"/>
              <a:cs typeface="Times New Roman" pitchFamily="18" charset="0"/>
            </a:rPr>
            <a:t>ЭТАП </a:t>
          </a:r>
          <a:r>
            <a:rPr lang="en-US" sz="1400" b="0" u="sng" dirty="0" smtClean="0">
              <a:solidFill>
                <a:schemeClr val="bg1"/>
              </a:solidFill>
              <a:latin typeface="+mn-lt"/>
              <a:cs typeface="Times New Roman" pitchFamily="18" charset="0"/>
            </a:rPr>
            <a:t>2</a:t>
          </a:r>
        </a:p>
        <a:p>
          <a:r>
            <a:rPr lang="ru-RU" sz="1400" b="1" dirty="0" smtClean="0">
              <a:solidFill>
                <a:srgbClr val="FF0000"/>
              </a:solidFill>
              <a:latin typeface="+mn-lt"/>
              <a:cs typeface="Times New Roman" pitchFamily="18" charset="0"/>
            </a:rPr>
            <a:t>СОВЕТ ГЭФ </a:t>
          </a:r>
          <a:r>
            <a:rPr lang="ru-RU" sz="1400" b="1" dirty="0" smtClean="0">
              <a:latin typeface="+mn-lt"/>
              <a:cs typeface="Times New Roman" pitchFamily="18" charset="0"/>
            </a:rPr>
            <a:t>рассматривает</a:t>
          </a:r>
          <a:r>
            <a:rPr lang="en-US" sz="1400" b="1" dirty="0" smtClean="0">
              <a:latin typeface="+mn-lt"/>
              <a:cs typeface="Times New Roman" pitchFamily="18" charset="0"/>
            </a:rPr>
            <a:t> </a:t>
          </a:r>
          <a:r>
            <a:rPr lang="ru-RU" sz="1400" b="1" dirty="0" smtClean="0">
              <a:solidFill>
                <a:schemeClr val="accent6"/>
              </a:solidFill>
              <a:latin typeface="+mn-lt"/>
              <a:cs typeface="Times New Roman" pitchFamily="18" charset="0"/>
            </a:rPr>
            <a:t>дочерний проект</a:t>
          </a:r>
          <a:endParaRPr lang="en-US" sz="1400" b="1" dirty="0">
            <a:solidFill>
              <a:schemeClr val="accent6"/>
            </a:solidFill>
            <a:latin typeface="+mn-lt"/>
            <a:cs typeface="Times New Roman" pitchFamily="18" charset="0"/>
          </a:endParaRPr>
        </a:p>
      </dgm:t>
    </dgm:pt>
    <dgm:pt modelId="{0EDDDBC0-E3B7-497D-B2B6-DF4BB14919B1}" type="parTrans" cxnId="{347463F8-F74B-42CF-9159-873350C548C1}">
      <dgm:prSet/>
      <dgm:spPr/>
      <dgm:t>
        <a:bodyPr/>
        <a:lstStyle/>
        <a:p>
          <a:endParaRPr lang="en-US"/>
        </a:p>
      </dgm:t>
    </dgm:pt>
    <dgm:pt modelId="{7AE36291-8845-4E02-BC40-867CFD1326D2}" type="sibTrans" cxnId="{347463F8-F74B-42CF-9159-873350C548C1}">
      <dgm:prSet/>
      <dgm:spPr/>
      <dgm:t>
        <a:bodyPr/>
        <a:lstStyle/>
        <a:p>
          <a:endParaRPr lang="en-US"/>
        </a:p>
      </dgm:t>
    </dgm:pt>
    <dgm:pt modelId="{0A7B0330-3A07-4597-9D5D-CA2AF66EE1DF}">
      <dgm:prSet phldrT="[Text]" custT="1"/>
      <dgm:spPr/>
      <dgm:t>
        <a:bodyPr/>
        <a:lstStyle/>
        <a:p>
          <a:r>
            <a:rPr lang="ru-RU" sz="1400" b="0" u="sng" dirty="0" smtClean="0">
              <a:solidFill>
                <a:schemeClr val="bg1"/>
              </a:solidFill>
              <a:latin typeface="+mn-lt"/>
              <a:cs typeface="Times New Roman" pitchFamily="18" charset="0"/>
            </a:rPr>
            <a:t>ЭТАП </a:t>
          </a:r>
          <a:r>
            <a:rPr lang="en-US" sz="1400" b="0" u="sng" dirty="0" smtClean="0">
              <a:solidFill>
                <a:schemeClr val="bg1"/>
              </a:solidFill>
              <a:latin typeface="+mn-lt"/>
              <a:cs typeface="Times New Roman" pitchFamily="18" charset="0"/>
            </a:rPr>
            <a:t>4</a:t>
          </a:r>
        </a:p>
        <a:p>
          <a:r>
            <a:rPr lang="ru-RU" sz="1400" b="1" dirty="0" smtClean="0">
              <a:solidFill>
                <a:srgbClr val="FF0000"/>
              </a:solidFill>
              <a:latin typeface="+mn-lt"/>
              <a:cs typeface="Times New Roman" pitchFamily="18" charset="0"/>
            </a:rPr>
            <a:t>АГЕНТСТВО </a:t>
          </a:r>
          <a:r>
            <a:rPr lang="ru-RU" sz="1400" b="0" dirty="0" smtClean="0">
              <a:latin typeface="+mn-lt"/>
              <a:cs typeface="Times New Roman" pitchFamily="18" charset="0"/>
            </a:rPr>
            <a:t>одобряет дочерний проект</a:t>
          </a:r>
          <a:endParaRPr lang="en-US" sz="1400" b="0" dirty="0">
            <a:latin typeface="+mn-lt"/>
            <a:cs typeface="Times New Roman" pitchFamily="18" charset="0"/>
          </a:endParaRPr>
        </a:p>
      </dgm:t>
    </dgm:pt>
    <dgm:pt modelId="{CA7AB9C3-DBCB-4D23-A696-371E78B9D272}" type="parTrans" cxnId="{215FB406-DE42-444D-874A-941AD6E397ED}">
      <dgm:prSet/>
      <dgm:spPr/>
      <dgm:t>
        <a:bodyPr/>
        <a:lstStyle/>
        <a:p>
          <a:endParaRPr lang="en-US"/>
        </a:p>
      </dgm:t>
    </dgm:pt>
    <dgm:pt modelId="{0E657F59-083D-402C-96F8-B03E2BAEF0EA}" type="sibTrans" cxnId="{215FB406-DE42-444D-874A-941AD6E397ED}">
      <dgm:prSet/>
      <dgm:spPr/>
      <dgm:t>
        <a:bodyPr/>
        <a:lstStyle/>
        <a:p>
          <a:endParaRPr lang="en-US"/>
        </a:p>
      </dgm:t>
    </dgm:pt>
    <dgm:pt modelId="{3FC928E0-BC0E-47CB-A28B-55B1FB5BEEAA}">
      <dgm:prSet phldrT="[Text]" custT="1"/>
      <dgm:spPr/>
      <dgm:t>
        <a:bodyPr/>
        <a:lstStyle/>
        <a:p>
          <a:r>
            <a:rPr lang="ru-RU" sz="1400" b="0" u="sng" dirty="0" smtClean="0">
              <a:solidFill>
                <a:schemeClr val="bg1"/>
              </a:solidFill>
              <a:latin typeface="+mn-lt"/>
              <a:cs typeface="Times New Roman" pitchFamily="18" charset="0"/>
            </a:rPr>
            <a:t>ЭТАП </a:t>
          </a:r>
          <a:r>
            <a:rPr lang="en-US" sz="1400" b="0" u="sng" dirty="0" smtClean="0">
              <a:solidFill>
                <a:schemeClr val="bg1"/>
              </a:solidFill>
              <a:latin typeface="+mn-lt"/>
              <a:cs typeface="Times New Roman" pitchFamily="18" charset="0"/>
            </a:rPr>
            <a:t>5</a:t>
          </a:r>
        </a:p>
        <a:p>
          <a:r>
            <a:rPr lang="ru-RU" sz="1400" b="1" dirty="0" smtClean="0">
              <a:solidFill>
                <a:srgbClr val="FF0000"/>
              </a:solidFill>
              <a:latin typeface="+mn-lt"/>
              <a:cs typeface="Times New Roman" pitchFamily="18" charset="0"/>
            </a:rPr>
            <a:t>АГЕНТСТВО </a:t>
          </a:r>
          <a:r>
            <a:rPr lang="ru-RU" sz="1400" b="0" dirty="0" smtClean="0">
              <a:solidFill>
                <a:schemeClr val="bg1"/>
              </a:solidFill>
              <a:latin typeface="+mn-lt"/>
              <a:cs typeface="Times New Roman" pitchFamily="18" charset="0"/>
            </a:rPr>
            <a:t>реализует проект</a:t>
          </a:r>
          <a:endParaRPr lang="en-US" sz="1400" b="0" dirty="0">
            <a:latin typeface="+mn-lt"/>
            <a:cs typeface="Times New Roman" pitchFamily="18" charset="0"/>
          </a:endParaRPr>
        </a:p>
      </dgm:t>
    </dgm:pt>
    <dgm:pt modelId="{C218714A-1BC1-419D-A946-A7977C9EBFB8}" type="parTrans" cxnId="{7EAE0E5A-1273-45DB-92F1-1D3A54A3977E}">
      <dgm:prSet/>
      <dgm:spPr/>
      <dgm:t>
        <a:bodyPr/>
        <a:lstStyle/>
        <a:p>
          <a:endParaRPr lang="en-US"/>
        </a:p>
      </dgm:t>
    </dgm:pt>
    <dgm:pt modelId="{10209D6F-499F-4989-B57A-ADF0DFD3F91E}" type="sibTrans" cxnId="{7EAE0E5A-1273-45DB-92F1-1D3A54A3977E}">
      <dgm:prSet/>
      <dgm:spPr/>
      <dgm:t>
        <a:bodyPr/>
        <a:lstStyle/>
        <a:p>
          <a:endParaRPr lang="en-US"/>
        </a:p>
      </dgm:t>
    </dgm:pt>
    <dgm:pt modelId="{F3CE97F8-9527-49E1-B1EC-B86FF8021DB3}">
      <dgm:prSet custT="1"/>
      <dgm:spPr/>
      <dgm:t>
        <a:bodyPr/>
        <a:lstStyle/>
        <a:p>
          <a:r>
            <a:rPr lang="ru-RU" sz="1400" u="sng" dirty="0" smtClean="0"/>
            <a:t>ЭТАП </a:t>
          </a:r>
          <a:r>
            <a:rPr lang="en-US" sz="1400" u="sng" dirty="0" smtClean="0"/>
            <a:t>3</a:t>
          </a:r>
        </a:p>
        <a:p>
          <a:r>
            <a:rPr lang="ru-RU" sz="1400" b="1" u="none" dirty="0" smtClean="0">
              <a:solidFill>
                <a:srgbClr val="FF0000"/>
              </a:solidFill>
            </a:rPr>
            <a:t>ИД ГЭФ </a:t>
          </a:r>
          <a:r>
            <a:rPr lang="ru-RU" sz="1400" b="0" u="none" dirty="0" smtClean="0">
              <a:solidFill>
                <a:schemeClr val="bg1"/>
              </a:solidFill>
            </a:rPr>
            <a:t>согласовывает</a:t>
          </a:r>
          <a:r>
            <a:rPr lang="en-US" sz="1400" b="0" u="none" dirty="0" smtClean="0">
              <a:solidFill>
                <a:schemeClr val="bg1"/>
              </a:solidFill>
            </a:rPr>
            <a:t> </a:t>
          </a:r>
          <a:r>
            <a:rPr lang="ru-RU" sz="1400" b="1" u="none" dirty="0" smtClean="0">
              <a:solidFill>
                <a:schemeClr val="accent6"/>
              </a:solidFill>
            </a:rPr>
            <a:t>дочерний проект</a:t>
          </a:r>
          <a:endParaRPr lang="en-US" sz="1400" b="1" u="none" dirty="0">
            <a:solidFill>
              <a:schemeClr val="accent6"/>
            </a:solidFill>
          </a:endParaRPr>
        </a:p>
      </dgm:t>
    </dgm:pt>
    <dgm:pt modelId="{EB3847AA-8577-4514-973C-284C40E82665}" type="parTrans" cxnId="{036F4582-166F-4193-B8C9-3AD6B442C405}">
      <dgm:prSet/>
      <dgm:spPr/>
      <dgm:t>
        <a:bodyPr/>
        <a:lstStyle/>
        <a:p>
          <a:endParaRPr lang="en-US"/>
        </a:p>
      </dgm:t>
    </dgm:pt>
    <dgm:pt modelId="{57BD1702-2647-45B4-A0D3-F2BC8036F4AF}" type="sibTrans" cxnId="{036F4582-166F-4193-B8C9-3AD6B442C405}">
      <dgm:prSet/>
      <dgm:spPr/>
      <dgm:t>
        <a:bodyPr/>
        <a:lstStyle/>
        <a:p>
          <a:endParaRPr lang="en-US"/>
        </a:p>
      </dgm:t>
    </dgm:pt>
    <dgm:pt modelId="{78D4EEC0-FAF0-49E1-9F53-90A9DBAB0264}" type="pres">
      <dgm:prSet presAssocID="{CA2286A5-7089-41D0-9994-9A8931FDB159}" presName="cycle" presStyleCnt="0">
        <dgm:presLayoutVars>
          <dgm:dir/>
          <dgm:resizeHandles val="exact"/>
        </dgm:presLayoutVars>
      </dgm:prSet>
      <dgm:spPr/>
      <dgm:t>
        <a:bodyPr/>
        <a:lstStyle/>
        <a:p>
          <a:endParaRPr lang="en-US"/>
        </a:p>
      </dgm:t>
    </dgm:pt>
    <dgm:pt modelId="{7789B6DB-77C9-44F1-B501-E2952E246C60}" type="pres">
      <dgm:prSet presAssocID="{69F7E633-AA34-4489-BB70-E1F90E715AA1}" presName="node" presStyleLbl="node1" presStyleIdx="0" presStyleCnt="5" custScaleX="112910">
        <dgm:presLayoutVars>
          <dgm:bulletEnabled val="1"/>
        </dgm:presLayoutVars>
      </dgm:prSet>
      <dgm:spPr/>
      <dgm:t>
        <a:bodyPr/>
        <a:lstStyle/>
        <a:p>
          <a:endParaRPr lang="en-US"/>
        </a:p>
      </dgm:t>
    </dgm:pt>
    <dgm:pt modelId="{24D6C54B-60A9-4215-8A7E-36690500A551}" type="pres">
      <dgm:prSet presAssocID="{69F7E633-AA34-4489-BB70-E1F90E715AA1}" presName="spNode" presStyleCnt="0"/>
      <dgm:spPr/>
    </dgm:pt>
    <dgm:pt modelId="{DE39477B-241F-4716-80C1-1A96C4B91B26}" type="pres">
      <dgm:prSet presAssocID="{FB1F0A8F-8DB4-4303-A0C0-7F3CB8381947}" presName="sibTrans" presStyleLbl="sibTrans1D1" presStyleIdx="0" presStyleCnt="5"/>
      <dgm:spPr/>
      <dgm:t>
        <a:bodyPr/>
        <a:lstStyle/>
        <a:p>
          <a:endParaRPr lang="en-US"/>
        </a:p>
      </dgm:t>
    </dgm:pt>
    <dgm:pt modelId="{DB5EF367-B35A-4495-86C0-DD0CA12E62CA}" type="pres">
      <dgm:prSet presAssocID="{94055E1C-8D3E-43D2-A595-F010AC76C31D}" presName="node" presStyleLbl="node1" presStyleIdx="1" presStyleCnt="5" custScaleX="111185">
        <dgm:presLayoutVars>
          <dgm:bulletEnabled val="1"/>
        </dgm:presLayoutVars>
      </dgm:prSet>
      <dgm:spPr/>
      <dgm:t>
        <a:bodyPr/>
        <a:lstStyle/>
        <a:p>
          <a:endParaRPr lang="en-US"/>
        </a:p>
      </dgm:t>
    </dgm:pt>
    <dgm:pt modelId="{4CD7DD03-4490-43E8-A8F2-5A5C5C7ED6D1}" type="pres">
      <dgm:prSet presAssocID="{94055E1C-8D3E-43D2-A595-F010AC76C31D}" presName="spNode" presStyleCnt="0"/>
      <dgm:spPr/>
    </dgm:pt>
    <dgm:pt modelId="{0FD2E7DE-3527-46E7-8D68-5E0780D22E56}" type="pres">
      <dgm:prSet presAssocID="{7AE36291-8845-4E02-BC40-867CFD1326D2}" presName="sibTrans" presStyleLbl="sibTrans1D1" presStyleIdx="1" presStyleCnt="5"/>
      <dgm:spPr/>
      <dgm:t>
        <a:bodyPr/>
        <a:lstStyle/>
        <a:p>
          <a:endParaRPr lang="en-US"/>
        </a:p>
      </dgm:t>
    </dgm:pt>
    <dgm:pt modelId="{B0979C31-F576-41D4-9E99-2F715EF2566F}" type="pres">
      <dgm:prSet presAssocID="{F3CE97F8-9527-49E1-B1EC-B86FF8021DB3}" presName="node" presStyleLbl="node1" presStyleIdx="2" presStyleCnt="5" custScaleX="111168">
        <dgm:presLayoutVars>
          <dgm:bulletEnabled val="1"/>
        </dgm:presLayoutVars>
      </dgm:prSet>
      <dgm:spPr/>
      <dgm:t>
        <a:bodyPr/>
        <a:lstStyle/>
        <a:p>
          <a:endParaRPr lang="en-US"/>
        </a:p>
      </dgm:t>
    </dgm:pt>
    <dgm:pt modelId="{81236288-E390-483F-BF2E-FC742B48D502}" type="pres">
      <dgm:prSet presAssocID="{F3CE97F8-9527-49E1-B1EC-B86FF8021DB3}" presName="spNode" presStyleCnt="0"/>
      <dgm:spPr/>
    </dgm:pt>
    <dgm:pt modelId="{BE14FCEF-7962-4C07-AB89-9E94FC0B0C7C}" type="pres">
      <dgm:prSet presAssocID="{57BD1702-2647-45B4-A0D3-F2BC8036F4AF}" presName="sibTrans" presStyleLbl="sibTrans1D1" presStyleIdx="2" presStyleCnt="5"/>
      <dgm:spPr/>
      <dgm:t>
        <a:bodyPr/>
        <a:lstStyle/>
        <a:p>
          <a:endParaRPr lang="en-US"/>
        </a:p>
      </dgm:t>
    </dgm:pt>
    <dgm:pt modelId="{D03A0830-7209-4350-9A98-6766D883F13E}" type="pres">
      <dgm:prSet presAssocID="{0A7B0330-3A07-4597-9D5D-CA2AF66EE1DF}" presName="node" presStyleLbl="node1" presStyleIdx="3" presStyleCnt="5" custScaleX="116761">
        <dgm:presLayoutVars>
          <dgm:bulletEnabled val="1"/>
        </dgm:presLayoutVars>
      </dgm:prSet>
      <dgm:spPr/>
      <dgm:t>
        <a:bodyPr/>
        <a:lstStyle/>
        <a:p>
          <a:endParaRPr lang="en-US"/>
        </a:p>
      </dgm:t>
    </dgm:pt>
    <dgm:pt modelId="{0BB04FE0-E2BC-44A6-9BB0-C5D2CAE10CA0}" type="pres">
      <dgm:prSet presAssocID="{0A7B0330-3A07-4597-9D5D-CA2AF66EE1DF}" presName="spNode" presStyleCnt="0"/>
      <dgm:spPr/>
    </dgm:pt>
    <dgm:pt modelId="{43AFA3E8-E44D-4D19-A3A8-E28980B857C6}" type="pres">
      <dgm:prSet presAssocID="{0E657F59-083D-402C-96F8-B03E2BAEF0EA}" presName="sibTrans" presStyleLbl="sibTrans1D1" presStyleIdx="3" presStyleCnt="5"/>
      <dgm:spPr/>
      <dgm:t>
        <a:bodyPr/>
        <a:lstStyle/>
        <a:p>
          <a:endParaRPr lang="en-US"/>
        </a:p>
      </dgm:t>
    </dgm:pt>
    <dgm:pt modelId="{A7AF0BA6-0F65-4721-A3BB-122E1FDF0F21}" type="pres">
      <dgm:prSet presAssocID="{3FC928E0-BC0E-47CB-A28B-55B1FB5BEEAA}" presName="node" presStyleLbl="node1" presStyleIdx="4" presStyleCnt="5" custScaleX="116778">
        <dgm:presLayoutVars>
          <dgm:bulletEnabled val="1"/>
        </dgm:presLayoutVars>
      </dgm:prSet>
      <dgm:spPr/>
      <dgm:t>
        <a:bodyPr/>
        <a:lstStyle/>
        <a:p>
          <a:endParaRPr lang="en-US"/>
        </a:p>
      </dgm:t>
    </dgm:pt>
    <dgm:pt modelId="{CDB1D895-B88D-40C5-B355-D1E873326367}" type="pres">
      <dgm:prSet presAssocID="{3FC928E0-BC0E-47CB-A28B-55B1FB5BEEAA}" presName="spNode" presStyleCnt="0"/>
      <dgm:spPr/>
    </dgm:pt>
    <dgm:pt modelId="{E721502D-C4DB-4FCF-9A3B-5AF00916CEDC}" type="pres">
      <dgm:prSet presAssocID="{10209D6F-499F-4989-B57A-ADF0DFD3F91E}" presName="sibTrans" presStyleLbl="sibTrans1D1" presStyleIdx="4" presStyleCnt="5"/>
      <dgm:spPr/>
      <dgm:t>
        <a:bodyPr/>
        <a:lstStyle/>
        <a:p>
          <a:endParaRPr lang="en-US"/>
        </a:p>
      </dgm:t>
    </dgm:pt>
  </dgm:ptLst>
  <dgm:cxnLst>
    <dgm:cxn modelId="{A35382AE-51B3-4A1E-B2C0-F74E4116AFCA}" type="presOf" srcId="{0A7B0330-3A07-4597-9D5D-CA2AF66EE1DF}" destId="{D03A0830-7209-4350-9A98-6766D883F13E}" srcOrd="0" destOrd="0" presId="urn:microsoft.com/office/officeart/2005/8/layout/cycle6"/>
    <dgm:cxn modelId="{036F4582-166F-4193-B8C9-3AD6B442C405}" srcId="{CA2286A5-7089-41D0-9994-9A8931FDB159}" destId="{F3CE97F8-9527-49E1-B1EC-B86FF8021DB3}" srcOrd="2" destOrd="0" parTransId="{EB3847AA-8577-4514-973C-284C40E82665}" sibTransId="{57BD1702-2647-45B4-A0D3-F2BC8036F4AF}"/>
    <dgm:cxn modelId="{7EAE0E5A-1273-45DB-92F1-1D3A54A3977E}" srcId="{CA2286A5-7089-41D0-9994-9A8931FDB159}" destId="{3FC928E0-BC0E-47CB-A28B-55B1FB5BEEAA}" srcOrd="4" destOrd="0" parTransId="{C218714A-1BC1-419D-A946-A7977C9EBFB8}" sibTransId="{10209D6F-499F-4989-B57A-ADF0DFD3F91E}"/>
    <dgm:cxn modelId="{A23EDEEB-53F4-481A-AB52-86EEDF456B1D}" type="presOf" srcId="{FB1F0A8F-8DB4-4303-A0C0-7F3CB8381947}" destId="{DE39477B-241F-4716-80C1-1A96C4B91B26}" srcOrd="0" destOrd="0" presId="urn:microsoft.com/office/officeart/2005/8/layout/cycle6"/>
    <dgm:cxn modelId="{ED17F79A-1A43-48B9-A82B-1E7DB7B5C4E2}" type="presOf" srcId="{94055E1C-8D3E-43D2-A595-F010AC76C31D}" destId="{DB5EF367-B35A-4495-86C0-DD0CA12E62CA}" srcOrd="0" destOrd="0" presId="urn:microsoft.com/office/officeart/2005/8/layout/cycle6"/>
    <dgm:cxn modelId="{B93C3F98-9F84-4143-B64D-BE1B9E8D34FF}" type="presOf" srcId="{10209D6F-499F-4989-B57A-ADF0DFD3F91E}" destId="{E721502D-C4DB-4FCF-9A3B-5AF00916CEDC}" srcOrd="0" destOrd="0" presId="urn:microsoft.com/office/officeart/2005/8/layout/cycle6"/>
    <dgm:cxn modelId="{2A840221-133C-470D-9C24-F1E155122EC2}" type="presOf" srcId="{7AE36291-8845-4E02-BC40-867CFD1326D2}" destId="{0FD2E7DE-3527-46E7-8D68-5E0780D22E56}" srcOrd="0" destOrd="0" presId="urn:microsoft.com/office/officeart/2005/8/layout/cycle6"/>
    <dgm:cxn modelId="{718E7B89-7585-4027-B7D1-D8F19DB85E42}" srcId="{CA2286A5-7089-41D0-9994-9A8931FDB159}" destId="{69F7E633-AA34-4489-BB70-E1F90E715AA1}" srcOrd="0" destOrd="0" parTransId="{F878E701-6165-4887-A461-5AA9324CFD0B}" sibTransId="{FB1F0A8F-8DB4-4303-A0C0-7F3CB8381947}"/>
    <dgm:cxn modelId="{591E2CB0-249E-4CA7-9EDC-8A5F286E544E}" type="presOf" srcId="{CA2286A5-7089-41D0-9994-9A8931FDB159}" destId="{78D4EEC0-FAF0-49E1-9F53-90A9DBAB0264}" srcOrd="0" destOrd="0" presId="urn:microsoft.com/office/officeart/2005/8/layout/cycle6"/>
    <dgm:cxn modelId="{2A7E7555-B821-4152-A0D3-FD59E1994A3E}" type="presOf" srcId="{69F7E633-AA34-4489-BB70-E1F90E715AA1}" destId="{7789B6DB-77C9-44F1-B501-E2952E246C60}" srcOrd="0" destOrd="0" presId="urn:microsoft.com/office/officeart/2005/8/layout/cycle6"/>
    <dgm:cxn modelId="{CE269B7D-966B-4C8C-8106-A6430CE6054D}" type="presOf" srcId="{57BD1702-2647-45B4-A0D3-F2BC8036F4AF}" destId="{BE14FCEF-7962-4C07-AB89-9E94FC0B0C7C}" srcOrd="0" destOrd="0" presId="urn:microsoft.com/office/officeart/2005/8/layout/cycle6"/>
    <dgm:cxn modelId="{88B7F7BC-7720-4BA1-B8EB-73DFAABDE4AF}" type="presOf" srcId="{F3CE97F8-9527-49E1-B1EC-B86FF8021DB3}" destId="{B0979C31-F576-41D4-9E99-2F715EF2566F}" srcOrd="0" destOrd="0" presId="urn:microsoft.com/office/officeart/2005/8/layout/cycle6"/>
    <dgm:cxn modelId="{215FB406-DE42-444D-874A-941AD6E397ED}" srcId="{CA2286A5-7089-41D0-9994-9A8931FDB159}" destId="{0A7B0330-3A07-4597-9D5D-CA2AF66EE1DF}" srcOrd="3" destOrd="0" parTransId="{CA7AB9C3-DBCB-4D23-A696-371E78B9D272}" sibTransId="{0E657F59-083D-402C-96F8-B03E2BAEF0EA}"/>
    <dgm:cxn modelId="{347463F8-F74B-42CF-9159-873350C548C1}" srcId="{CA2286A5-7089-41D0-9994-9A8931FDB159}" destId="{94055E1C-8D3E-43D2-A595-F010AC76C31D}" srcOrd="1" destOrd="0" parTransId="{0EDDDBC0-E3B7-497D-B2B6-DF4BB14919B1}" sibTransId="{7AE36291-8845-4E02-BC40-867CFD1326D2}"/>
    <dgm:cxn modelId="{F89A9F29-E451-44EB-8C25-71CE2B14A0C2}" type="presOf" srcId="{0E657F59-083D-402C-96F8-B03E2BAEF0EA}" destId="{43AFA3E8-E44D-4D19-A3A8-E28980B857C6}" srcOrd="0" destOrd="0" presId="urn:microsoft.com/office/officeart/2005/8/layout/cycle6"/>
    <dgm:cxn modelId="{58243726-8C8B-4129-8292-D357B869F88F}" type="presOf" srcId="{3FC928E0-BC0E-47CB-A28B-55B1FB5BEEAA}" destId="{A7AF0BA6-0F65-4721-A3BB-122E1FDF0F21}" srcOrd="0" destOrd="0" presId="urn:microsoft.com/office/officeart/2005/8/layout/cycle6"/>
    <dgm:cxn modelId="{FE3FE93D-457D-41DA-A377-3988D60C153B}" type="presParOf" srcId="{78D4EEC0-FAF0-49E1-9F53-90A9DBAB0264}" destId="{7789B6DB-77C9-44F1-B501-E2952E246C60}" srcOrd="0" destOrd="0" presId="urn:microsoft.com/office/officeart/2005/8/layout/cycle6"/>
    <dgm:cxn modelId="{DDD9E94F-172F-4E95-8FE7-145B2BBB9EAF}" type="presParOf" srcId="{78D4EEC0-FAF0-49E1-9F53-90A9DBAB0264}" destId="{24D6C54B-60A9-4215-8A7E-36690500A551}" srcOrd="1" destOrd="0" presId="urn:microsoft.com/office/officeart/2005/8/layout/cycle6"/>
    <dgm:cxn modelId="{AD0F58A2-E6E1-4928-8666-F9BB796D8AB7}" type="presParOf" srcId="{78D4EEC0-FAF0-49E1-9F53-90A9DBAB0264}" destId="{DE39477B-241F-4716-80C1-1A96C4B91B26}" srcOrd="2" destOrd="0" presId="urn:microsoft.com/office/officeart/2005/8/layout/cycle6"/>
    <dgm:cxn modelId="{6E471687-1496-43AF-B1D3-4DAF2C58DB6B}" type="presParOf" srcId="{78D4EEC0-FAF0-49E1-9F53-90A9DBAB0264}" destId="{DB5EF367-B35A-4495-86C0-DD0CA12E62CA}" srcOrd="3" destOrd="0" presId="urn:microsoft.com/office/officeart/2005/8/layout/cycle6"/>
    <dgm:cxn modelId="{2162B35F-7373-4D65-9E2A-FAAE223EF4B5}" type="presParOf" srcId="{78D4EEC0-FAF0-49E1-9F53-90A9DBAB0264}" destId="{4CD7DD03-4490-43E8-A8F2-5A5C5C7ED6D1}" srcOrd="4" destOrd="0" presId="urn:microsoft.com/office/officeart/2005/8/layout/cycle6"/>
    <dgm:cxn modelId="{503831AE-6E50-443D-8296-9F122D43C104}" type="presParOf" srcId="{78D4EEC0-FAF0-49E1-9F53-90A9DBAB0264}" destId="{0FD2E7DE-3527-46E7-8D68-5E0780D22E56}" srcOrd="5" destOrd="0" presId="urn:microsoft.com/office/officeart/2005/8/layout/cycle6"/>
    <dgm:cxn modelId="{77CFACEA-7653-4563-89E9-6528F390523C}" type="presParOf" srcId="{78D4EEC0-FAF0-49E1-9F53-90A9DBAB0264}" destId="{B0979C31-F576-41D4-9E99-2F715EF2566F}" srcOrd="6" destOrd="0" presId="urn:microsoft.com/office/officeart/2005/8/layout/cycle6"/>
    <dgm:cxn modelId="{D6D84DF4-4928-4E95-BE5E-D858969030B8}" type="presParOf" srcId="{78D4EEC0-FAF0-49E1-9F53-90A9DBAB0264}" destId="{81236288-E390-483F-BF2E-FC742B48D502}" srcOrd="7" destOrd="0" presId="urn:microsoft.com/office/officeart/2005/8/layout/cycle6"/>
    <dgm:cxn modelId="{19A87789-213F-4510-BD57-4799E2C0AE68}" type="presParOf" srcId="{78D4EEC0-FAF0-49E1-9F53-90A9DBAB0264}" destId="{BE14FCEF-7962-4C07-AB89-9E94FC0B0C7C}" srcOrd="8" destOrd="0" presId="urn:microsoft.com/office/officeart/2005/8/layout/cycle6"/>
    <dgm:cxn modelId="{E12B7A08-AA1B-4807-A21D-00A3A4CC2927}" type="presParOf" srcId="{78D4EEC0-FAF0-49E1-9F53-90A9DBAB0264}" destId="{D03A0830-7209-4350-9A98-6766D883F13E}" srcOrd="9" destOrd="0" presId="urn:microsoft.com/office/officeart/2005/8/layout/cycle6"/>
    <dgm:cxn modelId="{D1B6A1F1-2CD5-43D4-8C48-872AA222EF3E}" type="presParOf" srcId="{78D4EEC0-FAF0-49E1-9F53-90A9DBAB0264}" destId="{0BB04FE0-E2BC-44A6-9BB0-C5D2CAE10CA0}" srcOrd="10" destOrd="0" presId="urn:microsoft.com/office/officeart/2005/8/layout/cycle6"/>
    <dgm:cxn modelId="{4F85B5FD-988E-4BAD-BE9E-89A2EC2B4CB2}" type="presParOf" srcId="{78D4EEC0-FAF0-49E1-9F53-90A9DBAB0264}" destId="{43AFA3E8-E44D-4D19-A3A8-E28980B857C6}" srcOrd="11" destOrd="0" presId="urn:microsoft.com/office/officeart/2005/8/layout/cycle6"/>
    <dgm:cxn modelId="{9729E6A9-7434-4FFE-9F06-F2D0AC012CC3}" type="presParOf" srcId="{78D4EEC0-FAF0-49E1-9F53-90A9DBAB0264}" destId="{A7AF0BA6-0F65-4721-A3BB-122E1FDF0F21}" srcOrd="12" destOrd="0" presId="urn:microsoft.com/office/officeart/2005/8/layout/cycle6"/>
    <dgm:cxn modelId="{D0E2A1D7-E848-405B-9566-B7857E18F3F9}" type="presParOf" srcId="{78D4EEC0-FAF0-49E1-9F53-90A9DBAB0264}" destId="{CDB1D895-B88D-40C5-B355-D1E873326367}" srcOrd="13" destOrd="0" presId="urn:microsoft.com/office/officeart/2005/8/layout/cycle6"/>
    <dgm:cxn modelId="{2CB36450-B285-4A69-84E9-ABEA7BCDF4A9}" type="presParOf" srcId="{78D4EEC0-FAF0-49E1-9F53-90A9DBAB0264}" destId="{E721502D-C4DB-4FCF-9A3B-5AF00916CED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custT="1"/>
      <dgm:spPr>
        <a:ln w="76200">
          <a:solidFill>
            <a:srgbClr val="FFFF00"/>
          </a:solidFill>
        </a:ln>
      </dgm:spPr>
      <dgm:t>
        <a:bodyPr/>
        <a:lstStyle/>
        <a:p>
          <a:r>
            <a:rPr lang="ru-RU" sz="2400" dirty="0" smtClean="0"/>
            <a:t>Определить имеющийся объем средств на тематическую область</a:t>
          </a:r>
          <a:endParaRPr lang="en-US" sz="2400"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396C99DC-F3C9-482C-BAB7-8F47A7ADEF39}" type="presOf" srcId="{DE6E7E3E-8551-49FB-A6F2-F571BFD1F25E}" destId="{8DCE5DA1-07AD-48F8-BE1A-C84AB665BF04}" srcOrd="0" destOrd="0" presId="urn:microsoft.com/office/officeart/2005/8/layout/chevron2"/>
    <dgm:cxn modelId="{F8615E56-C5DD-4FBF-AEFF-A32E2D489643}" srcId="{1A6A4C6F-465D-4F5D-A0A7-FB0ED31EBF9A}" destId="{427AE357-2A0C-4CC4-B747-4F4C14D280FC}" srcOrd="0" destOrd="0" parTransId="{A2423A18-5293-49BF-A4BE-5787A444A06D}" sibTransId="{1447EE2E-912A-4AD0-90B1-1111D0BD3091}"/>
    <dgm:cxn modelId="{C67DD13C-3885-4076-97C5-350F97F54F69}" srcId="{1E3C777D-CC13-4E1E-ADA7-36296CD49D16}" destId="{D8C12C3D-756E-4409-B3CA-788AB7F56C8B}" srcOrd="4" destOrd="0" parTransId="{F7BA5126-BEF8-4E7C-A79A-DECA8F348DD0}" sibTransId="{FEC479A9-C964-4D77-A0BE-6E6F98B1B22D}"/>
    <dgm:cxn modelId="{1B79F1A4-BE16-4DCB-9D81-FD3AD27D9975}" srcId="{DA9D85D2-7396-4E4B-9572-5450648B1448}" destId="{39723DDC-3239-4B4F-BF48-759C59EA5559}" srcOrd="0" destOrd="0" parTransId="{7B294429-2DCC-4784-AD68-5DAE56AF76AA}" sibTransId="{AF51A16E-5C64-4BEA-A4FD-F6F1760B09D6}"/>
    <dgm:cxn modelId="{90F50ADB-F175-4347-AFDB-E6F9745C3F99}" type="presOf" srcId="{9CC0326C-F00A-45CE-A6A2-C0DBFF4E0D51}" destId="{8D0D5279-F7C7-4118-BFD9-791E347E0538}" srcOrd="0" destOrd="0" presId="urn:microsoft.com/office/officeart/2005/8/layout/chevron2"/>
    <dgm:cxn modelId="{CA9EC621-6AD7-4C29-8067-9E7D69AB0993}" srcId="{1E3C777D-CC13-4E1E-ADA7-36296CD49D16}" destId="{AEED0E7E-6B16-4878-9772-35EC386FE47D}" srcOrd="3" destOrd="0" parTransId="{156C291B-0D4A-4C37-84F5-168EC7BCFCB7}" sibTransId="{941849F2-1D45-4152-9A14-4D467EB761E2}"/>
    <dgm:cxn modelId="{8399CE8B-8CB2-4F48-B6E8-228D4BA54E48}" srcId="{8DB1309F-666F-409D-B5B9-D04D14425E39}" destId="{DE6E7E3E-8551-49FB-A6F2-F571BFD1F25E}" srcOrd="0" destOrd="0" parTransId="{88F3F6AA-8D11-481A-BD50-7671DE90FAF7}" sibTransId="{AA0EBEE9-7883-4687-B317-DD41D427D594}"/>
    <dgm:cxn modelId="{7A17FB77-0907-4423-8245-8597884EC2D5}" srcId="{AEED0E7E-6B16-4878-9772-35EC386FE47D}" destId="{A74F1F23-C7A5-47A3-8B0A-D4F03EED38FB}" srcOrd="0" destOrd="0" parTransId="{17EA82B3-B3FE-4A1B-A4AC-95C0C3F502BC}" sibTransId="{72ED97B5-DE62-485F-A749-F57194E34728}"/>
    <dgm:cxn modelId="{E2BD0128-9F53-43FF-89BE-EAD7422619D3}" type="presOf" srcId="{A74F1F23-C7A5-47A3-8B0A-D4F03EED38FB}" destId="{C516F9DD-F4CD-427E-8D95-D35293BD3AAA}" srcOrd="0" destOrd="0" presId="urn:microsoft.com/office/officeart/2005/8/layout/chevron2"/>
    <dgm:cxn modelId="{263B40F6-8354-4AA1-9472-582B6D5E253B}" srcId="{9CC0326C-F00A-45CE-A6A2-C0DBFF4E0D51}" destId="{8BDFB5CD-B755-4988-8881-F9B5C67E94A0}" srcOrd="0" destOrd="0" parTransId="{12270231-45FB-48D1-80A9-765617B7D6D4}" sibTransId="{89FC8AF8-170F-4333-9A4C-22FFBBA95369}"/>
    <dgm:cxn modelId="{4387C0AC-87A6-4916-BE4E-349A75B50F2C}" srcId="{1E3C777D-CC13-4E1E-ADA7-36296CD49D16}" destId="{DA9D85D2-7396-4E4B-9572-5450648B1448}" srcOrd="2" destOrd="0" parTransId="{B0B9D781-5052-4C5F-A9DA-7C7D7EEE08E2}" sibTransId="{7E14F4CB-F1A8-45F1-926D-BAD87194A7CD}"/>
    <dgm:cxn modelId="{17E48AC6-A8D3-4333-BCCE-36A477E1095B}" type="presOf" srcId="{8DB1309F-666F-409D-B5B9-D04D14425E39}" destId="{706ED46A-7216-4033-99AB-3ECC95E673BE}" srcOrd="0" destOrd="0" presId="urn:microsoft.com/office/officeart/2005/8/layout/chevron2"/>
    <dgm:cxn modelId="{CA8A03EC-C3F9-4A77-836A-7D128287DA56}" type="presOf" srcId="{39723DDC-3239-4B4F-BF48-759C59EA5559}" destId="{AB623696-E7D3-4C0B-8FC0-FEA14D75C612}" srcOrd="0" destOrd="0" presId="urn:microsoft.com/office/officeart/2005/8/layout/chevron2"/>
    <dgm:cxn modelId="{D170B965-D5C1-4677-8594-EB9DA19EF62B}" type="presOf" srcId="{AEED0E7E-6B16-4878-9772-35EC386FE47D}" destId="{48A83130-6CA4-46CC-B544-F684BEFB8667}" srcOrd="0" destOrd="0" presId="urn:microsoft.com/office/officeart/2005/8/layout/chevron2"/>
    <dgm:cxn modelId="{82915C94-1709-43D3-A1E1-7869B8F3C1D5}" type="presOf" srcId="{3E4764AE-434D-4C80-86A8-67A648D0EFCF}" destId="{B5788FB2-C6B1-4BC0-970C-52A6C8EB9F33}" srcOrd="0" destOrd="0" presId="urn:microsoft.com/office/officeart/2005/8/layout/chevron2"/>
    <dgm:cxn modelId="{29909DA2-1553-4375-BB4F-EEA5B2A87381}" type="presOf" srcId="{D8C12C3D-756E-4409-B3CA-788AB7F56C8B}" destId="{54CE6A94-CF24-4B94-8870-3EC682C763A0}" srcOrd="0" destOrd="0" presId="urn:microsoft.com/office/officeart/2005/8/layout/chevron2"/>
    <dgm:cxn modelId="{F7C1FFF8-9478-4C46-8C66-657FF81D5DC6}" type="presOf" srcId="{1A6A4C6F-465D-4F5D-A0A7-FB0ED31EBF9A}" destId="{0C155660-E2A8-4B35-9DDF-10B9E8FDF72D}" srcOrd="0" destOrd="0" presId="urn:microsoft.com/office/officeart/2005/8/layout/chevron2"/>
    <dgm:cxn modelId="{401C31B4-B0B7-45EC-8FD1-4CB819DDF62A}" type="presOf" srcId="{DA9D85D2-7396-4E4B-9572-5450648B1448}" destId="{93054748-4EF4-4692-84E7-A3A1B7D6ED99}" srcOrd="0" destOrd="0" presId="urn:microsoft.com/office/officeart/2005/8/layout/chevron2"/>
    <dgm:cxn modelId="{C70361EB-4134-44A4-A5F2-D13590771548}" srcId="{1E3C777D-CC13-4E1E-ADA7-36296CD49D16}" destId="{1A6A4C6F-465D-4F5D-A0A7-FB0ED31EBF9A}" srcOrd="5" destOrd="0" parTransId="{B36052B0-9AD1-4552-86C5-E2E085B05FB2}" sibTransId="{57EF1DE8-9EF0-452F-9775-37CB4715BDFF}"/>
    <dgm:cxn modelId="{99676724-06E3-451D-BECE-EA4E49C013E4}" srcId="{1E3C777D-CC13-4E1E-ADA7-36296CD49D16}" destId="{8DB1309F-666F-409D-B5B9-D04D14425E39}" srcOrd="1" destOrd="0" parTransId="{007D6279-C7DB-4154-93F6-E747AFE68F7F}" sibTransId="{8C755483-9819-410D-8FC1-ADE098437016}"/>
    <dgm:cxn modelId="{6A3FC96F-FE07-4D71-9BEB-FAF19CB3365F}" type="presOf" srcId="{427AE357-2A0C-4CC4-B747-4F4C14D280FC}" destId="{0F643CBE-EF51-4DEF-A527-2823981944F4}" srcOrd="0" destOrd="0" presId="urn:microsoft.com/office/officeart/2005/8/layout/chevron2"/>
    <dgm:cxn modelId="{ECD5F16D-3883-4F42-80AA-DD69E4445BEE}" srcId="{D8C12C3D-756E-4409-B3CA-788AB7F56C8B}" destId="{3E4764AE-434D-4C80-86A8-67A648D0EFCF}" srcOrd="0" destOrd="0" parTransId="{A2B5C980-A9DF-46BA-BE09-676B9100FE35}" sibTransId="{0D61B005-E8B6-442A-B8D1-2D822219BA35}"/>
    <dgm:cxn modelId="{EF3185B6-521C-43DA-B259-179D2D2F28DB}" type="presOf" srcId="{1E3C777D-CC13-4E1E-ADA7-36296CD49D16}" destId="{FC37AEDD-360F-4875-A483-E75C98CA692D}" srcOrd="0" destOrd="0" presId="urn:microsoft.com/office/officeart/2005/8/layout/chevron2"/>
    <dgm:cxn modelId="{ED880C78-1447-4B07-B1B4-AFB0F0094742}" srcId="{1E3C777D-CC13-4E1E-ADA7-36296CD49D16}" destId="{9CC0326C-F00A-45CE-A6A2-C0DBFF4E0D51}" srcOrd="0" destOrd="0" parTransId="{1822C88E-AA18-4D30-8631-2E3154DE10B6}" sibTransId="{4676D5F4-58FF-4D85-A816-D11F6CD55ADA}"/>
    <dgm:cxn modelId="{E065ECB5-3B69-4A63-9A14-FA73759C9B4B}" type="presOf" srcId="{8BDFB5CD-B755-4988-8881-F9B5C67E94A0}" destId="{61AB48AC-EE08-4E90-8348-6F5377A7F320}" srcOrd="0" destOrd="0" presId="urn:microsoft.com/office/officeart/2005/8/layout/chevron2"/>
    <dgm:cxn modelId="{5B958B3E-24F5-4E18-BF2E-C6816DD3D661}" type="presParOf" srcId="{FC37AEDD-360F-4875-A483-E75C98CA692D}" destId="{FCCAFE90-B5E6-475D-A199-1F0571469E06}" srcOrd="0" destOrd="0" presId="urn:microsoft.com/office/officeart/2005/8/layout/chevron2"/>
    <dgm:cxn modelId="{20B08FE3-6B96-44AC-A120-B5F37BEC3035}" type="presParOf" srcId="{FCCAFE90-B5E6-475D-A199-1F0571469E06}" destId="{8D0D5279-F7C7-4118-BFD9-791E347E0538}" srcOrd="0" destOrd="0" presId="urn:microsoft.com/office/officeart/2005/8/layout/chevron2"/>
    <dgm:cxn modelId="{4FAE7060-174F-4A7F-A6E7-091C102084DF}" type="presParOf" srcId="{FCCAFE90-B5E6-475D-A199-1F0571469E06}" destId="{61AB48AC-EE08-4E90-8348-6F5377A7F320}" srcOrd="1" destOrd="0" presId="urn:microsoft.com/office/officeart/2005/8/layout/chevron2"/>
    <dgm:cxn modelId="{9354A722-B3E5-48F2-9C57-B10446B9EB1B}" type="presParOf" srcId="{FC37AEDD-360F-4875-A483-E75C98CA692D}" destId="{FB3B9509-6CDF-4639-858F-0686F4423E26}" srcOrd="1" destOrd="0" presId="urn:microsoft.com/office/officeart/2005/8/layout/chevron2"/>
    <dgm:cxn modelId="{8DAD2644-D7EE-4903-A79B-2588CCBD8445}" type="presParOf" srcId="{FC37AEDD-360F-4875-A483-E75C98CA692D}" destId="{69A3C548-9B77-4589-8414-87258D2C4D40}" srcOrd="2" destOrd="0" presId="urn:microsoft.com/office/officeart/2005/8/layout/chevron2"/>
    <dgm:cxn modelId="{6F3C1E11-E1EE-4FC2-AEA9-D8181CFD0173}" type="presParOf" srcId="{69A3C548-9B77-4589-8414-87258D2C4D40}" destId="{706ED46A-7216-4033-99AB-3ECC95E673BE}" srcOrd="0" destOrd="0" presId="urn:microsoft.com/office/officeart/2005/8/layout/chevron2"/>
    <dgm:cxn modelId="{B21CD5C0-D8AF-4062-A963-DF0C282E517A}" type="presParOf" srcId="{69A3C548-9B77-4589-8414-87258D2C4D40}" destId="{8DCE5DA1-07AD-48F8-BE1A-C84AB665BF04}" srcOrd="1" destOrd="0" presId="urn:microsoft.com/office/officeart/2005/8/layout/chevron2"/>
    <dgm:cxn modelId="{8F640B12-1EFE-4741-96CA-F0ECAFD20049}" type="presParOf" srcId="{FC37AEDD-360F-4875-A483-E75C98CA692D}" destId="{49B09A8B-818F-49C3-9583-ED802F84584D}" srcOrd="3" destOrd="0" presId="urn:microsoft.com/office/officeart/2005/8/layout/chevron2"/>
    <dgm:cxn modelId="{2803086E-950D-4EAA-B815-B041FF587DAD}" type="presParOf" srcId="{FC37AEDD-360F-4875-A483-E75C98CA692D}" destId="{B1BA6215-4DEB-40E0-9990-D33301C90771}" srcOrd="4" destOrd="0" presId="urn:microsoft.com/office/officeart/2005/8/layout/chevron2"/>
    <dgm:cxn modelId="{13398149-552C-4183-A63F-B3B80E4473A5}" type="presParOf" srcId="{B1BA6215-4DEB-40E0-9990-D33301C90771}" destId="{93054748-4EF4-4692-84E7-A3A1B7D6ED99}" srcOrd="0" destOrd="0" presId="urn:microsoft.com/office/officeart/2005/8/layout/chevron2"/>
    <dgm:cxn modelId="{FD9DD9B9-A9E2-4556-A9A0-192D0C00EC34}" type="presParOf" srcId="{B1BA6215-4DEB-40E0-9990-D33301C90771}" destId="{AB623696-E7D3-4C0B-8FC0-FEA14D75C612}" srcOrd="1" destOrd="0" presId="urn:microsoft.com/office/officeart/2005/8/layout/chevron2"/>
    <dgm:cxn modelId="{19E2D097-B173-4DD0-8FA6-4536EE3A8C96}" type="presParOf" srcId="{FC37AEDD-360F-4875-A483-E75C98CA692D}" destId="{075925A5-743B-4F85-9954-54F8D85D74E8}" srcOrd="5" destOrd="0" presId="urn:microsoft.com/office/officeart/2005/8/layout/chevron2"/>
    <dgm:cxn modelId="{7E9C2A84-D095-4457-9EA2-AD24E6DF3ED9}" type="presParOf" srcId="{FC37AEDD-360F-4875-A483-E75C98CA692D}" destId="{F444617D-AB43-4FA9-BAB9-CD1E1D4652F7}" srcOrd="6" destOrd="0" presId="urn:microsoft.com/office/officeart/2005/8/layout/chevron2"/>
    <dgm:cxn modelId="{665F7CA0-4243-4954-B39C-95B5E86FACC9}" type="presParOf" srcId="{F444617D-AB43-4FA9-BAB9-CD1E1D4652F7}" destId="{48A83130-6CA4-46CC-B544-F684BEFB8667}" srcOrd="0" destOrd="0" presId="urn:microsoft.com/office/officeart/2005/8/layout/chevron2"/>
    <dgm:cxn modelId="{5CE64035-F02A-4811-82C2-5496E7CAA2C7}" type="presParOf" srcId="{F444617D-AB43-4FA9-BAB9-CD1E1D4652F7}" destId="{C516F9DD-F4CD-427E-8D95-D35293BD3AAA}" srcOrd="1" destOrd="0" presId="urn:microsoft.com/office/officeart/2005/8/layout/chevron2"/>
    <dgm:cxn modelId="{542C9346-2952-47F9-B16D-CBD560A1BC21}" type="presParOf" srcId="{FC37AEDD-360F-4875-A483-E75C98CA692D}" destId="{CE684A32-6A64-4CB0-A99E-D0264402A614}" srcOrd="7" destOrd="0" presId="urn:microsoft.com/office/officeart/2005/8/layout/chevron2"/>
    <dgm:cxn modelId="{4DD6290B-7AB6-4025-943A-F42E3818A748}" type="presParOf" srcId="{FC37AEDD-360F-4875-A483-E75C98CA692D}" destId="{2C82177F-D21E-43D5-8468-746079A0C3A7}" srcOrd="8" destOrd="0" presId="urn:microsoft.com/office/officeart/2005/8/layout/chevron2"/>
    <dgm:cxn modelId="{819B66B9-0FA4-4B80-82F5-83D3D70595A1}" type="presParOf" srcId="{2C82177F-D21E-43D5-8468-746079A0C3A7}" destId="{54CE6A94-CF24-4B94-8870-3EC682C763A0}" srcOrd="0" destOrd="0" presId="urn:microsoft.com/office/officeart/2005/8/layout/chevron2"/>
    <dgm:cxn modelId="{6098CFD1-A968-4D9A-8C45-BEAC39231878}" type="presParOf" srcId="{2C82177F-D21E-43D5-8468-746079A0C3A7}" destId="{B5788FB2-C6B1-4BC0-970C-52A6C8EB9F33}" srcOrd="1" destOrd="0" presId="urn:microsoft.com/office/officeart/2005/8/layout/chevron2"/>
    <dgm:cxn modelId="{071F002B-906B-488B-9694-62CCB304C677}" type="presParOf" srcId="{FC37AEDD-360F-4875-A483-E75C98CA692D}" destId="{53CE5E43-BC67-4ED5-BD54-20AEE1AF9467}" srcOrd="9" destOrd="0" presId="urn:microsoft.com/office/officeart/2005/8/layout/chevron2"/>
    <dgm:cxn modelId="{C0D9A57A-D36A-408A-B38F-358F7E8150A5}" type="presParOf" srcId="{FC37AEDD-360F-4875-A483-E75C98CA692D}" destId="{B5DAD4D1-0C3C-4C45-9D7B-62DE8BDA72C1}" srcOrd="10" destOrd="0" presId="urn:microsoft.com/office/officeart/2005/8/layout/chevron2"/>
    <dgm:cxn modelId="{9100BB60-49BB-400A-974B-640C75B05ECC}" type="presParOf" srcId="{B5DAD4D1-0C3C-4C45-9D7B-62DE8BDA72C1}" destId="{0C155660-E2A8-4B35-9DDF-10B9E8FDF72D}" srcOrd="0" destOrd="0" presId="urn:microsoft.com/office/officeart/2005/8/layout/chevron2"/>
    <dgm:cxn modelId="{F735B710-3798-4184-844D-45F858F503D7}"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722372-7BA1-4F8A-8A19-F053C71144AB}" type="doc">
      <dgm:prSet loTypeId="urn:microsoft.com/office/officeart/2005/8/layout/venn2" loCatId="relationship" qsTypeId="urn:microsoft.com/office/officeart/2005/8/quickstyle/simple2" qsCatId="simple" csTypeId="urn:microsoft.com/office/officeart/2005/8/colors/colorful1#2" csCatId="colorful" phldr="1"/>
      <dgm:spPr/>
    </dgm:pt>
    <dgm:pt modelId="{5E6D1472-5BFF-49B7-B3AF-1F7C1070FD16}">
      <dgm:prSet phldrT="[Text]" custT="1"/>
      <dgm:spPr/>
      <dgm:t>
        <a:bodyPr>
          <a:prstTxWarp prst="textArchUp">
            <a:avLst/>
          </a:prstTxWarp>
        </a:bodyPr>
        <a:lstStyle/>
        <a:p>
          <a:r>
            <a:rPr lang="ru-RU" sz="3200" dirty="0" smtClean="0"/>
            <a:t>Полный конверт финансирования</a:t>
          </a:r>
          <a:endParaRPr lang="en-US" sz="3200" dirty="0"/>
        </a:p>
      </dgm:t>
    </dgm:pt>
    <dgm:pt modelId="{D0031D62-AD3C-408A-924F-AD7F210AD7AE}" type="parTrans" cxnId="{49037500-AF51-4642-908E-F70F07B5D7E4}">
      <dgm:prSet/>
      <dgm:spPr/>
      <dgm:t>
        <a:bodyPr/>
        <a:lstStyle/>
        <a:p>
          <a:endParaRPr lang="en-US"/>
        </a:p>
      </dgm:t>
    </dgm:pt>
    <dgm:pt modelId="{98AC47FC-3B8D-475E-AE23-989FDE9A2F14}" type="sibTrans" cxnId="{49037500-AF51-4642-908E-F70F07B5D7E4}">
      <dgm:prSet/>
      <dgm:spPr/>
      <dgm:t>
        <a:bodyPr/>
        <a:lstStyle/>
        <a:p>
          <a:endParaRPr lang="en-US"/>
        </a:p>
      </dgm:t>
    </dgm:pt>
    <dgm:pt modelId="{6E64CC68-3336-44A7-BAC0-73F117C31E4C}">
      <dgm:prSet phldrT="[Text]" custT="1"/>
      <dgm:spPr/>
      <dgm:t>
        <a:bodyPr>
          <a:prstTxWarp prst="textButton">
            <a:avLst/>
          </a:prstTxWarp>
        </a:bodyPr>
        <a:lstStyle/>
        <a:p>
          <a:r>
            <a:rPr lang="ru-RU" sz="3200" dirty="0" smtClean="0"/>
            <a:t>Тематические области</a:t>
          </a:r>
          <a:endParaRPr lang="en-US" sz="3200" dirty="0"/>
        </a:p>
      </dgm:t>
    </dgm:pt>
    <dgm:pt modelId="{790768DC-920A-4197-83A3-ACA9779B2F78}" type="parTrans" cxnId="{98954EB5-3B1B-470E-93CF-5468012DF1A0}">
      <dgm:prSet/>
      <dgm:spPr/>
      <dgm:t>
        <a:bodyPr/>
        <a:lstStyle/>
        <a:p>
          <a:endParaRPr lang="en-US"/>
        </a:p>
      </dgm:t>
    </dgm:pt>
    <dgm:pt modelId="{CD9A3C2E-6F10-499A-A849-C1EC8CD9DA7B}" type="sibTrans" cxnId="{98954EB5-3B1B-470E-93CF-5468012DF1A0}">
      <dgm:prSet/>
      <dgm:spPr/>
      <dgm:t>
        <a:bodyPr/>
        <a:lstStyle/>
        <a:p>
          <a:endParaRPr lang="en-US"/>
        </a:p>
      </dgm:t>
    </dgm:pt>
    <dgm:pt modelId="{5FE65FCB-C3CB-4DC4-B126-3D79D49D4A43}">
      <dgm:prSet phldrT="[Text]" custT="1"/>
      <dgm:spPr/>
      <dgm:t>
        <a:bodyPr>
          <a:prstTxWarp prst="textArchUp">
            <a:avLst/>
          </a:prstTxWarp>
        </a:bodyPr>
        <a:lstStyle/>
        <a:p>
          <a:pPr>
            <a:lnSpc>
              <a:spcPct val="100000"/>
            </a:lnSpc>
            <a:spcAft>
              <a:spcPts val="0"/>
            </a:spcAft>
          </a:pPr>
          <a:r>
            <a:rPr lang="ru-RU" sz="3600" dirty="0" smtClean="0"/>
            <a:t>За вычетом зарезервированных средств</a:t>
          </a:r>
          <a:endParaRPr lang="en-US" sz="3600" dirty="0"/>
        </a:p>
      </dgm:t>
    </dgm:pt>
    <dgm:pt modelId="{0874A117-7563-484C-B917-12BA62B48A3F}" type="parTrans" cxnId="{DE094CE4-6221-4DBA-86F8-EFE6628621D7}">
      <dgm:prSet/>
      <dgm:spPr/>
      <dgm:t>
        <a:bodyPr/>
        <a:lstStyle/>
        <a:p>
          <a:endParaRPr lang="en-US"/>
        </a:p>
      </dgm:t>
    </dgm:pt>
    <dgm:pt modelId="{7A859F24-9082-456C-9F81-B4C9734A5426}" type="sibTrans" cxnId="{DE094CE4-6221-4DBA-86F8-EFE6628621D7}">
      <dgm:prSet/>
      <dgm:spPr/>
      <dgm:t>
        <a:bodyPr/>
        <a:lstStyle/>
        <a:p>
          <a:endParaRPr lang="en-US"/>
        </a:p>
      </dgm:t>
    </dgm:pt>
    <dgm:pt modelId="{9A6BC9E0-4435-4776-9A4E-943413EBF3AE}">
      <dgm:prSet custT="1"/>
      <dgm:spPr/>
      <dgm:t>
        <a:bodyPr>
          <a:prstTxWarp prst="textArchUp">
            <a:avLst/>
          </a:prstTxWarp>
        </a:bodyPr>
        <a:lstStyle/>
        <a:p>
          <a:r>
            <a:rPr lang="en-US" sz="3200" dirty="0" smtClean="0"/>
            <a:t>	</a:t>
          </a:r>
          <a:r>
            <a:rPr lang="ru-RU" sz="3200" dirty="0" smtClean="0"/>
            <a:t>Ассигнования для страны</a:t>
          </a:r>
          <a:endParaRPr lang="en-US" sz="3200" dirty="0"/>
        </a:p>
      </dgm:t>
    </dgm:pt>
    <dgm:pt modelId="{B892E5AC-EF0F-4604-A3FF-B66784BF3F7A}" type="parTrans" cxnId="{AD8C79F5-DF4D-4322-B650-86868265473E}">
      <dgm:prSet/>
      <dgm:spPr/>
      <dgm:t>
        <a:bodyPr/>
        <a:lstStyle/>
        <a:p>
          <a:endParaRPr lang="en-US"/>
        </a:p>
      </dgm:t>
    </dgm:pt>
    <dgm:pt modelId="{D30ABB47-C319-44F2-B4BD-5E4375FBA12C}" type="sibTrans" cxnId="{AD8C79F5-DF4D-4322-B650-86868265473E}">
      <dgm:prSet/>
      <dgm:spPr/>
      <dgm:t>
        <a:bodyPr/>
        <a:lstStyle/>
        <a:p>
          <a:endParaRPr lang="en-US"/>
        </a:p>
      </dgm:t>
    </dgm:pt>
    <dgm:pt modelId="{F910C6D7-E97B-4083-9554-58D4E8FEF309}">
      <dgm:prSet phldrT="[Text]" custT="1"/>
      <dgm:spPr/>
      <dgm:t>
        <a:bodyPr>
          <a:prstTxWarp prst="textArchUp">
            <a:avLst/>
          </a:prstTxWarp>
        </a:bodyPr>
        <a:lstStyle/>
        <a:p>
          <a:r>
            <a:rPr lang="ru-RU" sz="3200" dirty="0" smtClean="0"/>
            <a:t>Тематические области СПРР</a:t>
          </a:r>
          <a:endParaRPr lang="en-US" sz="3200" dirty="0"/>
        </a:p>
      </dgm:t>
    </dgm:pt>
    <dgm:pt modelId="{A05B2662-3209-4E4C-8618-ED236EC62AD7}" type="parTrans" cxnId="{8D44DD88-D3FC-4BF8-A902-49AEAF6A11BF}">
      <dgm:prSet/>
      <dgm:spPr/>
      <dgm:t>
        <a:bodyPr/>
        <a:lstStyle/>
        <a:p>
          <a:endParaRPr lang="en-US"/>
        </a:p>
      </dgm:t>
    </dgm:pt>
    <dgm:pt modelId="{9DE8D7FD-3FB5-43D7-8A13-2B84519A0E73}" type="sibTrans" cxnId="{8D44DD88-D3FC-4BF8-A902-49AEAF6A11BF}">
      <dgm:prSet/>
      <dgm:spPr/>
      <dgm:t>
        <a:bodyPr/>
        <a:lstStyle/>
        <a:p>
          <a:endParaRPr lang="en-US"/>
        </a:p>
      </dgm:t>
    </dgm:pt>
    <dgm:pt modelId="{37B56817-CEF6-4016-BB66-AC6AC288C196}" type="pres">
      <dgm:prSet presAssocID="{FC722372-7BA1-4F8A-8A19-F053C71144AB}" presName="Name0" presStyleCnt="0">
        <dgm:presLayoutVars>
          <dgm:chMax val="7"/>
          <dgm:resizeHandles val="exact"/>
        </dgm:presLayoutVars>
      </dgm:prSet>
      <dgm:spPr/>
    </dgm:pt>
    <dgm:pt modelId="{508F7D62-7CF1-4844-A5EF-E4CB910A86C9}" type="pres">
      <dgm:prSet presAssocID="{FC722372-7BA1-4F8A-8A19-F053C71144AB}" presName="comp1" presStyleCnt="0"/>
      <dgm:spPr/>
    </dgm:pt>
    <dgm:pt modelId="{B9682A69-582A-4963-90B7-2D39ED422119}" type="pres">
      <dgm:prSet presAssocID="{FC722372-7BA1-4F8A-8A19-F053C71144AB}" presName="circle1" presStyleLbl="node1" presStyleIdx="0" presStyleCnt="5" custScaleX="182628" custScaleY="95161" custLinFactNeighborX="185" custLinFactNeighborY="2016"/>
      <dgm:spPr/>
      <dgm:t>
        <a:bodyPr/>
        <a:lstStyle/>
        <a:p>
          <a:endParaRPr lang="en-US"/>
        </a:p>
      </dgm:t>
    </dgm:pt>
    <dgm:pt modelId="{90CE892B-A87F-4672-85F0-28DFB83EF829}" type="pres">
      <dgm:prSet presAssocID="{FC722372-7BA1-4F8A-8A19-F053C71144AB}" presName="c1text" presStyleLbl="node1" presStyleIdx="0" presStyleCnt="5">
        <dgm:presLayoutVars>
          <dgm:bulletEnabled val="1"/>
        </dgm:presLayoutVars>
      </dgm:prSet>
      <dgm:spPr/>
      <dgm:t>
        <a:bodyPr/>
        <a:lstStyle/>
        <a:p>
          <a:endParaRPr lang="en-US"/>
        </a:p>
      </dgm:t>
    </dgm:pt>
    <dgm:pt modelId="{F796AB71-B850-40DB-8409-D4199CF7D570}" type="pres">
      <dgm:prSet presAssocID="{FC722372-7BA1-4F8A-8A19-F053C71144AB}" presName="comp2" presStyleCnt="0"/>
      <dgm:spPr/>
    </dgm:pt>
    <dgm:pt modelId="{58AAC34A-7D94-4620-86BB-589EB6168834}" type="pres">
      <dgm:prSet presAssocID="{FC722372-7BA1-4F8A-8A19-F053C71144AB}" presName="circle2" presStyleLbl="node1" presStyleIdx="1" presStyleCnt="5" custScaleX="196678" custScaleY="92056" custLinFactNeighborX="-616" custLinFactNeighborY="-297"/>
      <dgm:spPr/>
      <dgm:t>
        <a:bodyPr/>
        <a:lstStyle/>
        <a:p>
          <a:endParaRPr lang="en-US"/>
        </a:p>
      </dgm:t>
    </dgm:pt>
    <dgm:pt modelId="{8B8EB32F-999D-4E7A-A118-A75607086405}" type="pres">
      <dgm:prSet presAssocID="{FC722372-7BA1-4F8A-8A19-F053C71144AB}" presName="c2text" presStyleLbl="node1" presStyleIdx="1" presStyleCnt="5">
        <dgm:presLayoutVars>
          <dgm:bulletEnabled val="1"/>
        </dgm:presLayoutVars>
      </dgm:prSet>
      <dgm:spPr/>
      <dgm:t>
        <a:bodyPr/>
        <a:lstStyle/>
        <a:p>
          <a:endParaRPr lang="en-US"/>
        </a:p>
      </dgm:t>
    </dgm:pt>
    <dgm:pt modelId="{D5850CCD-807A-4F7A-9C38-85F0E6B48DFC}" type="pres">
      <dgm:prSet presAssocID="{FC722372-7BA1-4F8A-8A19-F053C71144AB}" presName="comp3" presStyleCnt="0"/>
      <dgm:spPr/>
    </dgm:pt>
    <dgm:pt modelId="{21620122-D8ED-404B-B1E0-194BBBDC2537}" type="pres">
      <dgm:prSet presAssocID="{FC722372-7BA1-4F8A-8A19-F053C71144AB}" presName="circle3" presStyleLbl="node1" presStyleIdx="2" presStyleCnt="5" custScaleX="214286" custScaleY="98157" custLinFactNeighborY="-2880"/>
      <dgm:spPr/>
      <dgm:t>
        <a:bodyPr/>
        <a:lstStyle/>
        <a:p>
          <a:endParaRPr lang="en-US"/>
        </a:p>
      </dgm:t>
    </dgm:pt>
    <dgm:pt modelId="{95CFE659-2221-4BA6-AFD7-F711FAF32CD9}" type="pres">
      <dgm:prSet presAssocID="{FC722372-7BA1-4F8A-8A19-F053C71144AB}" presName="c3text" presStyleLbl="node1" presStyleIdx="2" presStyleCnt="5">
        <dgm:presLayoutVars>
          <dgm:bulletEnabled val="1"/>
        </dgm:presLayoutVars>
      </dgm:prSet>
      <dgm:spPr/>
      <dgm:t>
        <a:bodyPr/>
        <a:lstStyle/>
        <a:p>
          <a:endParaRPr lang="en-US"/>
        </a:p>
      </dgm:t>
    </dgm:pt>
    <dgm:pt modelId="{65DA7103-7A63-4B8C-8922-164B85A6980E}" type="pres">
      <dgm:prSet presAssocID="{FC722372-7BA1-4F8A-8A19-F053C71144AB}" presName="comp4" presStyleCnt="0"/>
      <dgm:spPr/>
    </dgm:pt>
    <dgm:pt modelId="{E16207AE-09CB-49D0-9CE0-65F3F25EE064}" type="pres">
      <dgm:prSet presAssocID="{FC722372-7BA1-4F8A-8A19-F053C71144AB}" presName="circle4" presStyleLbl="node1" presStyleIdx="3" presStyleCnt="5" custScaleX="202346" custLinFactNeighborY="5132"/>
      <dgm:spPr/>
      <dgm:t>
        <a:bodyPr/>
        <a:lstStyle/>
        <a:p>
          <a:endParaRPr lang="en-US"/>
        </a:p>
      </dgm:t>
    </dgm:pt>
    <dgm:pt modelId="{F1CEE541-69C4-4C30-B72F-86F67C229952}" type="pres">
      <dgm:prSet presAssocID="{FC722372-7BA1-4F8A-8A19-F053C71144AB}" presName="c4text" presStyleLbl="node1" presStyleIdx="3" presStyleCnt="5">
        <dgm:presLayoutVars>
          <dgm:bulletEnabled val="1"/>
        </dgm:presLayoutVars>
      </dgm:prSet>
      <dgm:spPr/>
      <dgm:t>
        <a:bodyPr/>
        <a:lstStyle/>
        <a:p>
          <a:endParaRPr lang="en-US"/>
        </a:p>
      </dgm:t>
    </dgm:pt>
    <dgm:pt modelId="{B2FC8CD1-4C74-45A5-9850-874D4922B109}" type="pres">
      <dgm:prSet presAssocID="{FC722372-7BA1-4F8A-8A19-F053C71144AB}" presName="comp5" presStyleCnt="0"/>
      <dgm:spPr/>
    </dgm:pt>
    <dgm:pt modelId="{6CCA5C3D-1C9A-447C-8331-91A8E57A592D}" type="pres">
      <dgm:prSet presAssocID="{FC722372-7BA1-4F8A-8A19-F053C71144AB}" presName="circle5" presStyleLbl="node1" presStyleIdx="4" presStyleCnt="5" custScaleX="213710"/>
      <dgm:spPr/>
      <dgm:t>
        <a:bodyPr/>
        <a:lstStyle/>
        <a:p>
          <a:endParaRPr lang="en-US"/>
        </a:p>
      </dgm:t>
    </dgm:pt>
    <dgm:pt modelId="{185BA7F6-D238-4FCE-A1D9-8BFDF732437D}" type="pres">
      <dgm:prSet presAssocID="{FC722372-7BA1-4F8A-8A19-F053C71144AB}" presName="c5text" presStyleLbl="node1" presStyleIdx="4" presStyleCnt="5">
        <dgm:presLayoutVars>
          <dgm:bulletEnabled val="1"/>
        </dgm:presLayoutVars>
      </dgm:prSet>
      <dgm:spPr/>
      <dgm:t>
        <a:bodyPr/>
        <a:lstStyle/>
        <a:p>
          <a:endParaRPr lang="en-US"/>
        </a:p>
      </dgm:t>
    </dgm:pt>
  </dgm:ptLst>
  <dgm:cxnLst>
    <dgm:cxn modelId="{E4E85274-D34F-4E96-83C3-095F655D61C1}" type="presOf" srcId="{9A6BC9E0-4435-4776-9A4E-943413EBF3AE}" destId="{6CCA5C3D-1C9A-447C-8331-91A8E57A592D}" srcOrd="0" destOrd="0" presId="urn:microsoft.com/office/officeart/2005/8/layout/venn2"/>
    <dgm:cxn modelId="{98954EB5-3B1B-470E-93CF-5468012DF1A0}" srcId="{FC722372-7BA1-4F8A-8A19-F053C71144AB}" destId="{6E64CC68-3336-44A7-BAC0-73F117C31E4C}" srcOrd="1" destOrd="0" parTransId="{790768DC-920A-4197-83A3-ACA9779B2F78}" sibTransId="{CD9A3C2E-6F10-499A-A849-C1EC8CD9DA7B}"/>
    <dgm:cxn modelId="{2F2DFB69-3222-4B00-9CFE-3F9CCA19C9E5}" type="presOf" srcId="{FC722372-7BA1-4F8A-8A19-F053C71144AB}" destId="{37B56817-CEF6-4016-BB66-AC6AC288C196}" srcOrd="0" destOrd="0" presId="urn:microsoft.com/office/officeart/2005/8/layout/venn2"/>
    <dgm:cxn modelId="{4B1C4FE2-A5AA-453C-88C9-89012528C08E}" type="presOf" srcId="{6E64CC68-3336-44A7-BAC0-73F117C31E4C}" destId="{58AAC34A-7D94-4620-86BB-589EB6168834}" srcOrd="0" destOrd="0" presId="urn:microsoft.com/office/officeart/2005/8/layout/venn2"/>
    <dgm:cxn modelId="{F1989984-6F35-442A-B7D1-F8DFC4328A9F}" type="presOf" srcId="{6E64CC68-3336-44A7-BAC0-73F117C31E4C}" destId="{8B8EB32F-999D-4E7A-A118-A75607086405}" srcOrd="1" destOrd="0" presId="urn:microsoft.com/office/officeart/2005/8/layout/venn2"/>
    <dgm:cxn modelId="{49037500-AF51-4642-908E-F70F07B5D7E4}" srcId="{FC722372-7BA1-4F8A-8A19-F053C71144AB}" destId="{5E6D1472-5BFF-49B7-B3AF-1F7C1070FD16}" srcOrd="0" destOrd="0" parTransId="{D0031D62-AD3C-408A-924F-AD7F210AD7AE}" sibTransId="{98AC47FC-3B8D-475E-AE23-989FDE9A2F14}"/>
    <dgm:cxn modelId="{DE094CE4-6221-4DBA-86F8-EFE6628621D7}" srcId="{FC722372-7BA1-4F8A-8A19-F053C71144AB}" destId="{5FE65FCB-C3CB-4DC4-B126-3D79D49D4A43}" srcOrd="3" destOrd="0" parTransId="{0874A117-7563-484C-B917-12BA62B48A3F}" sibTransId="{7A859F24-9082-456C-9F81-B4C9734A5426}"/>
    <dgm:cxn modelId="{D19A3F2A-D6DD-4C99-9B86-F68E8B32B51D}" type="presOf" srcId="{5FE65FCB-C3CB-4DC4-B126-3D79D49D4A43}" destId="{F1CEE541-69C4-4C30-B72F-86F67C229952}" srcOrd="1" destOrd="0" presId="urn:microsoft.com/office/officeart/2005/8/layout/venn2"/>
    <dgm:cxn modelId="{32E8F952-66A4-4C96-AF5D-8B3DA8618371}" type="presOf" srcId="{F910C6D7-E97B-4083-9554-58D4E8FEF309}" destId="{21620122-D8ED-404B-B1E0-194BBBDC2537}" srcOrd="0" destOrd="0" presId="urn:microsoft.com/office/officeart/2005/8/layout/venn2"/>
    <dgm:cxn modelId="{173C2586-E9F4-4DFD-AA42-36D53CCC4BE9}" type="presOf" srcId="{9A6BC9E0-4435-4776-9A4E-943413EBF3AE}" destId="{185BA7F6-D238-4FCE-A1D9-8BFDF732437D}" srcOrd="1" destOrd="0" presId="urn:microsoft.com/office/officeart/2005/8/layout/venn2"/>
    <dgm:cxn modelId="{BF4B1A6D-4CAA-4757-9AF9-FBDDD4CDEAF8}" type="presOf" srcId="{F910C6D7-E97B-4083-9554-58D4E8FEF309}" destId="{95CFE659-2221-4BA6-AFD7-F711FAF32CD9}" srcOrd="1" destOrd="0" presId="urn:microsoft.com/office/officeart/2005/8/layout/venn2"/>
    <dgm:cxn modelId="{6696E440-723A-4F22-AF14-00AB17ABBCFE}" type="presOf" srcId="{5E6D1472-5BFF-49B7-B3AF-1F7C1070FD16}" destId="{90CE892B-A87F-4672-85F0-28DFB83EF829}" srcOrd="1" destOrd="0" presId="urn:microsoft.com/office/officeart/2005/8/layout/venn2"/>
    <dgm:cxn modelId="{46C9AC09-F93E-425D-BC5C-F4F80433D178}" type="presOf" srcId="{5E6D1472-5BFF-49B7-B3AF-1F7C1070FD16}" destId="{B9682A69-582A-4963-90B7-2D39ED422119}" srcOrd="0" destOrd="0" presId="urn:microsoft.com/office/officeart/2005/8/layout/venn2"/>
    <dgm:cxn modelId="{AD8C79F5-DF4D-4322-B650-86868265473E}" srcId="{FC722372-7BA1-4F8A-8A19-F053C71144AB}" destId="{9A6BC9E0-4435-4776-9A4E-943413EBF3AE}" srcOrd="4" destOrd="0" parTransId="{B892E5AC-EF0F-4604-A3FF-B66784BF3F7A}" sibTransId="{D30ABB47-C319-44F2-B4BD-5E4375FBA12C}"/>
    <dgm:cxn modelId="{C8AF35BB-686F-4631-9BC3-89427912094B}" type="presOf" srcId="{5FE65FCB-C3CB-4DC4-B126-3D79D49D4A43}" destId="{E16207AE-09CB-49D0-9CE0-65F3F25EE064}" srcOrd="0" destOrd="0" presId="urn:microsoft.com/office/officeart/2005/8/layout/venn2"/>
    <dgm:cxn modelId="{8D44DD88-D3FC-4BF8-A902-49AEAF6A11BF}" srcId="{FC722372-7BA1-4F8A-8A19-F053C71144AB}" destId="{F910C6D7-E97B-4083-9554-58D4E8FEF309}" srcOrd="2" destOrd="0" parTransId="{A05B2662-3209-4E4C-8618-ED236EC62AD7}" sibTransId="{9DE8D7FD-3FB5-43D7-8A13-2B84519A0E73}"/>
    <dgm:cxn modelId="{59E94C03-A50C-44FC-9C8F-5C9E58301125}" type="presParOf" srcId="{37B56817-CEF6-4016-BB66-AC6AC288C196}" destId="{508F7D62-7CF1-4844-A5EF-E4CB910A86C9}" srcOrd="0" destOrd="0" presId="urn:microsoft.com/office/officeart/2005/8/layout/venn2"/>
    <dgm:cxn modelId="{CDAE4921-ED7E-4D5E-9F4B-0EDB26C458C7}" type="presParOf" srcId="{508F7D62-7CF1-4844-A5EF-E4CB910A86C9}" destId="{B9682A69-582A-4963-90B7-2D39ED422119}" srcOrd="0" destOrd="0" presId="urn:microsoft.com/office/officeart/2005/8/layout/venn2"/>
    <dgm:cxn modelId="{80A376CD-6DBA-4A2B-A0E6-F48E40B5483E}" type="presParOf" srcId="{508F7D62-7CF1-4844-A5EF-E4CB910A86C9}" destId="{90CE892B-A87F-4672-85F0-28DFB83EF829}" srcOrd="1" destOrd="0" presId="urn:microsoft.com/office/officeart/2005/8/layout/venn2"/>
    <dgm:cxn modelId="{0456CFCA-0FDA-4FE5-8DF2-7A8148D4F429}" type="presParOf" srcId="{37B56817-CEF6-4016-BB66-AC6AC288C196}" destId="{F796AB71-B850-40DB-8409-D4199CF7D570}" srcOrd="1" destOrd="0" presId="urn:microsoft.com/office/officeart/2005/8/layout/venn2"/>
    <dgm:cxn modelId="{2390B168-9136-4719-8362-AF202226101C}" type="presParOf" srcId="{F796AB71-B850-40DB-8409-D4199CF7D570}" destId="{58AAC34A-7D94-4620-86BB-589EB6168834}" srcOrd="0" destOrd="0" presId="urn:microsoft.com/office/officeart/2005/8/layout/venn2"/>
    <dgm:cxn modelId="{2B048FEB-F33E-4056-A192-A083C5DF37E7}" type="presParOf" srcId="{F796AB71-B850-40DB-8409-D4199CF7D570}" destId="{8B8EB32F-999D-4E7A-A118-A75607086405}" srcOrd="1" destOrd="0" presId="urn:microsoft.com/office/officeart/2005/8/layout/venn2"/>
    <dgm:cxn modelId="{F56F8562-9A68-4342-AC74-33A183F89B2F}" type="presParOf" srcId="{37B56817-CEF6-4016-BB66-AC6AC288C196}" destId="{D5850CCD-807A-4F7A-9C38-85F0E6B48DFC}" srcOrd="2" destOrd="0" presId="urn:microsoft.com/office/officeart/2005/8/layout/venn2"/>
    <dgm:cxn modelId="{F7900C64-A91E-4506-B010-F56E3BCFCF1E}" type="presParOf" srcId="{D5850CCD-807A-4F7A-9C38-85F0E6B48DFC}" destId="{21620122-D8ED-404B-B1E0-194BBBDC2537}" srcOrd="0" destOrd="0" presId="urn:microsoft.com/office/officeart/2005/8/layout/venn2"/>
    <dgm:cxn modelId="{EA9D6603-CF12-47CE-B852-A6E3A4364FC2}" type="presParOf" srcId="{D5850CCD-807A-4F7A-9C38-85F0E6B48DFC}" destId="{95CFE659-2221-4BA6-AFD7-F711FAF32CD9}" srcOrd="1" destOrd="0" presId="urn:microsoft.com/office/officeart/2005/8/layout/venn2"/>
    <dgm:cxn modelId="{4B04450C-A968-4A8C-A57C-5CA40B249BD9}" type="presParOf" srcId="{37B56817-CEF6-4016-BB66-AC6AC288C196}" destId="{65DA7103-7A63-4B8C-8922-164B85A6980E}" srcOrd="3" destOrd="0" presId="urn:microsoft.com/office/officeart/2005/8/layout/venn2"/>
    <dgm:cxn modelId="{2D1E3B28-84E0-44D5-BBB3-5C8705063EDB}" type="presParOf" srcId="{65DA7103-7A63-4B8C-8922-164B85A6980E}" destId="{E16207AE-09CB-49D0-9CE0-65F3F25EE064}" srcOrd="0" destOrd="0" presId="urn:microsoft.com/office/officeart/2005/8/layout/venn2"/>
    <dgm:cxn modelId="{8699791B-E3A2-423B-9E50-08B14233CBFD}" type="presParOf" srcId="{65DA7103-7A63-4B8C-8922-164B85A6980E}" destId="{F1CEE541-69C4-4C30-B72F-86F67C229952}" srcOrd="1" destOrd="0" presId="urn:microsoft.com/office/officeart/2005/8/layout/venn2"/>
    <dgm:cxn modelId="{5274BA93-E8E0-4B74-8A6A-E73A7FCA7864}" type="presParOf" srcId="{37B56817-CEF6-4016-BB66-AC6AC288C196}" destId="{B2FC8CD1-4C74-45A5-9850-874D4922B109}" srcOrd="4" destOrd="0" presId="urn:microsoft.com/office/officeart/2005/8/layout/venn2"/>
    <dgm:cxn modelId="{1A96D944-1B92-443B-A185-ABC2A2B26E9E}" type="presParOf" srcId="{B2FC8CD1-4C74-45A5-9850-874D4922B109}" destId="{6CCA5C3D-1C9A-447C-8331-91A8E57A592D}" srcOrd="0" destOrd="0" presId="urn:microsoft.com/office/officeart/2005/8/layout/venn2"/>
    <dgm:cxn modelId="{63A67513-0EE8-43CA-961D-8771928FD038}" type="presParOf" srcId="{B2FC8CD1-4C74-45A5-9850-874D4922B109}" destId="{185BA7F6-D238-4FCE-A1D9-8BFDF732437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dgm:spPr>
        <a:ln w="76200">
          <a:solidFill>
            <a:schemeClr val="bg1"/>
          </a:solidFill>
        </a:ln>
      </dgm:spPr>
      <dgm:t>
        <a:bodyPr/>
        <a:lstStyle/>
        <a:p>
          <a:r>
            <a:rPr lang="ru-RU" dirty="0" smtClean="0"/>
            <a:t>Определить имеющийся объем средств на тематическую область</a:t>
          </a:r>
          <a:endParaRPr lang="en-US"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a:ln w="76200">
          <a:solidFill>
            <a:srgbClr val="FFFF00"/>
          </a:solidFill>
        </a:ln>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F8615E56-C5DD-4FBF-AEFF-A32E2D489643}" srcId="{1A6A4C6F-465D-4F5D-A0A7-FB0ED31EBF9A}" destId="{427AE357-2A0C-4CC4-B747-4F4C14D280FC}" srcOrd="0" destOrd="0" parTransId="{A2423A18-5293-49BF-A4BE-5787A444A06D}" sibTransId="{1447EE2E-912A-4AD0-90B1-1111D0BD3091}"/>
    <dgm:cxn modelId="{BCCA4312-A9D5-421A-AFAA-EF4FF66A2AA6}" type="presOf" srcId="{D8C12C3D-756E-4409-B3CA-788AB7F56C8B}" destId="{54CE6A94-CF24-4B94-8870-3EC682C763A0}" srcOrd="0" destOrd="0" presId="urn:microsoft.com/office/officeart/2005/8/layout/chevron2"/>
    <dgm:cxn modelId="{C67DD13C-3885-4076-97C5-350F97F54F69}" srcId="{1E3C777D-CC13-4E1E-ADA7-36296CD49D16}" destId="{D8C12C3D-756E-4409-B3CA-788AB7F56C8B}" srcOrd="4" destOrd="0" parTransId="{F7BA5126-BEF8-4E7C-A79A-DECA8F348DD0}" sibTransId="{FEC479A9-C964-4D77-A0BE-6E6F98B1B22D}"/>
    <dgm:cxn modelId="{17D5D448-DBAE-4738-80D0-401C478AB424}" type="presOf" srcId="{3E4764AE-434D-4C80-86A8-67A648D0EFCF}" destId="{B5788FB2-C6B1-4BC0-970C-52A6C8EB9F33}" srcOrd="0" destOrd="0" presId="urn:microsoft.com/office/officeart/2005/8/layout/chevron2"/>
    <dgm:cxn modelId="{1B79F1A4-BE16-4DCB-9D81-FD3AD27D9975}" srcId="{DA9D85D2-7396-4E4B-9572-5450648B1448}" destId="{39723DDC-3239-4B4F-BF48-759C59EA5559}" srcOrd="0" destOrd="0" parTransId="{7B294429-2DCC-4784-AD68-5DAE56AF76AA}" sibTransId="{AF51A16E-5C64-4BEA-A4FD-F6F1760B09D6}"/>
    <dgm:cxn modelId="{7DCBB50E-79B5-426D-AAE7-BF6D9B69B56B}" type="presOf" srcId="{A74F1F23-C7A5-47A3-8B0A-D4F03EED38FB}" destId="{C516F9DD-F4CD-427E-8D95-D35293BD3AAA}" srcOrd="0" destOrd="0" presId="urn:microsoft.com/office/officeart/2005/8/layout/chevron2"/>
    <dgm:cxn modelId="{CA9EC621-6AD7-4C29-8067-9E7D69AB0993}" srcId="{1E3C777D-CC13-4E1E-ADA7-36296CD49D16}" destId="{AEED0E7E-6B16-4878-9772-35EC386FE47D}" srcOrd="3" destOrd="0" parTransId="{156C291B-0D4A-4C37-84F5-168EC7BCFCB7}" sibTransId="{941849F2-1D45-4152-9A14-4D467EB761E2}"/>
    <dgm:cxn modelId="{8399CE8B-8CB2-4F48-B6E8-228D4BA54E48}" srcId="{8DB1309F-666F-409D-B5B9-D04D14425E39}" destId="{DE6E7E3E-8551-49FB-A6F2-F571BFD1F25E}" srcOrd="0" destOrd="0" parTransId="{88F3F6AA-8D11-481A-BD50-7671DE90FAF7}" sibTransId="{AA0EBEE9-7883-4687-B317-DD41D427D594}"/>
    <dgm:cxn modelId="{9759CA3A-6A45-4A0A-8B53-EBC3A0FB192B}" type="presOf" srcId="{8DB1309F-666F-409D-B5B9-D04D14425E39}" destId="{706ED46A-7216-4033-99AB-3ECC95E673BE}" srcOrd="0" destOrd="0" presId="urn:microsoft.com/office/officeart/2005/8/layout/chevron2"/>
    <dgm:cxn modelId="{7A17FB77-0907-4423-8245-8597884EC2D5}" srcId="{AEED0E7E-6B16-4878-9772-35EC386FE47D}" destId="{A74F1F23-C7A5-47A3-8B0A-D4F03EED38FB}" srcOrd="0" destOrd="0" parTransId="{17EA82B3-B3FE-4A1B-A4AC-95C0C3F502BC}" sibTransId="{72ED97B5-DE62-485F-A749-F57194E34728}"/>
    <dgm:cxn modelId="{263B40F6-8354-4AA1-9472-582B6D5E253B}" srcId="{9CC0326C-F00A-45CE-A6A2-C0DBFF4E0D51}" destId="{8BDFB5CD-B755-4988-8881-F9B5C67E94A0}" srcOrd="0" destOrd="0" parTransId="{12270231-45FB-48D1-80A9-765617B7D6D4}" sibTransId="{89FC8AF8-170F-4333-9A4C-22FFBBA95369}"/>
    <dgm:cxn modelId="{4387C0AC-87A6-4916-BE4E-349A75B50F2C}" srcId="{1E3C777D-CC13-4E1E-ADA7-36296CD49D16}" destId="{DA9D85D2-7396-4E4B-9572-5450648B1448}" srcOrd="2" destOrd="0" parTransId="{B0B9D781-5052-4C5F-A9DA-7C7D7EEE08E2}" sibTransId="{7E14F4CB-F1A8-45F1-926D-BAD87194A7CD}"/>
    <dgm:cxn modelId="{D478E97E-E291-49A6-A88B-34D0A2B2DE81}" type="presOf" srcId="{DA9D85D2-7396-4E4B-9572-5450648B1448}" destId="{93054748-4EF4-4692-84E7-A3A1B7D6ED99}" srcOrd="0" destOrd="0" presId="urn:microsoft.com/office/officeart/2005/8/layout/chevron2"/>
    <dgm:cxn modelId="{BDFF088E-E8DD-4FE0-ABB3-47DC0F0D691C}" type="presOf" srcId="{9CC0326C-F00A-45CE-A6A2-C0DBFF4E0D51}" destId="{8D0D5279-F7C7-4118-BFD9-791E347E0538}" srcOrd="0" destOrd="0" presId="urn:microsoft.com/office/officeart/2005/8/layout/chevron2"/>
    <dgm:cxn modelId="{7F4C54C6-B53C-49BB-8B0D-7C5BE2F8265B}" type="presOf" srcId="{1A6A4C6F-465D-4F5D-A0A7-FB0ED31EBF9A}" destId="{0C155660-E2A8-4B35-9DDF-10B9E8FDF72D}" srcOrd="0" destOrd="0" presId="urn:microsoft.com/office/officeart/2005/8/layout/chevron2"/>
    <dgm:cxn modelId="{649D368F-68C1-4E24-A686-65A318A10ACC}" type="presOf" srcId="{39723DDC-3239-4B4F-BF48-759C59EA5559}" destId="{AB623696-E7D3-4C0B-8FC0-FEA14D75C612}" srcOrd="0" destOrd="0" presId="urn:microsoft.com/office/officeart/2005/8/layout/chevron2"/>
    <dgm:cxn modelId="{CA696431-F5E5-4721-BE2E-715EAE98B793}" type="presOf" srcId="{AEED0E7E-6B16-4878-9772-35EC386FE47D}" destId="{48A83130-6CA4-46CC-B544-F684BEFB8667}" srcOrd="0" destOrd="0" presId="urn:microsoft.com/office/officeart/2005/8/layout/chevron2"/>
    <dgm:cxn modelId="{015D34BD-8F93-4807-8924-C5CEF6E03A4D}" type="presOf" srcId="{427AE357-2A0C-4CC4-B747-4F4C14D280FC}" destId="{0F643CBE-EF51-4DEF-A527-2823981944F4}" srcOrd="0" destOrd="0" presId="urn:microsoft.com/office/officeart/2005/8/layout/chevron2"/>
    <dgm:cxn modelId="{C70361EB-4134-44A4-A5F2-D13590771548}" srcId="{1E3C777D-CC13-4E1E-ADA7-36296CD49D16}" destId="{1A6A4C6F-465D-4F5D-A0A7-FB0ED31EBF9A}" srcOrd="5" destOrd="0" parTransId="{B36052B0-9AD1-4552-86C5-E2E085B05FB2}" sibTransId="{57EF1DE8-9EF0-452F-9775-37CB4715BDFF}"/>
    <dgm:cxn modelId="{99676724-06E3-451D-BECE-EA4E49C013E4}" srcId="{1E3C777D-CC13-4E1E-ADA7-36296CD49D16}" destId="{8DB1309F-666F-409D-B5B9-D04D14425E39}" srcOrd="1" destOrd="0" parTransId="{007D6279-C7DB-4154-93F6-E747AFE68F7F}" sibTransId="{8C755483-9819-410D-8FC1-ADE098437016}"/>
    <dgm:cxn modelId="{B6B4D603-173F-4910-A443-F52A30BA328A}" type="presOf" srcId="{8BDFB5CD-B755-4988-8881-F9B5C67E94A0}" destId="{61AB48AC-EE08-4E90-8348-6F5377A7F320}" srcOrd="0" destOrd="0" presId="urn:microsoft.com/office/officeart/2005/8/layout/chevron2"/>
    <dgm:cxn modelId="{CE9A7D78-5FB4-41CC-9F95-3E6590AF02AD}" type="presOf" srcId="{1E3C777D-CC13-4E1E-ADA7-36296CD49D16}" destId="{FC37AEDD-360F-4875-A483-E75C98CA692D}" srcOrd="0" destOrd="0" presId="urn:microsoft.com/office/officeart/2005/8/layout/chevron2"/>
    <dgm:cxn modelId="{3C8387BB-60C3-4E28-BE6C-9215DC143E3E}" type="presOf" srcId="{DE6E7E3E-8551-49FB-A6F2-F571BFD1F25E}" destId="{8DCE5DA1-07AD-48F8-BE1A-C84AB665BF04}" srcOrd="0" destOrd="0" presId="urn:microsoft.com/office/officeart/2005/8/layout/chevron2"/>
    <dgm:cxn modelId="{ECD5F16D-3883-4F42-80AA-DD69E4445BEE}" srcId="{D8C12C3D-756E-4409-B3CA-788AB7F56C8B}" destId="{3E4764AE-434D-4C80-86A8-67A648D0EFCF}" srcOrd="0" destOrd="0" parTransId="{A2B5C980-A9DF-46BA-BE09-676B9100FE35}" sibTransId="{0D61B005-E8B6-442A-B8D1-2D822219BA35}"/>
    <dgm:cxn modelId="{ED880C78-1447-4B07-B1B4-AFB0F0094742}" srcId="{1E3C777D-CC13-4E1E-ADA7-36296CD49D16}" destId="{9CC0326C-F00A-45CE-A6A2-C0DBFF4E0D51}" srcOrd="0" destOrd="0" parTransId="{1822C88E-AA18-4D30-8631-2E3154DE10B6}" sibTransId="{4676D5F4-58FF-4D85-A816-D11F6CD55ADA}"/>
    <dgm:cxn modelId="{222037B3-6D21-47EC-B4D6-5DDA9928E5DB}" type="presParOf" srcId="{FC37AEDD-360F-4875-A483-E75C98CA692D}" destId="{FCCAFE90-B5E6-475D-A199-1F0571469E06}" srcOrd="0" destOrd="0" presId="urn:microsoft.com/office/officeart/2005/8/layout/chevron2"/>
    <dgm:cxn modelId="{8B982381-0C73-455C-B6D3-0A1DC37BB29E}" type="presParOf" srcId="{FCCAFE90-B5E6-475D-A199-1F0571469E06}" destId="{8D0D5279-F7C7-4118-BFD9-791E347E0538}" srcOrd="0" destOrd="0" presId="urn:microsoft.com/office/officeart/2005/8/layout/chevron2"/>
    <dgm:cxn modelId="{A7F3ECB6-1F62-446D-87BA-45FF8454BC5B}" type="presParOf" srcId="{FCCAFE90-B5E6-475D-A199-1F0571469E06}" destId="{61AB48AC-EE08-4E90-8348-6F5377A7F320}" srcOrd="1" destOrd="0" presId="urn:microsoft.com/office/officeart/2005/8/layout/chevron2"/>
    <dgm:cxn modelId="{7D33569B-64F1-4EF3-A954-53FBE98949AE}" type="presParOf" srcId="{FC37AEDD-360F-4875-A483-E75C98CA692D}" destId="{FB3B9509-6CDF-4639-858F-0686F4423E26}" srcOrd="1" destOrd="0" presId="urn:microsoft.com/office/officeart/2005/8/layout/chevron2"/>
    <dgm:cxn modelId="{8E7EEFDC-8C4B-4783-8952-558D0AA50443}" type="presParOf" srcId="{FC37AEDD-360F-4875-A483-E75C98CA692D}" destId="{69A3C548-9B77-4589-8414-87258D2C4D40}" srcOrd="2" destOrd="0" presId="urn:microsoft.com/office/officeart/2005/8/layout/chevron2"/>
    <dgm:cxn modelId="{5BF7F3ED-0FEC-46F0-BCCD-2F7F86258593}" type="presParOf" srcId="{69A3C548-9B77-4589-8414-87258D2C4D40}" destId="{706ED46A-7216-4033-99AB-3ECC95E673BE}" srcOrd="0" destOrd="0" presId="urn:microsoft.com/office/officeart/2005/8/layout/chevron2"/>
    <dgm:cxn modelId="{A00B25F7-7CE1-4881-A70D-D3C9550AD244}" type="presParOf" srcId="{69A3C548-9B77-4589-8414-87258D2C4D40}" destId="{8DCE5DA1-07AD-48F8-BE1A-C84AB665BF04}" srcOrd="1" destOrd="0" presId="urn:microsoft.com/office/officeart/2005/8/layout/chevron2"/>
    <dgm:cxn modelId="{2A7361E1-BAD4-4A20-B467-96F6771FF4CD}" type="presParOf" srcId="{FC37AEDD-360F-4875-A483-E75C98CA692D}" destId="{49B09A8B-818F-49C3-9583-ED802F84584D}" srcOrd="3" destOrd="0" presId="urn:microsoft.com/office/officeart/2005/8/layout/chevron2"/>
    <dgm:cxn modelId="{B79E8C88-6DD1-4509-A632-EE399BBA3D25}" type="presParOf" srcId="{FC37AEDD-360F-4875-A483-E75C98CA692D}" destId="{B1BA6215-4DEB-40E0-9990-D33301C90771}" srcOrd="4" destOrd="0" presId="urn:microsoft.com/office/officeart/2005/8/layout/chevron2"/>
    <dgm:cxn modelId="{69B66ACC-0743-48EA-9BE6-579940004223}" type="presParOf" srcId="{B1BA6215-4DEB-40E0-9990-D33301C90771}" destId="{93054748-4EF4-4692-84E7-A3A1B7D6ED99}" srcOrd="0" destOrd="0" presId="urn:microsoft.com/office/officeart/2005/8/layout/chevron2"/>
    <dgm:cxn modelId="{FB123AF5-CCEC-4600-93B2-141F7BA919DE}" type="presParOf" srcId="{B1BA6215-4DEB-40E0-9990-D33301C90771}" destId="{AB623696-E7D3-4C0B-8FC0-FEA14D75C612}" srcOrd="1" destOrd="0" presId="urn:microsoft.com/office/officeart/2005/8/layout/chevron2"/>
    <dgm:cxn modelId="{61668950-511F-48FD-AD29-CF9CB4D548CA}" type="presParOf" srcId="{FC37AEDD-360F-4875-A483-E75C98CA692D}" destId="{075925A5-743B-4F85-9954-54F8D85D74E8}" srcOrd="5" destOrd="0" presId="urn:microsoft.com/office/officeart/2005/8/layout/chevron2"/>
    <dgm:cxn modelId="{48CBBEBB-3916-4C32-8FFC-9A41149D4CA0}" type="presParOf" srcId="{FC37AEDD-360F-4875-A483-E75C98CA692D}" destId="{F444617D-AB43-4FA9-BAB9-CD1E1D4652F7}" srcOrd="6" destOrd="0" presId="urn:microsoft.com/office/officeart/2005/8/layout/chevron2"/>
    <dgm:cxn modelId="{F5876749-DDB1-4395-9C91-59C76500513E}" type="presParOf" srcId="{F444617D-AB43-4FA9-BAB9-CD1E1D4652F7}" destId="{48A83130-6CA4-46CC-B544-F684BEFB8667}" srcOrd="0" destOrd="0" presId="urn:microsoft.com/office/officeart/2005/8/layout/chevron2"/>
    <dgm:cxn modelId="{1BAFED0C-C763-406E-8D3A-3441C8B234D8}" type="presParOf" srcId="{F444617D-AB43-4FA9-BAB9-CD1E1D4652F7}" destId="{C516F9DD-F4CD-427E-8D95-D35293BD3AAA}" srcOrd="1" destOrd="0" presId="urn:microsoft.com/office/officeart/2005/8/layout/chevron2"/>
    <dgm:cxn modelId="{B90844C6-CC95-4240-A7C8-4F27FDB8C89A}" type="presParOf" srcId="{FC37AEDD-360F-4875-A483-E75C98CA692D}" destId="{CE684A32-6A64-4CB0-A99E-D0264402A614}" srcOrd="7" destOrd="0" presId="urn:microsoft.com/office/officeart/2005/8/layout/chevron2"/>
    <dgm:cxn modelId="{66266E8F-4107-42EA-B03E-D6E2E819F96E}" type="presParOf" srcId="{FC37AEDD-360F-4875-A483-E75C98CA692D}" destId="{2C82177F-D21E-43D5-8468-746079A0C3A7}" srcOrd="8" destOrd="0" presId="urn:microsoft.com/office/officeart/2005/8/layout/chevron2"/>
    <dgm:cxn modelId="{1AE9D4BE-1CEA-4C39-8838-AB3BD63863ED}" type="presParOf" srcId="{2C82177F-D21E-43D5-8468-746079A0C3A7}" destId="{54CE6A94-CF24-4B94-8870-3EC682C763A0}" srcOrd="0" destOrd="0" presId="urn:microsoft.com/office/officeart/2005/8/layout/chevron2"/>
    <dgm:cxn modelId="{3B6DF1A9-C483-404E-9CF2-8F328A384139}" type="presParOf" srcId="{2C82177F-D21E-43D5-8468-746079A0C3A7}" destId="{B5788FB2-C6B1-4BC0-970C-52A6C8EB9F33}" srcOrd="1" destOrd="0" presId="urn:microsoft.com/office/officeart/2005/8/layout/chevron2"/>
    <dgm:cxn modelId="{7547B6EC-832C-4608-9F0B-1C47EDB26363}" type="presParOf" srcId="{FC37AEDD-360F-4875-A483-E75C98CA692D}" destId="{53CE5E43-BC67-4ED5-BD54-20AEE1AF9467}" srcOrd="9" destOrd="0" presId="urn:microsoft.com/office/officeart/2005/8/layout/chevron2"/>
    <dgm:cxn modelId="{1FF02CB6-37C0-4AFD-B25F-A183F2FCE427}" type="presParOf" srcId="{FC37AEDD-360F-4875-A483-E75C98CA692D}" destId="{B5DAD4D1-0C3C-4C45-9D7B-62DE8BDA72C1}" srcOrd="10" destOrd="0" presId="urn:microsoft.com/office/officeart/2005/8/layout/chevron2"/>
    <dgm:cxn modelId="{296FF451-B83A-41BE-A0F7-4C2CC5179634}" type="presParOf" srcId="{B5DAD4D1-0C3C-4C45-9D7B-62DE8BDA72C1}" destId="{0C155660-E2A8-4B35-9DDF-10B9E8FDF72D}" srcOrd="0" destOrd="0" presId="urn:microsoft.com/office/officeart/2005/8/layout/chevron2"/>
    <dgm:cxn modelId="{D4A039CE-6B04-436D-BAD7-A31C5D87ADBB}"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48EA9F-C0A5-43DA-B8C3-C4583D379EA8}" type="doc">
      <dgm:prSet loTypeId="urn:microsoft.com/office/officeart/2005/8/layout/hierarchy1" loCatId="hierarchy" qsTypeId="urn:microsoft.com/office/officeart/2005/8/quickstyle/simple1" qsCatId="simple" csTypeId="urn:microsoft.com/office/officeart/2005/8/colors/colorful1#3" csCatId="colorful" phldr="1"/>
      <dgm:spPr/>
      <dgm:t>
        <a:bodyPr/>
        <a:lstStyle/>
        <a:p>
          <a:endParaRPr lang="en-US"/>
        </a:p>
      </dgm:t>
    </dgm:pt>
    <dgm:pt modelId="{3E73F7EB-82F4-4A8E-9BC5-13AA511611EA}">
      <dgm:prSet phldrT="[Text]" custT="1"/>
      <dgm:spPr/>
      <dgm:t>
        <a:bodyPr/>
        <a:lstStyle/>
        <a:p>
          <a:pPr algn="ctr"/>
          <a:r>
            <a:rPr lang="ru-RU" sz="2400" b="1" baseline="0" dirty="0" smtClean="0"/>
            <a:t>КОЛИЧЕСТВЕННЫЙ ПОКАЗАТЕЛЬ СТРАНЫ</a:t>
          </a:r>
          <a:endParaRPr lang="en-US" sz="2400" b="1" baseline="0" dirty="0"/>
        </a:p>
      </dgm:t>
    </dgm:pt>
    <dgm:pt modelId="{22207A48-A504-4BFD-914E-AF6A43C9E97D}" type="parTrans" cxnId="{EE3FD4C3-E0D5-434E-B5CD-76816D47CC57}">
      <dgm:prSet/>
      <dgm:spPr/>
      <dgm:t>
        <a:bodyPr/>
        <a:lstStyle/>
        <a:p>
          <a:pPr algn="ctr"/>
          <a:endParaRPr lang="en-US"/>
        </a:p>
      </dgm:t>
    </dgm:pt>
    <dgm:pt modelId="{4557016D-493D-4313-9DE9-9B26A5481094}" type="sibTrans" cxnId="{EE3FD4C3-E0D5-434E-B5CD-76816D47CC57}">
      <dgm:prSet/>
      <dgm:spPr/>
      <dgm:t>
        <a:bodyPr/>
        <a:lstStyle/>
        <a:p>
          <a:pPr algn="ctr"/>
          <a:endParaRPr lang="en-US"/>
        </a:p>
      </dgm:t>
    </dgm:pt>
    <dgm:pt modelId="{FB76C8BB-15E5-45D2-ACED-80100C5EFE43}">
      <dgm:prSet custT="1"/>
      <dgm:spPr/>
      <dgm:t>
        <a:bodyPr/>
        <a:lstStyle/>
        <a:p>
          <a:r>
            <a:rPr lang="ru-RU" sz="1800" b="1" dirty="0" smtClean="0"/>
            <a:t>Индекс </a:t>
          </a:r>
          <a:r>
            <a:rPr lang="ru-RU" sz="1800" b="1" smtClean="0"/>
            <a:t>глобальных выгод (</a:t>
          </a:r>
          <a:r>
            <a:rPr lang="en-US" sz="1800" b="1" smtClean="0"/>
            <a:t>GBI)</a:t>
          </a:r>
          <a:endParaRPr lang="en-US" sz="1800" b="1" dirty="0"/>
        </a:p>
      </dgm:t>
    </dgm:pt>
    <dgm:pt modelId="{C5194B9E-A4AC-4CF9-AF48-103896B8F46C}" type="parTrans" cxnId="{A9F75BFF-D001-4AF1-9476-D4873374E670}">
      <dgm:prSet/>
      <dgm:spPr/>
      <dgm:t>
        <a:bodyPr/>
        <a:lstStyle/>
        <a:p>
          <a:endParaRPr lang="en-US"/>
        </a:p>
      </dgm:t>
    </dgm:pt>
    <dgm:pt modelId="{0212758E-5582-4BEC-A0E4-C9782939E60D}" type="sibTrans" cxnId="{A9F75BFF-D001-4AF1-9476-D4873374E670}">
      <dgm:prSet/>
      <dgm:spPr/>
      <dgm:t>
        <a:bodyPr/>
        <a:lstStyle/>
        <a:p>
          <a:endParaRPr lang="en-US"/>
        </a:p>
      </dgm:t>
    </dgm:pt>
    <dgm:pt modelId="{1DB68577-B9A0-4FCF-8674-AEB70B0C082C}">
      <dgm:prSet custT="1"/>
      <dgm:spPr/>
      <dgm:t>
        <a:bodyPr/>
        <a:lstStyle/>
        <a:p>
          <a:r>
            <a:rPr lang="ru-RU" sz="1800" b="1" dirty="0" err="1" smtClean="0"/>
            <a:t>Страновой</a:t>
          </a:r>
          <a:r>
            <a:rPr lang="ru-RU" sz="1800" b="1" dirty="0" smtClean="0"/>
            <a:t> индекс </a:t>
          </a:r>
          <a:r>
            <a:rPr lang="ru-RU" sz="1800" b="1" smtClean="0"/>
            <a:t>эффективности </a:t>
          </a:r>
          <a:r>
            <a:rPr lang="en-US" sz="1800" b="1" smtClean="0"/>
            <a:t> (CPI)</a:t>
          </a:r>
          <a:endParaRPr lang="en-US" sz="1800" b="1" dirty="0"/>
        </a:p>
      </dgm:t>
    </dgm:pt>
    <dgm:pt modelId="{727F4F1A-AFC2-45DD-8749-34B446AC37AF}" type="parTrans" cxnId="{1EF5EA36-8C6D-41AB-B6D1-C90A6079C73B}">
      <dgm:prSet/>
      <dgm:spPr/>
      <dgm:t>
        <a:bodyPr/>
        <a:lstStyle/>
        <a:p>
          <a:endParaRPr lang="en-US"/>
        </a:p>
      </dgm:t>
    </dgm:pt>
    <dgm:pt modelId="{27DBC6E3-4960-48BF-99B2-4BCDBC510AC2}" type="sibTrans" cxnId="{1EF5EA36-8C6D-41AB-B6D1-C90A6079C73B}">
      <dgm:prSet/>
      <dgm:spPr/>
      <dgm:t>
        <a:bodyPr/>
        <a:lstStyle/>
        <a:p>
          <a:endParaRPr lang="en-US"/>
        </a:p>
      </dgm:t>
    </dgm:pt>
    <dgm:pt modelId="{C0599E41-4573-42F9-BB9B-FD046F78A129}">
      <dgm:prSet custT="1"/>
      <dgm:spPr/>
      <dgm:t>
        <a:bodyPr/>
        <a:lstStyle/>
        <a:p>
          <a:r>
            <a:rPr lang="ru-RU" sz="1800" b="1" smtClean="0"/>
            <a:t>Индекс ВВП</a:t>
          </a:r>
          <a:r>
            <a:rPr lang="en-US" sz="1800" b="1" smtClean="0"/>
            <a:t> (GDP_</a:t>
          </a:r>
          <a:endParaRPr lang="en-US" sz="1800" b="1" dirty="0"/>
        </a:p>
      </dgm:t>
    </dgm:pt>
    <dgm:pt modelId="{AF0BB50B-1F2C-4BFA-A3D7-8E5EF4A0E5C5}" type="parTrans" cxnId="{15EEF79E-256F-4058-B77D-2DE39D896139}">
      <dgm:prSet/>
      <dgm:spPr/>
      <dgm:t>
        <a:bodyPr/>
        <a:lstStyle/>
        <a:p>
          <a:endParaRPr lang="en-US"/>
        </a:p>
      </dgm:t>
    </dgm:pt>
    <dgm:pt modelId="{94EA0028-006F-49DC-9961-223BED7F6EC8}" type="sibTrans" cxnId="{15EEF79E-256F-4058-B77D-2DE39D896139}">
      <dgm:prSet/>
      <dgm:spPr/>
      <dgm:t>
        <a:bodyPr/>
        <a:lstStyle/>
        <a:p>
          <a:endParaRPr lang="en-US"/>
        </a:p>
      </dgm:t>
    </dgm:pt>
    <dgm:pt modelId="{650DBF31-810C-4660-AC7D-D48ECD346C77}">
      <dgm:prSet custT="1"/>
      <dgm:spPr/>
      <dgm:t>
        <a:bodyPr/>
        <a:lstStyle/>
        <a:p>
          <a:r>
            <a:rPr lang="ru-RU" sz="1800" dirty="0" smtClean="0"/>
            <a:t>Биоразнообразие</a:t>
          </a:r>
          <a:endParaRPr lang="en-US" sz="1800" dirty="0"/>
        </a:p>
      </dgm:t>
    </dgm:pt>
    <dgm:pt modelId="{F2BBFD4D-434B-45AD-AFD2-AF0947F60047}" type="parTrans" cxnId="{2B320558-CA96-4582-AB48-D6F40C11C70A}">
      <dgm:prSet/>
      <dgm:spPr/>
      <dgm:t>
        <a:bodyPr/>
        <a:lstStyle/>
        <a:p>
          <a:endParaRPr lang="en-US"/>
        </a:p>
      </dgm:t>
    </dgm:pt>
    <dgm:pt modelId="{C57F1B6B-F9BD-434A-834C-7E9E2A57DB5B}" type="sibTrans" cxnId="{2B320558-CA96-4582-AB48-D6F40C11C70A}">
      <dgm:prSet/>
      <dgm:spPr/>
      <dgm:t>
        <a:bodyPr/>
        <a:lstStyle/>
        <a:p>
          <a:endParaRPr lang="en-US"/>
        </a:p>
      </dgm:t>
    </dgm:pt>
    <dgm:pt modelId="{2737C6B6-CDCB-43F9-BCFB-F2FC429BECE1}">
      <dgm:prSet custT="1"/>
      <dgm:spPr/>
      <dgm:t>
        <a:bodyPr/>
        <a:lstStyle/>
        <a:p>
          <a:r>
            <a:rPr lang="ru-RU" sz="1800" dirty="0" smtClean="0"/>
            <a:t>Изменение климата</a:t>
          </a:r>
          <a:endParaRPr lang="en-US" sz="1800" dirty="0"/>
        </a:p>
      </dgm:t>
    </dgm:pt>
    <dgm:pt modelId="{98F80357-21B2-4445-B8E0-20AF012F6C05}" type="parTrans" cxnId="{75EE8C4C-71A1-4E3D-BCC4-3B7CAE84E8E1}">
      <dgm:prSet/>
      <dgm:spPr/>
      <dgm:t>
        <a:bodyPr/>
        <a:lstStyle/>
        <a:p>
          <a:endParaRPr lang="en-US"/>
        </a:p>
      </dgm:t>
    </dgm:pt>
    <dgm:pt modelId="{B507F043-3C37-44A4-8C15-26448BA685FC}" type="sibTrans" cxnId="{75EE8C4C-71A1-4E3D-BCC4-3B7CAE84E8E1}">
      <dgm:prSet/>
      <dgm:spPr/>
      <dgm:t>
        <a:bodyPr/>
        <a:lstStyle/>
        <a:p>
          <a:endParaRPr lang="en-US"/>
        </a:p>
      </dgm:t>
    </dgm:pt>
    <dgm:pt modelId="{1C80E15D-67BD-46F5-AA84-7F21BFE91CE9}">
      <dgm:prSet custT="1"/>
      <dgm:spPr/>
      <dgm:t>
        <a:bodyPr/>
        <a:lstStyle/>
        <a:p>
          <a:r>
            <a:rPr lang="ru-RU" sz="1800" dirty="0" smtClean="0"/>
            <a:t>Деградация земель</a:t>
          </a:r>
          <a:endParaRPr lang="en-US" sz="1800" dirty="0"/>
        </a:p>
      </dgm:t>
    </dgm:pt>
    <dgm:pt modelId="{D4CEAA3C-43A8-431A-B1CF-907C73A9AB4E}" type="parTrans" cxnId="{9E6DE206-3EF3-4187-9F41-154D54A9E12C}">
      <dgm:prSet/>
      <dgm:spPr/>
      <dgm:t>
        <a:bodyPr/>
        <a:lstStyle/>
        <a:p>
          <a:endParaRPr lang="en-US"/>
        </a:p>
      </dgm:t>
    </dgm:pt>
    <dgm:pt modelId="{FA190A66-A923-406C-837C-1B769A2F32DA}" type="sibTrans" cxnId="{9E6DE206-3EF3-4187-9F41-154D54A9E12C}">
      <dgm:prSet/>
      <dgm:spPr/>
      <dgm:t>
        <a:bodyPr/>
        <a:lstStyle/>
        <a:p>
          <a:endParaRPr lang="en-US"/>
        </a:p>
      </dgm:t>
    </dgm:pt>
    <dgm:pt modelId="{06626556-5CA9-4CB8-B2E5-F931CECEEC34}" type="pres">
      <dgm:prSet presAssocID="{DD48EA9F-C0A5-43DA-B8C3-C4583D379EA8}" presName="hierChild1" presStyleCnt="0">
        <dgm:presLayoutVars>
          <dgm:chPref val="1"/>
          <dgm:dir/>
          <dgm:animOne val="branch"/>
          <dgm:animLvl val="lvl"/>
          <dgm:resizeHandles/>
        </dgm:presLayoutVars>
      </dgm:prSet>
      <dgm:spPr/>
      <dgm:t>
        <a:bodyPr/>
        <a:lstStyle/>
        <a:p>
          <a:endParaRPr lang="en-US"/>
        </a:p>
      </dgm:t>
    </dgm:pt>
    <dgm:pt modelId="{960916C8-81C9-4297-A050-CF12E92D5CF3}" type="pres">
      <dgm:prSet presAssocID="{3E73F7EB-82F4-4A8E-9BC5-13AA511611EA}" presName="hierRoot1" presStyleCnt="0"/>
      <dgm:spPr/>
    </dgm:pt>
    <dgm:pt modelId="{D2D5A8E0-EE0D-4F37-9397-C944AE0FA34C}" type="pres">
      <dgm:prSet presAssocID="{3E73F7EB-82F4-4A8E-9BC5-13AA511611EA}" presName="composite" presStyleCnt="0"/>
      <dgm:spPr/>
    </dgm:pt>
    <dgm:pt modelId="{C6E2BA27-A201-4988-B499-3FFADA51AC72}" type="pres">
      <dgm:prSet presAssocID="{3E73F7EB-82F4-4A8E-9BC5-13AA511611EA}" presName="background" presStyleLbl="node0" presStyleIdx="0" presStyleCnt="1"/>
      <dgm:spPr/>
    </dgm:pt>
    <dgm:pt modelId="{06662772-DD90-43B3-8FB3-BB821D83046E}" type="pres">
      <dgm:prSet presAssocID="{3E73F7EB-82F4-4A8E-9BC5-13AA511611EA}" presName="text" presStyleLbl="fgAcc0" presStyleIdx="0" presStyleCnt="1" custScaleX="363465" custLinFactNeighborX="-10431" custLinFactNeighborY="-96324">
        <dgm:presLayoutVars>
          <dgm:chPref val="3"/>
        </dgm:presLayoutVars>
      </dgm:prSet>
      <dgm:spPr/>
      <dgm:t>
        <a:bodyPr/>
        <a:lstStyle/>
        <a:p>
          <a:endParaRPr lang="en-US"/>
        </a:p>
      </dgm:t>
    </dgm:pt>
    <dgm:pt modelId="{FD38F58C-8494-4C5E-9A91-7B830C38078F}" type="pres">
      <dgm:prSet presAssocID="{3E73F7EB-82F4-4A8E-9BC5-13AA511611EA}" presName="hierChild2" presStyleCnt="0"/>
      <dgm:spPr/>
    </dgm:pt>
    <dgm:pt modelId="{F62CD02F-9441-4EE1-BC9B-2ED170B625BF}" type="pres">
      <dgm:prSet presAssocID="{C5194B9E-A4AC-4CF9-AF48-103896B8F46C}" presName="Name10" presStyleLbl="parChTrans1D2" presStyleIdx="0" presStyleCnt="3"/>
      <dgm:spPr/>
      <dgm:t>
        <a:bodyPr/>
        <a:lstStyle/>
        <a:p>
          <a:endParaRPr lang="en-TT"/>
        </a:p>
      </dgm:t>
    </dgm:pt>
    <dgm:pt modelId="{40EBB704-4E24-4A1D-AE42-4C244F848961}" type="pres">
      <dgm:prSet presAssocID="{FB76C8BB-15E5-45D2-ACED-80100C5EFE43}" presName="hierRoot2" presStyleCnt="0"/>
      <dgm:spPr/>
    </dgm:pt>
    <dgm:pt modelId="{9A8E147D-3BE4-4D46-B8D4-73E9E27DF0EF}" type="pres">
      <dgm:prSet presAssocID="{FB76C8BB-15E5-45D2-ACED-80100C5EFE43}" presName="composite2" presStyleCnt="0"/>
      <dgm:spPr/>
    </dgm:pt>
    <dgm:pt modelId="{3D09534A-EF22-46C6-B7EE-7E4102FA78D8}" type="pres">
      <dgm:prSet presAssocID="{FB76C8BB-15E5-45D2-ACED-80100C5EFE43}" presName="background2" presStyleLbl="node2" presStyleIdx="0" presStyleCnt="3"/>
      <dgm:spPr/>
    </dgm:pt>
    <dgm:pt modelId="{351DA774-B02E-412F-8443-EFFA351D6B2F}" type="pres">
      <dgm:prSet presAssocID="{FB76C8BB-15E5-45D2-ACED-80100C5EFE43}" presName="text2" presStyleLbl="fgAcc2" presStyleIdx="0" presStyleCnt="3" custScaleX="188691">
        <dgm:presLayoutVars>
          <dgm:chPref val="3"/>
        </dgm:presLayoutVars>
      </dgm:prSet>
      <dgm:spPr/>
      <dgm:t>
        <a:bodyPr/>
        <a:lstStyle/>
        <a:p>
          <a:endParaRPr lang="en-US"/>
        </a:p>
      </dgm:t>
    </dgm:pt>
    <dgm:pt modelId="{96FE2C2C-8053-4103-8671-9634EC023C39}" type="pres">
      <dgm:prSet presAssocID="{FB76C8BB-15E5-45D2-ACED-80100C5EFE43}" presName="hierChild3" presStyleCnt="0"/>
      <dgm:spPr/>
    </dgm:pt>
    <dgm:pt modelId="{25F7DA04-3810-4493-9762-0A2E6118FE62}" type="pres">
      <dgm:prSet presAssocID="{F2BBFD4D-434B-45AD-AFD2-AF0947F60047}" presName="Name17" presStyleLbl="parChTrans1D3" presStyleIdx="0" presStyleCnt="3"/>
      <dgm:spPr/>
      <dgm:t>
        <a:bodyPr/>
        <a:lstStyle/>
        <a:p>
          <a:endParaRPr lang="en-TT"/>
        </a:p>
      </dgm:t>
    </dgm:pt>
    <dgm:pt modelId="{339AC739-07EC-4FD2-993A-68A94D2CCF42}" type="pres">
      <dgm:prSet presAssocID="{650DBF31-810C-4660-AC7D-D48ECD346C77}" presName="hierRoot3" presStyleCnt="0"/>
      <dgm:spPr/>
    </dgm:pt>
    <dgm:pt modelId="{52A592AF-586B-4C28-8D5F-4CF26B5ED496}" type="pres">
      <dgm:prSet presAssocID="{650DBF31-810C-4660-AC7D-D48ECD346C77}" presName="composite3" presStyleCnt="0"/>
      <dgm:spPr/>
    </dgm:pt>
    <dgm:pt modelId="{A116301B-1247-4453-93F5-A2E02D273E26}" type="pres">
      <dgm:prSet presAssocID="{650DBF31-810C-4660-AC7D-D48ECD346C77}" presName="background3" presStyleLbl="node3" presStyleIdx="0" presStyleCnt="3"/>
      <dgm:spPr/>
    </dgm:pt>
    <dgm:pt modelId="{84F17B62-8AE2-4576-B31D-CFD1AE69C8D8}" type="pres">
      <dgm:prSet presAssocID="{650DBF31-810C-4660-AC7D-D48ECD346C77}" presName="text3" presStyleLbl="fgAcc3" presStyleIdx="0" presStyleCnt="3" custScaleX="158511">
        <dgm:presLayoutVars>
          <dgm:chPref val="3"/>
        </dgm:presLayoutVars>
      </dgm:prSet>
      <dgm:spPr/>
      <dgm:t>
        <a:bodyPr/>
        <a:lstStyle/>
        <a:p>
          <a:endParaRPr lang="en-US"/>
        </a:p>
      </dgm:t>
    </dgm:pt>
    <dgm:pt modelId="{EDF5383D-0B7A-4162-ACD9-09A17BCD8A50}" type="pres">
      <dgm:prSet presAssocID="{650DBF31-810C-4660-AC7D-D48ECD346C77}" presName="hierChild4" presStyleCnt="0"/>
      <dgm:spPr/>
    </dgm:pt>
    <dgm:pt modelId="{0FECD5AD-7BB6-42E1-B744-C35F7FD9F7A6}" type="pres">
      <dgm:prSet presAssocID="{98F80357-21B2-4445-B8E0-20AF012F6C05}" presName="Name17" presStyleLbl="parChTrans1D3" presStyleIdx="1" presStyleCnt="3"/>
      <dgm:spPr/>
      <dgm:t>
        <a:bodyPr/>
        <a:lstStyle/>
        <a:p>
          <a:endParaRPr lang="en-TT"/>
        </a:p>
      </dgm:t>
    </dgm:pt>
    <dgm:pt modelId="{69B3DEA5-EC13-4A4F-9BFB-3C300967B887}" type="pres">
      <dgm:prSet presAssocID="{2737C6B6-CDCB-43F9-BCFB-F2FC429BECE1}" presName="hierRoot3" presStyleCnt="0"/>
      <dgm:spPr/>
    </dgm:pt>
    <dgm:pt modelId="{3767C3BD-F269-4461-A45C-2E5FF03655EC}" type="pres">
      <dgm:prSet presAssocID="{2737C6B6-CDCB-43F9-BCFB-F2FC429BECE1}" presName="composite3" presStyleCnt="0"/>
      <dgm:spPr/>
    </dgm:pt>
    <dgm:pt modelId="{A7D4DBA3-3387-41E9-80E1-78A113C0C7AC}" type="pres">
      <dgm:prSet presAssocID="{2737C6B6-CDCB-43F9-BCFB-F2FC429BECE1}" presName="background3" presStyleLbl="node3" presStyleIdx="1" presStyleCnt="3"/>
      <dgm:spPr/>
    </dgm:pt>
    <dgm:pt modelId="{B3DED913-0E1B-4272-8EC5-199368CA2EC9}" type="pres">
      <dgm:prSet presAssocID="{2737C6B6-CDCB-43F9-BCFB-F2FC429BECE1}" presName="text3" presStyleLbl="fgAcc3" presStyleIdx="1" presStyleCnt="3" custScaleX="180681">
        <dgm:presLayoutVars>
          <dgm:chPref val="3"/>
        </dgm:presLayoutVars>
      </dgm:prSet>
      <dgm:spPr/>
      <dgm:t>
        <a:bodyPr/>
        <a:lstStyle/>
        <a:p>
          <a:endParaRPr lang="en-TT"/>
        </a:p>
      </dgm:t>
    </dgm:pt>
    <dgm:pt modelId="{13E49CB5-AC09-4AD9-91FD-C00FEEE203A7}" type="pres">
      <dgm:prSet presAssocID="{2737C6B6-CDCB-43F9-BCFB-F2FC429BECE1}" presName="hierChild4" presStyleCnt="0"/>
      <dgm:spPr/>
    </dgm:pt>
    <dgm:pt modelId="{896D3C72-98B8-4C02-8F65-BC7FAE2251D3}" type="pres">
      <dgm:prSet presAssocID="{D4CEAA3C-43A8-431A-B1CF-907C73A9AB4E}" presName="Name17" presStyleLbl="parChTrans1D3" presStyleIdx="2" presStyleCnt="3"/>
      <dgm:spPr/>
      <dgm:t>
        <a:bodyPr/>
        <a:lstStyle/>
        <a:p>
          <a:endParaRPr lang="en-TT"/>
        </a:p>
      </dgm:t>
    </dgm:pt>
    <dgm:pt modelId="{58F15286-3756-454A-8F62-287CB50E9BFE}" type="pres">
      <dgm:prSet presAssocID="{1C80E15D-67BD-46F5-AA84-7F21BFE91CE9}" presName="hierRoot3" presStyleCnt="0"/>
      <dgm:spPr/>
    </dgm:pt>
    <dgm:pt modelId="{21B7724B-08EF-4AA4-9A54-F62685F2F7CE}" type="pres">
      <dgm:prSet presAssocID="{1C80E15D-67BD-46F5-AA84-7F21BFE91CE9}" presName="composite3" presStyleCnt="0"/>
      <dgm:spPr/>
    </dgm:pt>
    <dgm:pt modelId="{1687697E-00F0-47B7-B0B6-A65F781A04A8}" type="pres">
      <dgm:prSet presAssocID="{1C80E15D-67BD-46F5-AA84-7F21BFE91CE9}" presName="background3" presStyleLbl="node3" presStyleIdx="2" presStyleCnt="3"/>
      <dgm:spPr/>
    </dgm:pt>
    <dgm:pt modelId="{C07A3298-0797-4637-B9A1-C18E63005040}" type="pres">
      <dgm:prSet presAssocID="{1C80E15D-67BD-46F5-AA84-7F21BFE91CE9}" presName="text3" presStyleLbl="fgAcc3" presStyleIdx="2" presStyleCnt="3" custScaleX="158511">
        <dgm:presLayoutVars>
          <dgm:chPref val="3"/>
        </dgm:presLayoutVars>
      </dgm:prSet>
      <dgm:spPr/>
      <dgm:t>
        <a:bodyPr/>
        <a:lstStyle/>
        <a:p>
          <a:endParaRPr lang="en-TT"/>
        </a:p>
      </dgm:t>
    </dgm:pt>
    <dgm:pt modelId="{6E9191EC-8C7B-4751-BA40-ED5292ED217A}" type="pres">
      <dgm:prSet presAssocID="{1C80E15D-67BD-46F5-AA84-7F21BFE91CE9}" presName="hierChild4" presStyleCnt="0"/>
      <dgm:spPr/>
    </dgm:pt>
    <dgm:pt modelId="{FF880925-99AF-417F-B579-827EE5DFDB38}" type="pres">
      <dgm:prSet presAssocID="{727F4F1A-AFC2-45DD-8749-34B446AC37AF}" presName="Name10" presStyleLbl="parChTrans1D2" presStyleIdx="1" presStyleCnt="3"/>
      <dgm:spPr/>
      <dgm:t>
        <a:bodyPr/>
        <a:lstStyle/>
        <a:p>
          <a:endParaRPr lang="en-TT"/>
        </a:p>
      </dgm:t>
    </dgm:pt>
    <dgm:pt modelId="{64D09ABC-B3DA-4DEE-8F0C-33A085164D2E}" type="pres">
      <dgm:prSet presAssocID="{1DB68577-B9A0-4FCF-8674-AEB70B0C082C}" presName="hierRoot2" presStyleCnt="0"/>
      <dgm:spPr/>
    </dgm:pt>
    <dgm:pt modelId="{154E190D-0BF0-490E-9C82-BC5B999A34BF}" type="pres">
      <dgm:prSet presAssocID="{1DB68577-B9A0-4FCF-8674-AEB70B0C082C}" presName="composite2" presStyleCnt="0"/>
      <dgm:spPr/>
    </dgm:pt>
    <dgm:pt modelId="{4181F1A8-D8DA-442D-8598-B5EA96461B94}" type="pres">
      <dgm:prSet presAssocID="{1DB68577-B9A0-4FCF-8674-AEB70B0C082C}" presName="background2" presStyleLbl="node2" presStyleIdx="1" presStyleCnt="3"/>
      <dgm:spPr/>
    </dgm:pt>
    <dgm:pt modelId="{37753761-93CE-4F15-B7C7-F5FE40DD73AE}" type="pres">
      <dgm:prSet presAssocID="{1DB68577-B9A0-4FCF-8674-AEB70B0C082C}" presName="text2" presStyleLbl="fgAcc2" presStyleIdx="1" presStyleCnt="3" custScaleX="219680">
        <dgm:presLayoutVars>
          <dgm:chPref val="3"/>
        </dgm:presLayoutVars>
      </dgm:prSet>
      <dgm:spPr/>
      <dgm:t>
        <a:bodyPr/>
        <a:lstStyle/>
        <a:p>
          <a:endParaRPr lang="en-US"/>
        </a:p>
      </dgm:t>
    </dgm:pt>
    <dgm:pt modelId="{2E2272CF-0773-4677-BDA4-F8FCE2CDCE73}" type="pres">
      <dgm:prSet presAssocID="{1DB68577-B9A0-4FCF-8674-AEB70B0C082C}" presName="hierChild3" presStyleCnt="0"/>
      <dgm:spPr/>
    </dgm:pt>
    <dgm:pt modelId="{BF6D069F-D3B1-4BC9-9012-06BB2E50D8B7}" type="pres">
      <dgm:prSet presAssocID="{AF0BB50B-1F2C-4BFA-A3D7-8E5EF4A0E5C5}" presName="Name10" presStyleLbl="parChTrans1D2" presStyleIdx="2" presStyleCnt="3"/>
      <dgm:spPr/>
      <dgm:t>
        <a:bodyPr/>
        <a:lstStyle/>
        <a:p>
          <a:endParaRPr lang="en-TT"/>
        </a:p>
      </dgm:t>
    </dgm:pt>
    <dgm:pt modelId="{E577D143-2B89-4C64-8611-66FA950A714F}" type="pres">
      <dgm:prSet presAssocID="{C0599E41-4573-42F9-BB9B-FD046F78A129}" presName="hierRoot2" presStyleCnt="0"/>
      <dgm:spPr/>
    </dgm:pt>
    <dgm:pt modelId="{4EC105BF-189A-4BE5-AE0F-A0B3AC101F71}" type="pres">
      <dgm:prSet presAssocID="{C0599E41-4573-42F9-BB9B-FD046F78A129}" presName="composite2" presStyleCnt="0"/>
      <dgm:spPr/>
    </dgm:pt>
    <dgm:pt modelId="{535E4E2B-A443-473D-897D-23EC874027D2}" type="pres">
      <dgm:prSet presAssocID="{C0599E41-4573-42F9-BB9B-FD046F78A129}" presName="background2" presStyleLbl="node2" presStyleIdx="2" presStyleCnt="3"/>
      <dgm:spPr/>
    </dgm:pt>
    <dgm:pt modelId="{A65540C1-63CA-41AA-8BC1-828655ED0927}" type="pres">
      <dgm:prSet presAssocID="{C0599E41-4573-42F9-BB9B-FD046F78A129}" presName="text2" presStyleLbl="fgAcc2" presStyleIdx="2" presStyleCnt="3" custScaleX="189128">
        <dgm:presLayoutVars>
          <dgm:chPref val="3"/>
        </dgm:presLayoutVars>
      </dgm:prSet>
      <dgm:spPr/>
      <dgm:t>
        <a:bodyPr/>
        <a:lstStyle/>
        <a:p>
          <a:endParaRPr lang="en-US"/>
        </a:p>
      </dgm:t>
    </dgm:pt>
    <dgm:pt modelId="{8EC6C483-7F49-42D5-A0BA-4C701AD53BD0}" type="pres">
      <dgm:prSet presAssocID="{C0599E41-4573-42F9-BB9B-FD046F78A129}" presName="hierChild3" presStyleCnt="0"/>
      <dgm:spPr/>
    </dgm:pt>
  </dgm:ptLst>
  <dgm:cxnLst>
    <dgm:cxn modelId="{15EEF79E-256F-4058-B77D-2DE39D896139}" srcId="{3E73F7EB-82F4-4A8E-9BC5-13AA511611EA}" destId="{C0599E41-4573-42F9-BB9B-FD046F78A129}" srcOrd="2" destOrd="0" parTransId="{AF0BB50B-1F2C-4BFA-A3D7-8E5EF4A0E5C5}" sibTransId="{94EA0028-006F-49DC-9961-223BED7F6EC8}"/>
    <dgm:cxn modelId="{F65B73BF-56A8-4EAC-AD61-71F4C834C10A}" type="presOf" srcId="{D4CEAA3C-43A8-431A-B1CF-907C73A9AB4E}" destId="{896D3C72-98B8-4C02-8F65-BC7FAE2251D3}" srcOrd="0" destOrd="0" presId="urn:microsoft.com/office/officeart/2005/8/layout/hierarchy1"/>
    <dgm:cxn modelId="{A9F75BFF-D001-4AF1-9476-D4873374E670}" srcId="{3E73F7EB-82F4-4A8E-9BC5-13AA511611EA}" destId="{FB76C8BB-15E5-45D2-ACED-80100C5EFE43}" srcOrd="0" destOrd="0" parTransId="{C5194B9E-A4AC-4CF9-AF48-103896B8F46C}" sibTransId="{0212758E-5582-4BEC-A0E4-C9782939E60D}"/>
    <dgm:cxn modelId="{EE3FD4C3-E0D5-434E-B5CD-76816D47CC57}" srcId="{DD48EA9F-C0A5-43DA-B8C3-C4583D379EA8}" destId="{3E73F7EB-82F4-4A8E-9BC5-13AA511611EA}" srcOrd="0" destOrd="0" parTransId="{22207A48-A504-4BFD-914E-AF6A43C9E97D}" sibTransId="{4557016D-493D-4313-9DE9-9B26A5481094}"/>
    <dgm:cxn modelId="{1EF5EA36-8C6D-41AB-B6D1-C90A6079C73B}" srcId="{3E73F7EB-82F4-4A8E-9BC5-13AA511611EA}" destId="{1DB68577-B9A0-4FCF-8674-AEB70B0C082C}" srcOrd="1" destOrd="0" parTransId="{727F4F1A-AFC2-45DD-8749-34B446AC37AF}" sibTransId="{27DBC6E3-4960-48BF-99B2-4BCDBC510AC2}"/>
    <dgm:cxn modelId="{3E795BB1-44F5-47EF-8AA2-659ACE508F56}" type="presOf" srcId="{AF0BB50B-1F2C-4BFA-A3D7-8E5EF4A0E5C5}" destId="{BF6D069F-D3B1-4BC9-9012-06BB2E50D8B7}" srcOrd="0" destOrd="0" presId="urn:microsoft.com/office/officeart/2005/8/layout/hierarchy1"/>
    <dgm:cxn modelId="{646CE37A-B0C7-4684-A7FB-47EA0E0DACEE}" type="presOf" srcId="{1DB68577-B9A0-4FCF-8674-AEB70B0C082C}" destId="{37753761-93CE-4F15-B7C7-F5FE40DD73AE}" srcOrd="0" destOrd="0" presId="urn:microsoft.com/office/officeart/2005/8/layout/hierarchy1"/>
    <dgm:cxn modelId="{98E8013E-67E6-48AC-96A9-2D0946066A4B}" type="presOf" srcId="{FB76C8BB-15E5-45D2-ACED-80100C5EFE43}" destId="{351DA774-B02E-412F-8443-EFFA351D6B2F}" srcOrd="0" destOrd="0" presId="urn:microsoft.com/office/officeart/2005/8/layout/hierarchy1"/>
    <dgm:cxn modelId="{75EE8C4C-71A1-4E3D-BCC4-3B7CAE84E8E1}" srcId="{FB76C8BB-15E5-45D2-ACED-80100C5EFE43}" destId="{2737C6B6-CDCB-43F9-BCFB-F2FC429BECE1}" srcOrd="1" destOrd="0" parTransId="{98F80357-21B2-4445-B8E0-20AF012F6C05}" sibTransId="{B507F043-3C37-44A4-8C15-26448BA685FC}"/>
    <dgm:cxn modelId="{2B320558-CA96-4582-AB48-D6F40C11C70A}" srcId="{FB76C8BB-15E5-45D2-ACED-80100C5EFE43}" destId="{650DBF31-810C-4660-AC7D-D48ECD346C77}" srcOrd="0" destOrd="0" parTransId="{F2BBFD4D-434B-45AD-AFD2-AF0947F60047}" sibTransId="{C57F1B6B-F9BD-434A-834C-7E9E2A57DB5B}"/>
    <dgm:cxn modelId="{7CBF9AD0-013C-48B3-944E-6EB16EB4BC7B}" type="presOf" srcId="{DD48EA9F-C0A5-43DA-B8C3-C4583D379EA8}" destId="{06626556-5CA9-4CB8-B2E5-F931CECEEC34}" srcOrd="0" destOrd="0" presId="urn:microsoft.com/office/officeart/2005/8/layout/hierarchy1"/>
    <dgm:cxn modelId="{35688019-B1DD-43E0-8844-11BB9690108E}" type="presOf" srcId="{727F4F1A-AFC2-45DD-8749-34B446AC37AF}" destId="{FF880925-99AF-417F-B579-827EE5DFDB38}" srcOrd="0" destOrd="0" presId="urn:microsoft.com/office/officeart/2005/8/layout/hierarchy1"/>
    <dgm:cxn modelId="{CD26B9F8-86AE-44D0-9282-26403D687305}" type="presOf" srcId="{C5194B9E-A4AC-4CF9-AF48-103896B8F46C}" destId="{F62CD02F-9441-4EE1-BC9B-2ED170B625BF}" srcOrd="0" destOrd="0" presId="urn:microsoft.com/office/officeart/2005/8/layout/hierarchy1"/>
    <dgm:cxn modelId="{9E6DE206-3EF3-4187-9F41-154D54A9E12C}" srcId="{FB76C8BB-15E5-45D2-ACED-80100C5EFE43}" destId="{1C80E15D-67BD-46F5-AA84-7F21BFE91CE9}" srcOrd="2" destOrd="0" parTransId="{D4CEAA3C-43A8-431A-B1CF-907C73A9AB4E}" sibTransId="{FA190A66-A923-406C-837C-1B769A2F32DA}"/>
    <dgm:cxn modelId="{DDF806D8-5F81-4082-98C9-3FBAAD02B0FD}" type="presOf" srcId="{2737C6B6-CDCB-43F9-BCFB-F2FC429BECE1}" destId="{B3DED913-0E1B-4272-8EC5-199368CA2EC9}" srcOrd="0" destOrd="0" presId="urn:microsoft.com/office/officeart/2005/8/layout/hierarchy1"/>
    <dgm:cxn modelId="{E4905088-2A22-4281-BFF6-31A58F5178D3}" type="presOf" srcId="{98F80357-21B2-4445-B8E0-20AF012F6C05}" destId="{0FECD5AD-7BB6-42E1-B744-C35F7FD9F7A6}" srcOrd="0" destOrd="0" presId="urn:microsoft.com/office/officeart/2005/8/layout/hierarchy1"/>
    <dgm:cxn modelId="{4868B804-E2A1-41A6-AB54-D043F2E9CCBB}" type="presOf" srcId="{C0599E41-4573-42F9-BB9B-FD046F78A129}" destId="{A65540C1-63CA-41AA-8BC1-828655ED0927}" srcOrd="0" destOrd="0" presId="urn:microsoft.com/office/officeart/2005/8/layout/hierarchy1"/>
    <dgm:cxn modelId="{36908A8D-DF0D-4799-B19E-F680117C7397}" type="presOf" srcId="{3E73F7EB-82F4-4A8E-9BC5-13AA511611EA}" destId="{06662772-DD90-43B3-8FB3-BB821D83046E}" srcOrd="0" destOrd="0" presId="urn:microsoft.com/office/officeart/2005/8/layout/hierarchy1"/>
    <dgm:cxn modelId="{B758E34E-CDCB-4106-AD79-D55886B60D19}" type="presOf" srcId="{F2BBFD4D-434B-45AD-AFD2-AF0947F60047}" destId="{25F7DA04-3810-4493-9762-0A2E6118FE62}" srcOrd="0" destOrd="0" presId="urn:microsoft.com/office/officeart/2005/8/layout/hierarchy1"/>
    <dgm:cxn modelId="{B1160180-F06C-4749-9EFF-997669838BC6}" type="presOf" srcId="{650DBF31-810C-4660-AC7D-D48ECD346C77}" destId="{84F17B62-8AE2-4576-B31D-CFD1AE69C8D8}" srcOrd="0" destOrd="0" presId="urn:microsoft.com/office/officeart/2005/8/layout/hierarchy1"/>
    <dgm:cxn modelId="{B3138DF9-73EE-4011-8B8A-EFB1A1B9F80A}" type="presOf" srcId="{1C80E15D-67BD-46F5-AA84-7F21BFE91CE9}" destId="{C07A3298-0797-4637-B9A1-C18E63005040}" srcOrd="0" destOrd="0" presId="urn:microsoft.com/office/officeart/2005/8/layout/hierarchy1"/>
    <dgm:cxn modelId="{FF07F154-EA1F-4B97-A2DD-321A8E76EC03}" type="presParOf" srcId="{06626556-5CA9-4CB8-B2E5-F931CECEEC34}" destId="{960916C8-81C9-4297-A050-CF12E92D5CF3}" srcOrd="0" destOrd="0" presId="urn:microsoft.com/office/officeart/2005/8/layout/hierarchy1"/>
    <dgm:cxn modelId="{C6D1C142-E3FD-459C-AE2D-A0B0E3E2ECA9}" type="presParOf" srcId="{960916C8-81C9-4297-A050-CF12E92D5CF3}" destId="{D2D5A8E0-EE0D-4F37-9397-C944AE0FA34C}" srcOrd="0" destOrd="0" presId="urn:microsoft.com/office/officeart/2005/8/layout/hierarchy1"/>
    <dgm:cxn modelId="{38850EC2-86D9-4BB4-BCD3-8BAFF62F2596}" type="presParOf" srcId="{D2D5A8E0-EE0D-4F37-9397-C944AE0FA34C}" destId="{C6E2BA27-A201-4988-B499-3FFADA51AC72}" srcOrd="0" destOrd="0" presId="urn:microsoft.com/office/officeart/2005/8/layout/hierarchy1"/>
    <dgm:cxn modelId="{C4A2692C-E63F-4491-BCF7-05269498A352}" type="presParOf" srcId="{D2D5A8E0-EE0D-4F37-9397-C944AE0FA34C}" destId="{06662772-DD90-43B3-8FB3-BB821D83046E}" srcOrd="1" destOrd="0" presId="urn:microsoft.com/office/officeart/2005/8/layout/hierarchy1"/>
    <dgm:cxn modelId="{83C5623B-0D59-4A37-8A49-397DBCE09624}" type="presParOf" srcId="{960916C8-81C9-4297-A050-CF12E92D5CF3}" destId="{FD38F58C-8494-4C5E-9A91-7B830C38078F}" srcOrd="1" destOrd="0" presId="urn:microsoft.com/office/officeart/2005/8/layout/hierarchy1"/>
    <dgm:cxn modelId="{BC50A692-819B-4BCD-9E30-E35CA9535875}" type="presParOf" srcId="{FD38F58C-8494-4C5E-9A91-7B830C38078F}" destId="{F62CD02F-9441-4EE1-BC9B-2ED170B625BF}" srcOrd="0" destOrd="0" presId="urn:microsoft.com/office/officeart/2005/8/layout/hierarchy1"/>
    <dgm:cxn modelId="{703DE302-1460-414D-975D-415F531C439A}" type="presParOf" srcId="{FD38F58C-8494-4C5E-9A91-7B830C38078F}" destId="{40EBB704-4E24-4A1D-AE42-4C244F848961}" srcOrd="1" destOrd="0" presId="urn:microsoft.com/office/officeart/2005/8/layout/hierarchy1"/>
    <dgm:cxn modelId="{85B166F7-8EA3-40CA-B005-CF1CC62044E1}" type="presParOf" srcId="{40EBB704-4E24-4A1D-AE42-4C244F848961}" destId="{9A8E147D-3BE4-4D46-B8D4-73E9E27DF0EF}" srcOrd="0" destOrd="0" presId="urn:microsoft.com/office/officeart/2005/8/layout/hierarchy1"/>
    <dgm:cxn modelId="{2F2CE8F9-951A-4776-AA34-81D5A36C33BA}" type="presParOf" srcId="{9A8E147D-3BE4-4D46-B8D4-73E9E27DF0EF}" destId="{3D09534A-EF22-46C6-B7EE-7E4102FA78D8}" srcOrd="0" destOrd="0" presId="urn:microsoft.com/office/officeart/2005/8/layout/hierarchy1"/>
    <dgm:cxn modelId="{D03B4B2C-EC12-47D3-9403-F9F7F511A813}" type="presParOf" srcId="{9A8E147D-3BE4-4D46-B8D4-73E9E27DF0EF}" destId="{351DA774-B02E-412F-8443-EFFA351D6B2F}" srcOrd="1" destOrd="0" presId="urn:microsoft.com/office/officeart/2005/8/layout/hierarchy1"/>
    <dgm:cxn modelId="{4CAE7C2B-C9A1-4B9C-8649-79B54A14DA8D}" type="presParOf" srcId="{40EBB704-4E24-4A1D-AE42-4C244F848961}" destId="{96FE2C2C-8053-4103-8671-9634EC023C39}" srcOrd="1" destOrd="0" presId="urn:microsoft.com/office/officeart/2005/8/layout/hierarchy1"/>
    <dgm:cxn modelId="{52FCA2F0-2A4A-48B6-AE38-4C546ECADE44}" type="presParOf" srcId="{96FE2C2C-8053-4103-8671-9634EC023C39}" destId="{25F7DA04-3810-4493-9762-0A2E6118FE62}" srcOrd="0" destOrd="0" presId="urn:microsoft.com/office/officeart/2005/8/layout/hierarchy1"/>
    <dgm:cxn modelId="{66DB6A0A-6A93-4C30-8E9C-C778ABEC15A9}" type="presParOf" srcId="{96FE2C2C-8053-4103-8671-9634EC023C39}" destId="{339AC739-07EC-4FD2-993A-68A94D2CCF42}" srcOrd="1" destOrd="0" presId="urn:microsoft.com/office/officeart/2005/8/layout/hierarchy1"/>
    <dgm:cxn modelId="{59F479DC-475A-483F-B1CF-5309403500BF}" type="presParOf" srcId="{339AC739-07EC-4FD2-993A-68A94D2CCF42}" destId="{52A592AF-586B-4C28-8D5F-4CF26B5ED496}" srcOrd="0" destOrd="0" presId="urn:microsoft.com/office/officeart/2005/8/layout/hierarchy1"/>
    <dgm:cxn modelId="{5F2FABC3-FC83-47C7-B5A4-1C3CA1E12A32}" type="presParOf" srcId="{52A592AF-586B-4C28-8D5F-4CF26B5ED496}" destId="{A116301B-1247-4453-93F5-A2E02D273E26}" srcOrd="0" destOrd="0" presId="urn:microsoft.com/office/officeart/2005/8/layout/hierarchy1"/>
    <dgm:cxn modelId="{992C699D-F2B2-4E87-99AA-8B01112220AA}" type="presParOf" srcId="{52A592AF-586B-4C28-8D5F-4CF26B5ED496}" destId="{84F17B62-8AE2-4576-B31D-CFD1AE69C8D8}" srcOrd="1" destOrd="0" presId="urn:microsoft.com/office/officeart/2005/8/layout/hierarchy1"/>
    <dgm:cxn modelId="{C8B09ECB-D180-4BC6-A34D-D58B805F6426}" type="presParOf" srcId="{339AC739-07EC-4FD2-993A-68A94D2CCF42}" destId="{EDF5383D-0B7A-4162-ACD9-09A17BCD8A50}" srcOrd="1" destOrd="0" presId="urn:microsoft.com/office/officeart/2005/8/layout/hierarchy1"/>
    <dgm:cxn modelId="{5C4CD6BE-C0AF-474B-A01B-1C4B050121BD}" type="presParOf" srcId="{96FE2C2C-8053-4103-8671-9634EC023C39}" destId="{0FECD5AD-7BB6-42E1-B744-C35F7FD9F7A6}" srcOrd="2" destOrd="0" presId="urn:microsoft.com/office/officeart/2005/8/layout/hierarchy1"/>
    <dgm:cxn modelId="{F2AB2703-5A8C-4338-BF11-ECC9F4F9D3ED}" type="presParOf" srcId="{96FE2C2C-8053-4103-8671-9634EC023C39}" destId="{69B3DEA5-EC13-4A4F-9BFB-3C300967B887}" srcOrd="3" destOrd="0" presId="urn:microsoft.com/office/officeart/2005/8/layout/hierarchy1"/>
    <dgm:cxn modelId="{66E5B349-E8FB-41FD-89E1-16F228CE259B}" type="presParOf" srcId="{69B3DEA5-EC13-4A4F-9BFB-3C300967B887}" destId="{3767C3BD-F269-4461-A45C-2E5FF03655EC}" srcOrd="0" destOrd="0" presId="urn:microsoft.com/office/officeart/2005/8/layout/hierarchy1"/>
    <dgm:cxn modelId="{FD2D4CB0-BB79-4370-808A-D0D4E8584B98}" type="presParOf" srcId="{3767C3BD-F269-4461-A45C-2E5FF03655EC}" destId="{A7D4DBA3-3387-41E9-80E1-78A113C0C7AC}" srcOrd="0" destOrd="0" presId="urn:microsoft.com/office/officeart/2005/8/layout/hierarchy1"/>
    <dgm:cxn modelId="{EE333EC1-3F5F-4FDC-A4CB-B34D290BB1FD}" type="presParOf" srcId="{3767C3BD-F269-4461-A45C-2E5FF03655EC}" destId="{B3DED913-0E1B-4272-8EC5-199368CA2EC9}" srcOrd="1" destOrd="0" presId="urn:microsoft.com/office/officeart/2005/8/layout/hierarchy1"/>
    <dgm:cxn modelId="{E14AF82B-3A58-4884-A329-1633A08F7584}" type="presParOf" srcId="{69B3DEA5-EC13-4A4F-9BFB-3C300967B887}" destId="{13E49CB5-AC09-4AD9-91FD-C00FEEE203A7}" srcOrd="1" destOrd="0" presId="urn:microsoft.com/office/officeart/2005/8/layout/hierarchy1"/>
    <dgm:cxn modelId="{96F20F6F-D8D5-4192-A5F7-0313E11F5FCF}" type="presParOf" srcId="{96FE2C2C-8053-4103-8671-9634EC023C39}" destId="{896D3C72-98B8-4C02-8F65-BC7FAE2251D3}" srcOrd="4" destOrd="0" presId="urn:microsoft.com/office/officeart/2005/8/layout/hierarchy1"/>
    <dgm:cxn modelId="{BD94681E-1487-4945-8145-F5D1972E5458}" type="presParOf" srcId="{96FE2C2C-8053-4103-8671-9634EC023C39}" destId="{58F15286-3756-454A-8F62-287CB50E9BFE}" srcOrd="5" destOrd="0" presId="urn:microsoft.com/office/officeart/2005/8/layout/hierarchy1"/>
    <dgm:cxn modelId="{0792945E-F5C3-42B2-9C4E-197EAF3C0DD7}" type="presParOf" srcId="{58F15286-3756-454A-8F62-287CB50E9BFE}" destId="{21B7724B-08EF-4AA4-9A54-F62685F2F7CE}" srcOrd="0" destOrd="0" presId="urn:microsoft.com/office/officeart/2005/8/layout/hierarchy1"/>
    <dgm:cxn modelId="{D0863D02-2FB3-46D9-B6AC-F24C8308A360}" type="presParOf" srcId="{21B7724B-08EF-4AA4-9A54-F62685F2F7CE}" destId="{1687697E-00F0-47B7-B0B6-A65F781A04A8}" srcOrd="0" destOrd="0" presId="urn:microsoft.com/office/officeart/2005/8/layout/hierarchy1"/>
    <dgm:cxn modelId="{3908868F-3BDE-45E7-BA7F-422C97FC4648}" type="presParOf" srcId="{21B7724B-08EF-4AA4-9A54-F62685F2F7CE}" destId="{C07A3298-0797-4637-B9A1-C18E63005040}" srcOrd="1" destOrd="0" presId="urn:microsoft.com/office/officeart/2005/8/layout/hierarchy1"/>
    <dgm:cxn modelId="{0CEC0D8F-8D01-4E7C-8B9B-2596F7D6633C}" type="presParOf" srcId="{58F15286-3756-454A-8F62-287CB50E9BFE}" destId="{6E9191EC-8C7B-4751-BA40-ED5292ED217A}" srcOrd="1" destOrd="0" presId="urn:microsoft.com/office/officeart/2005/8/layout/hierarchy1"/>
    <dgm:cxn modelId="{E057AE40-836C-4730-BBCA-622204C0A442}" type="presParOf" srcId="{FD38F58C-8494-4C5E-9A91-7B830C38078F}" destId="{FF880925-99AF-417F-B579-827EE5DFDB38}" srcOrd="2" destOrd="0" presId="urn:microsoft.com/office/officeart/2005/8/layout/hierarchy1"/>
    <dgm:cxn modelId="{3972B5A5-4702-4C79-B541-E68E74254992}" type="presParOf" srcId="{FD38F58C-8494-4C5E-9A91-7B830C38078F}" destId="{64D09ABC-B3DA-4DEE-8F0C-33A085164D2E}" srcOrd="3" destOrd="0" presId="urn:microsoft.com/office/officeart/2005/8/layout/hierarchy1"/>
    <dgm:cxn modelId="{8FAC29DD-9433-477A-828D-C88F798BE938}" type="presParOf" srcId="{64D09ABC-B3DA-4DEE-8F0C-33A085164D2E}" destId="{154E190D-0BF0-490E-9C82-BC5B999A34BF}" srcOrd="0" destOrd="0" presId="urn:microsoft.com/office/officeart/2005/8/layout/hierarchy1"/>
    <dgm:cxn modelId="{95CFB64B-AD42-4BCD-AE89-DE4C14364F9F}" type="presParOf" srcId="{154E190D-0BF0-490E-9C82-BC5B999A34BF}" destId="{4181F1A8-D8DA-442D-8598-B5EA96461B94}" srcOrd="0" destOrd="0" presId="urn:microsoft.com/office/officeart/2005/8/layout/hierarchy1"/>
    <dgm:cxn modelId="{C9FBBCE7-C659-440C-AF70-521BA3058481}" type="presParOf" srcId="{154E190D-0BF0-490E-9C82-BC5B999A34BF}" destId="{37753761-93CE-4F15-B7C7-F5FE40DD73AE}" srcOrd="1" destOrd="0" presId="urn:microsoft.com/office/officeart/2005/8/layout/hierarchy1"/>
    <dgm:cxn modelId="{3C9CA915-385C-44EB-82BD-FA01316F50E3}" type="presParOf" srcId="{64D09ABC-B3DA-4DEE-8F0C-33A085164D2E}" destId="{2E2272CF-0773-4677-BDA4-F8FCE2CDCE73}" srcOrd="1" destOrd="0" presId="urn:microsoft.com/office/officeart/2005/8/layout/hierarchy1"/>
    <dgm:cxn modelId="{7C2ED028-BA9A-47CD-922B-99B90C867160}" type="presParOf" srcId="{FD38F58C-8494-4C5E-9A91-7B830C38078F}" destId="{BF6D069F-D3B1-4BC9-9012-06BB2E50D8B7}" srcOrd="4" destOrd="0" presId="urn:microsoft.com/office/officeart/2005/8/layout/hierarchy1"/>
    <dgm:cxn modelId="{0D34CC50-11EA-44FC-ADAA-51FE591C1115}" type="presParOf" srcId="{FD38F58C-8494-4C5E-9A91-7B830C38078F}" destId="{E577D143-2B89-4C64-8611-66FA950A714F}" srcOrd="5" destOrd="0" presId="urn:microsoft.com/office/officeart/2005/8/layout/hierarchy1"/>
    <dgm:cxn modelId="{02C929B0-DEDA-4B9C-AE4B-FFA6B8071C83}" type="presParOf" srcId="{E577D143-2B89-4C64-8611-66FA950A714F}" destId="{4EC105BF-189A-4BE5-AE0F-A0B3AC101F71}" srcOrd="0" destOrd="0" presId="urn:microsoft.com/office/officeart/2005/8/layout/hierarchy1"/>
    <dgm:cxn modelId="{F177A9CC-2723-426E-BB68-28D4D94D0675}" type="presParOf" srcId="{4EC105BF-189A-4BE5-AE0F-A0B3AC101F71}" destId="{535E4E2B-A443-473D-897D-23EC874027D2}" srcOrd="0" destOrd="0" presId="urn:microsoft.com/office/officeart/2005/8/layout/hierarchy1"/>
    <dgm:cxn modelId="{F10C1CB7-10C3-4083-A5EB-1FE98D7BE6B5}" type="presParOf" srcId="{4EC105BF-189A-4BE5-AE0F-A0B3AC101F71}" destId="{A65540C1-63CA-41AA-8BC1-828655ED0927}" srcOrd="1" destOrd="0" presId="urn:microsoft.com/office/officeart/2005/8/layout/hierarchy1"/>
    <dgm:cxn modelId="{BE1685C6-6907-4AF1-BB6F-20D7BA5B04FE}" type="presParOf" srcId="{E577D143-2B89-4C64-8611-66FA950A714F}" destId="{8EC6C483-7F49-42D5-A0BA-4C701AD53BD0}"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C777D-CC13-4E1E-ADA7-36296CD49D16}" type="doc">
      <dgm:prSet loTypeId="urn:microsoft.com/office/officeart/2005/8/layout/chevron2" loCatId="list" qsTypeId="urn:microsoft.com/office/officeart/2005/8/quickstyle/3d2" qsCatId="3D" csTypeId="urn:microsoft.com/office/officeart/2005/8/colors/colorful1#1" csCatId="colorful" phldr="1"/>
      <dgm:spPr/>
      <dgm:t>
        <a:bodyPr/>
        <a:lstStyle/>
        <a:p>
          <a:endParaRPr lang="en-US"/>
        </a:p>
      </dgm:t>
    </dgm:pt>
    <dgm:pt modelId="{9CC0326C-F00A-45CE-A6A2-C0DBFF4E0D51}">
      <dgm:prSet phldrT="[Text]" custT="1"/>
      <dgm:spPr/>
      <dgm:t>
        <a:bodyPr/>
        <a:lstStyle/>
        <a:p>
          <a:r>
            <a:rPr lang="en-US" sz="3000" dirty="0" smtClean="0"/>
            <a:t>1</a:t>
          </a:r>
          <a:endParaRPr lang="en-US" sz="3000" dirty="0"/>
        </a:p>
      </dgm:t>
    </dgm:pt>
    <dgm:pt modelId="{1822C88E-AA18-4D30-8631-2E3154DE10B6}" type="parTrans" cxnId="{ED880C78-1447-4B07-B1B4-AFB0F0094742}">
      <dgm:prSet/>
      <dgm:spPr/>
      <dgm:t>
        <a:bodyPr/>
        <a:lstStyle/>
        <a:p>
          <a:endParaRPr lang="en-US"/>
        </a:p>
      </dgm:t>
    </dgm:pt>
    <dgm:pt modelId="{4676D5F4-58FF-4D85-A816-D11F6CD55ADA}" type="sibTrans" cxnId="{ED880C78-1447-4B07-B1B4-AFB0F0094742}">
      <dgm:prSet/>
      <dgm:spPr/>
      <dgm:t>
        <a:bodyPr/>
        <a:lstStyle/>
        <a:p>
          <a:endParaRPr lang="en-US"/>
        </a:p>
      </dgm:t>
    </dgm:pt>
    <dgm:pt modelId="{8BDFB5CD-B755-4988-8881-F9B5C67E94A0}">
      <dgm:prSet phldrT="[Text]"/>
      <dgm:spPr>
        <a:ln w="76200">
          <a:solidFill>
            <a:schemeClr val="bg1"/>
          </a:solidFill>
        </a:ln>
      </dgm:spPr>
      <dgm:t>
        <a:bodyPr/>
        <a:lstStyle/>
        <a:p>
          <a:r>
            <a:rPr lang="ru-RU" dirty="0" smtClean="0"/>
            <a:t>Определить имеющийся объем средств на тематическую область</a:t>
          </a:r>
          <a:endParaRPr lang="en-US" dirty="0"/>
        </a:p>
      </dgm:t>
    </dgm:pt>
    <dgm:pt modelId="{12270231-45FB-48D1-80A9-765617B7D6D4}" type="parTrans" cxnId="{263B40F6-8354-4AA1-9472-582B6D5E253B}">
      <dgm:prSet/>
      <dgm:spPr/>
      <dgm:t>
        <a:bodyPr/>
        <a:lstStyle/>
        <a:p>
          <a:endParaRPr lang="en-US"/>
        </a:p>
      </dgm:t>
    </dgm:pt>
    <dgm:pt modelId="{89FC8AF8-170F-4333-9A4C-22FFBBA95369}" type="sibTrans" cxnId="{263B40F6-8354-4AA1-9472-582B6D5E253B}">
      <dgm:prSet/>
      <dgm:spPr/>
      <dgm:t>
        <a:bodyPr/>
        <a:lstStyle/>
        <a:p>
          <a:endParaRPr lang="en-US"/>
        </a:p>
      </dgm:t>
    </dgm:pt>
    <dgm:pt modelId="{8DB1309F-666F-409D-B5B9-D04D14425E39}">
      <dgm:prSet phldrT="[Text]" custT="1"/>
      <dgm:spPr/>
      <dgm:t>
        <a:bodyPr/>
        <a:lstStyle/>
        <a:p>
          <a:r>
            <a:rPr lang="en-US" sz="3000" dirty="0" smtClean="0"/>
            <a:t>2</a:t>
          </a:r>
          <a:endParaRPr lang="en-US" sz="3000" dirty="0"/>
        </a:p>
      </dgm:t>
    </dgm:pt>
    <dgm:pt modelId="{007D6279-C7DB-4154-93F6-E747AFE68F7F}" type="parTrans" cxnId="{99676724-06E3-451D-BECE-EA4E49C013E4}">
      <dgm:prSet/>
      <dgm:spPr/>
      <dgm:t>
        <a:bodyPr/>
        <a:lstStyle/>
        <a:p>
          <a:endParaRPr lang="en-US"/>
        </a:p>
      </dgm:t>
    </dgm:pt>
    <dgm:pt modelId="{8C755483-9819-410D-8FC1-ADE098437016}" type="sibTrans" cxnId="{99676724-06E3-451D-BECE-EA4E49C013E4}">
      <dgm:prSet/>
      <dgm:spPr/>
      <dgm:t>
        <a:bodyPr/>
        <a:lstStyle/>
        <a:p>
          <a:endParaRPr lang="en-US"/>
        </a:p>
      </dgm:t>
    </dgm:pt>
    <dgm:pt modelId="{DE6E7E3E-8551-49FB-A6F2-F571BFD1F25E}">
      <dgm:prSet phldrT="[Text]" custT="1"/>
      <dgm:spPr>
        <a:ln w="76200">
          <a:solidFill>
            <a:schemeClr val="bg1"/>
          </a:solidFill>
        </a:ln>
      </dgm:spPr>
      <dgm:t>
        <a:bodyPr/>
        <a:lstStyle/>
        <a:p>
          <a:r>
            <a:rPr lang="ru-RU" sz="2400" dirty="0" smtClean="0"/>
            <a:t>Рассчитать «Балльную оценку» страны</a:t>
          </a:r>
          <a:endParaRPr lang="en-US" sz="2400" dirty="0"/>
        </a:p>
      </dgm:t>
    </dgm:pt>
    <dgm:pt modelId="{88F3F6AA-8D11-481A-BD50-7671DE90FAF7}" type="parTrans" cxnId="{8399CE8B-8CB2-4F48-B6E8-228D4BA54E48}">
      <dgm:prSet/>
      <dgm:spPr/>
      <dgm:t>
        <a:bodyPr/>
        <a:lstStyle/>
        <a:p>
          <a:endParaRPr lang="en-US"/>
        </a:p>
      </dgm:t>
    </dgm:pt>
    <dgm:pt modelId="{AA0EBEE9-7883-4687-B317-DD41D427D594}" type="sibTrans" cxnId="{8399CE8B-8CB2-4F48-B6E8-228D4BA54E48}">
      <dgm:prSet/>
      <dgm:spPr/>
      <dgm:t>
        <a:bodyPr/>
        <a:lstStyle/>
        <a:p>
          <a:endParaRPr lang="en-US"/>
        </a:p>
      </dgm:t>
    </dgm:pt>
    <dgm:pt modelId="{DA9D85D2-7396-4E4B-9572-5450648B1448}">
      <dgm:prSet phldrT="[Text]" custT="1"/>
      <dgm:spPr/>
      <dgm:t>
        <a:bodyPr/>
        <a:lstStyle/>
        <a:p>
          <a:r>
            <a:rPr lang="en-US" sz="3000" dirty="0" smtClean="0"/>
            <a:t>3</a:t>
          </a:r>
        </a:p>
      </dgm:t>
    </dgm:pt>
    <dgm:pt modelId="{B0B9D781-5052-4C5F-A9DA-7C7D7EEE08E2}" type="parTrans" cxnId="{4387C0AC-87A6-4916-BE4E-349A75B50F2C}">
      <dgm:prSet/>
      <dgm:spPr/>
      <dgm:t>
        <a:bodyPr/>
        <a:lstStyle/>
        <a:p>
          <a:endParaRPr lang="en-US"/>
        </a:p>
      </dgm:t>
    </dgm:pt>
    <dgm:pt modelId="{7E14F4CB-F1A8-45F1-926D-BAD87194A7CD}" type="sibTrans" cxnId="{4387C0AC-87A6-4916-BE4E-349A75B50F2C}">
      <dgm:prSet/>
      <dgm:spPr/>
      <dgm:t>
        <a:bodyPr/>
        <a:lstStyle/>
        <a:p>
          <a:endParaRPr lang="en-US"/>
        </a:p>
      </dgm:t>
    </dgm:pt>
    <dgm:pt modelId="{39723DDC-3239-4B4F-BF48-759C59EA5559}">
      <dgm:prSet phldrT="[Text]" custT="1"/>
      <dgm:spPr>
        <a:ln w="76200">
          <a:solidFill>
            <a:srgbClr val="FFFF00"/>
          </a:solidFill>
        </a:ln>
      </dgm:spPr>
      <dgm:t>
        <a:bodyPr/>
        <a:lstStyle/>
        <a:p>
          <a:r>
            <a:rPr lang="ru-RU" sz="2400" dirty="0" smtClean="0"/>
            <a:t>Рассчитать ориентировочные ассигнования для страны</a:t>
          </a:r>
          <a:endParaRPr lang="en-US" sz="2400" dirty="0"/>
        </a:p>
      </dgm:t>
    </dgm:pt>
    <dgm:pt modelId="{7B294429-2DCC-4784-AD68-5DAE56AF76AA}" type="parTrans" cxnId="{1B79F1A4-BE16-4DCB-9D81-FD3AD27D9975}">
      <dgm:prSet/>
      <dgm:spPr/>
      <dgm:t>
        <a:bodyPr/>
        <a:lstStyle/>
        <a:p>
          <a:endParaRPr lang="en-US"/>
        </a:p>
      </dgm:t>
    </dgm:pt>
    <dgm:pt modelId="{AF51A16E-5C64-4BEA-A4FD-F6F1760B09D6}" type="sibTrans" cxnId="{1B79F1A4-BE16-4DCB-9D81-FD3AD27D9975}">
      <dgm:prSet/>
      <dgm:spPr/>
      <dgm:t>
        <a:bodyPr/>
        <a:lstStyle/>
        <a:p>
          <a:endParaRPr lang="en-US"/>
        </a:p>
      </dgm:t>
    </dgm:pt>
    <dgm:pt modelId="{AEED0E7E-6B16-4878-9772-35EC386FE47D}">
      <dgm:prSet custT="1"/>
      <dgm:spPr/>
      <dgm:t>
        <a:bodyPr/>
        <a:lstStyle/>
        <a:p>
          <a:r>
            <a:rPr lang="en-US" sz="3000" dirty="0" smtClean="0"/>
            <a:t>4</a:t>
          </a:r>
          <a:endParaRPr lang="en-US" sz="3000" dirty="0"/>
        </a:p>
      </dgm:t>
    </dgm:pt>
    <dgm:pt modelId="{156C291B-0D4A-4C37-84F5-168EC7BCFCB7}" type="parTrans" cxnId="{CA9EC621-6AD7-4C29-8067-9E7D69AB0993}">
      <dgm:prSet/>
      <dgm:spPr/>
      <dgm:t>
        <a:bodyPr/>
        <a:lstStyle/>
        <a:p>
          <a:endParaRPr lang="en-US"/>
        </a:p>
      </dgm:t>
    </dgm:pt>
    <dgm:pt modelId="{941849F2-1D45-4152-9A14-4D467EB761E2}" type="sibTrans" cxnId="{CA9EC621-6AD7-4C29-8067-9E7D69AB0993}">
      <dgm:prSet/>
      <dgm:spPr/>
      <dgm:t>
        <a:bodyPr/>
        <a:lstStyle/>
        <a:p>
          <a:endParaRPr lang="en-US"/>
        </a:p>
      </dgm:t>
    </dgm:pt>
    <dgm:pt modelId="{A74F1F23-C7A5-47A3-8B0A-D4F03EED38FB}">
      <dgm:prSet custT="1"/>
      <dgm:spPr/>
      <dgm:t>
        <a:bodyPr/>
        <a:lstStyle/>
        <a:p>
          <a:r>
            <a:rPr lang="ru-RU" sz="2400" dirty="0" smtClean="0"/>
            <a:t>Внести поправки на минимальный и максимальный уровень ассигнований</a:t>
          </a:r>
          <a:endParaRPr lang="en-US" sz="2400" dirty="0"/>
        </a:p>
      </dgm:t>
    </dgm:pt>
    <dgm:pt modelId="{17EA82B3-B3FE-4A1B-A4AC-95C0C3F502BC}" type="parTrans" cxnId="{7A17FB77-0907-4423-8245-8597884EC2D5}">
      <dgm:prSet/>
      <dgm:spPr/>
      <dgm:t>
        <a:bodyPr/>
        <a:lstStyle/>
        <a:p>
          <a:endParaRPr lang="en-US"/>
        </a:p>
      </dgm:t>
    </dgm:pt>
    <dgm:pt modelId="{72ED97B5-DE62-485F-A749-F57194E34728}" type="sibTrans" cxnId="{7A17FB77-0907-4423-8245-8597884EC2D5}">
      <dgm:prSet/>
      <dgm:spPr/>
      <dgm:t>
        <a:bodyPr/>
        <a:lstStyle/>
        <a:p>
          <a:endParaRPr lang="en-US"/>
        </a:p>
      </dgm:t>
    </dgm:pt>
    <dgm:pt modelId="{D8C12C3D-756E-4409-B3CA-788AB7F56C8B}">
      <dgm:prSet custT="1"/>
      <dgm:spPr/>
      <dgm:t>
        <a:bodyPr/>
        <a:lstStyle/>
        <a:p>
          <a:r>
            <a:rPr lang="en-US" sz="3000" b="0" dirty="0" smtClean="0"/>
            <a:t>5</a:t>
          </a:r>
          <a:endParaRPr lang="en-US" sz="3000" b="0" dirty="0"/>
        </a:p>
      </dgm:t>
    </dgm:pt>
    <dgm:pt modelId="{F7BA5126-BEF8-4E7C-A79A-DECA8F348DD0}" type="parTrans" cxnId="{C67DD13C-3885-4076-97C5-350F97F54F69}">
      <dgm:prSet/>
      <dgm:spPr/>
      <dgm:t>
        <a:bodyPr/>
        <a:lstStyle/>
        <a:p>
          <a:endParaRPr lang="en-US"/>
        </a:p>
      </dgm:t>
    </dgm:pt>
    <dgm:pt modelId="{FEC479A9-C964-4D77-A0BE-6E6F98B1B22D}" type="sibTrans" cxnId="{C67DD13C-3885-4076-97C5-350F97F54F69}">
      <dgm:prSet/>
      <dgm:spPr/>
      <dgm:t>
        <a:bodyPr/>
        <a:lstStyle/>
        <a:p>
          <a:endParaRPr lang="en-US"/>
        </a:p>
      </dgm:t>
    </dgm:pt>
    <dgm:pt modelId="{3E4764AE-434D-4C80-86A8-67A648D0EFCF}">
      <dgm:prSet custT="1"/>
      <dgm:spPr/>
      <dgm:t>
        <a:bodyPr/>
        <a:lstStyle/>
        <a:p>
          <a:r>
            <a:rPr lang="ru-RU" sz="2400" dirty="0" smtClean="0"/>
            <a:t>Вычислить итоговый размер ассигнований</a:t>
          </a:r>
          <a:endParaRPr lang="en-US" sz="2400" dirty="0"/>
        </a:p>
      </dgm:t>
    </dgm:pt>
    <dgm:pt modelId="{A2B5C980-A9DF-46BA-BE09-676B9100FE35}" type="parTrans" cxnId="{ECD5F16D-3883-4F42-80AA-DD69E4445BEE}">
      <dgm:prSet/>
      <dgm:spPr/>
      <dgm:t>
        <a:bodyPr/>
        <a:lstStyle/>
        <a:p>
          <a:endParaRPr lang="en-US"/>
        </a:p>
      </dgm:t>
    </dgm:pt>
    <dgm:pt modelId="{0D61B005-E8B6-442A-B8D1-2D822219BA35}" type="sibTrans" cxnId="{ECD5F16D-3883-4F42-80AA-DD69E4445BEE}">
      <dgm:prSet/>
      <dgm:spPr/>
      <dgm:t>
        <a:bodyPr/>
        <a:lstStyle/>
        <a:p>
          <a:endParaRPr lang="en-US"/>
        </a:p>
      </dgm:t>
    </dgm:pt>
    <dgm:pt modelId="{1A6A4C6F-465D-4F5D-A0A7-FB0ED31EBF9A}">
      <dgm:prSet custT="1"/>
      <dgm:spPr/>
      <dgm:t>
        <a:bodyPr/>
        <a:lstStyle/>
        <a:p>
          <a:r>
            <a:rPr lang="en-US" sz="3000" dirty="0" smtClean="0"/>
            <a:t>6</a:t>
          </a:r>
          <a:endParaRPr lang="en-US" sz="3000" dirty="0"/>
        </a:p>
      </dgm:t>
    </dgm:pt>
    <dgm:pt modelId="{B36052B0-9AD1-4552-86C5-E2E085B05FB2}" type="parTrans" cxnId="{C70361EB-4134-44A4-A5F2-D13590771548}">
      <dgm:prSet/>
      <dgm:spPr/>
      <dgm:t>
        <a:bodyPr/>
        <a:lstStyle/>
        <a:p>
          <a:endParaRPr lang="en-US"/>
        </a:p>
      </dgm:t>
    </dgm:pt>
    <dgm:pt modelId="{57EF1DE8-9EF0-452F-9775-37CB4715BDFF}" type="sibTrans" cxnId="{C70361EB-4134-44A4-A5F2-D13590771548}">
      <dgm:prSet/>
      <dgm:spPr/>
      <dgm:t>
        <a:bodyPr/>
        <a:lstStyle/>
        <a:p>
          <a:endParaRPr lang="en-US"/>
        </a:p>
      </dgm:t>
    </dgm:pt>
    <dgm:pt modelId="{427AE357-2A0C-4CC4-B747-4F4C14D280FC}">
      <dgm:prSet custT="1"/>
      <dgm:spPr/>
      <dgm:t>
        <a:bodyPr/>
        <a:lstStyle/>
        <a:p>
          <a:r>
            <a:rPr lang="ru-RU" sz="2400" dirty="0" smtClean="0"/>
            <a:t>Определить степень гибкости в распределении средств после их выделения</a:t>
          </a:r>
          <a:endParaRPr lang="en-US" sz="2400" dirty="0"/>
        </a:p>
      </dgm:t>
    </dgm:pt>
    <dgm:pt modelId="{A2423A18-5293-49BF-A4BE-5787A444A06D}" type="parTrans" cxnId="{F8615E56-C5DD-4FBF-AEFF-A32E2D489643}">
      <dgm:prSet/>
      <dgm:spPr/>
      <dgm:t>
        <a:bodyPr/>
        <a:lstStyle/>
        <a:p>
          <a:endParaRPr lang="en-US"/>
        </a:p>
      </dgm:t>
    </dgm:pt>
    <dgm:pt modelId="{1447EE2E-912A-4AD0-90B1-1111D0BD3091}" type="sibTrans" cxnId="{F8615E56-C5DD-4FBF-AEFF-A32E2D489643}">
      <dgm:prSet/>
      <dgm:spPr/>
      <dgm:t>
        <a:bodyPr/>
        <a:lstStyle/>
        <a:p>
          <a:endParaRPr lang="en-US"/>
        </a:p>
      </dgm:t>
    </dgm:pt>
    <dgm:pt modelId="{FC37AEDD-360F-4875-A483-E75C98CA692D}" type="pres">
      <dgm:prSet presAssocID="{1E3C777D-CC13-4E1E-ADA7-36296CD49D16}" presName="linearFlow" presStyleCnt="0">
        <dgm:presLayoutVars>
          <dgm:dir/>
          <dgm:animLvl val="lvl"/>
          <dgm:resizeHandles val="exact"/>
        </dgm:presLayoutVars>
      </dgm:prSet>
      <dgm:spPr/>
      <dgm:t>
        <a:bodyPr/>
        <a:lstStyle/>
        <a:p>
          <a:endParaRPr lang="en-US"/>
        </a:p>
      </dgm:t>
    </dgm:pt>
    <dgm:pt modelId="{FCCAFE90-B5E6-475D-A199-1F0571469E06}" type="pres">
      <dgm:prSet presAssocID="{9CC0326C-F00A-45CE-A6A2-C0DBFF4E0D51}" presName="composite" presStyleCnt="0"/>
      <dgm:spPr/>
    </dgm:pt>
    <dgm:pt modelId="{8D0D5279-F7C7-4118-BFD9-791E347E0538}" type="pres">
      <dgm:prSet presAssocID="{9CC0326C-F00A-45CE-A6A2-C0DBFF4E0D51}" presName="parentText" presStyleLbl="alignNode1" presStyleIdx="0" presStyleCnt="6">
        <dgm:presLayoutVars>
          <dgm:chMax val="1"/>
          <dgm:bulletEnabled val="1"/>
        </dgm:presLayoutVars>
      </dgm:prSet>
      <dgm:spPr/>
      <dgm:t>
        <a:bodyPr/>
        <a:lstStyle/>
        <a:p>
          <a:endParaRPr lang="en-US"/>
        </a:p>
      </dgm:t>
    </dgm:pt>
    <dgm:pt modelId="{61AB48AC-EE08-4E90-8348-6F5377A7F320}" type="pres">
      <dgm:prSet presAssocID="{9CC0326C-F00A-45CE-A6A2-C0DBFF4E0D51}" presName="descendantText" presStyleLbl="alignAcc1" presStyleIdx="0" presStyleCnt="6">
        <dgm:presLayoutVars>
          <dgm:bulletEnabled val="1"/>
        </dgm:presLayoutVars>
      </dgm:prSet>
      <dgm:spPr/>
      <dgm:t>
        <a:bodyPr/>
        <a:lstStyle/>
        <a:p>
          <a:endParaRPr lang="en-US"/>
        </a:p>
      </dgm:t>
    </dgm:pt>
    <dgm:pt modelId="{FB3B9509-6CDF-4639-858F-0686F4423E26}" type="pres">
      <dgm:prSet presAssocID="{4676D5F4-58FF-4D85-A816-D11F6CD55ADA}" presName="sp" presStyleCnt="0"/>
      <dgm:spPr/>
    </dgm:pt>
    <dgm:pt modelId="{69A3C548-9B77-4589-8414-87258D2C4D40}" type="pres">
      <dgm:prSet presAssocID="{8DB1309F-666F-409D-B5B9-D04D14425E39}" presName="composite" presStyleCnt="0"/>
      <dgm:spPr/>
    </dgm:pt>
    <dgm:pt modelId="{706ED46A-7216-4033-99AB-3ECC95E673BE}" type="pres">
      <dgm:prSet presAssocID="{8DB1309F-666F-409D-B5B9-D04D14425E39}" presName="parentText" presStyleLbl="alignNode1" presStyleIdx="1" presStyleCnt="6">
        <dgm:presLayoutVars>
          <dgm:chMax val="1"/>
          <dgm:bulletEnabled val="1"/>
        </dgm:presLayoutVars>
      </dgm:prSet>
      <dgm:spPr/>
      <dgm:t>
        <a:bodyPr/>
        <a:lstStyle/>
        <a:p>
          <a:endParaRPr lang="en-US"/>
        </a:p>
      </dgm:t>
    </dgm:pt>
    <dgm:pt modelId="{8DCE5DA1-07AD-48F8-BE1A-C84AB665BF04}" type="pres">
      <dgm:prSet presAssocID="{8DB1309F-666F-409D-B5B9-D04D14425E39}" presName="descendantText" presStyleLbl="alignAcc1" presStyleIdx="1" presStyleCnt="6">
        <dgm:presLayoutVars>
          <dgm:bulletEnabled val="1"/>
        </dgm:presLayoutVars>
      </dgm:prSet>
      <dgm:spPr/>
      <dgm:t>
        <a:bodyPr/>
        <a:lstStyle/>
        <a:p>
          <a:endParaRPr lang="en-US"/>
        </a:p>
      </dgm:t>
    </dgm:pt>
    <dgm:pt modelId="{49B09A8B-818F-49C3-9583-ED802F84584D}" type="pres">
      <dgm:prSet presAssocID="{8C755483-9819-410D-8FC1-ADE098437016}" presName="sp" presStyleCnt="0"/>
      <dgm:spPr/>
    </dgm:pt>
    <dgm:pt modelId="{B1BA6215-4DEB-40E0-9990-D33301C90771}" type="pres">
      <dgm:prSet presAssocID="{DA9D85D2-7396-4E4B-9572-5450648B1448}" presName="composite" presStyleCnt="0"/>
      <dgm:spPr/>
    </dgm:pt>
    <dgm:pt modelId="{93054748-4EF4-4692-84E7-A3A1B7D6ED99}" type="pres">
      <dgm:prSet presAssocID="{DA9D85D2-7396-4E4B-9572-5450648B1448}" presName="parentText" presStyleLbl="alignNode1" presStyleIdx="2" presStyleCnt="6">
        <dgm:presLayoutVars>
          <dgm:chMax val="1"/>
          <dgm:bulletEnabled val="1"/>
        </dgm:presLayoutVars>
      </dgm:prSet>
      <dgm:spPr/>
      <dgm:t>
        <a:bodyPr/>
        <a:lstStyle/>
        <a:p>
          <a:endParaRPr lang="en-US"/>
        </a:p>
      </dgm:t>
    </dgm:pt>
    <dgm:pt modelId="{AB623696-E7D3-4C0B-8FC0-FEA14D75C612}" type="pres">
      <dgm:prSet presAssocID="{DA9D85D2-7396-4E4B-9572-5450648B1448}" presName="descendantText" presStyleLbl="alignAcc1" presStyleIdx="2" presStyleCnt="6">
        <dgm:presLayoutVars>
          <dgm:bulletEnabled val="1"/>
        </dgm:presLayoutVars>
      </dgm:prSet>
      <dgm:spPr/>
      <dgm:t>
        <a:bodyPr/>
        <a:lstStyle/>
        <a:p>
          <a:endParaRPr lang="en-US"/>
        </a:p>
      </dgm:t>
    </dgm:pt>
    <dgm:pt modelId="{075925A5-743B-4F85-9954-54F8D85D74E8}" type="pres">
      <dgm:prSet presAssocID="{7E14F4CB-F1A8-45F1-926D-BAD87194A7CD}" presName="sp" presStyleCnt="0"/>
      <dgm:spPr/>
    </dgm:pt>
    <dgm:pt modelId="{F444617D-AB43-4FA9-BAB9-CD1E1D4652F7}" type="pres">
      <dgm:prSet presAssocID="{AEED0E7E-6B16-4878-9772-35EC386FE47D}" presName="composite" presStyleCnt="0"/>
      <dgm:spPr/>
    </dgm:pt>
    <dgm:pt modelId="{48A83130-6CA4-46CC-B544-F684BEFB8667}" type="pres">
      <dgm:prSet presAssocID="{AEED0E7E-6B16-4878-9772-35EC386FE47D}" presName="parentText" presStyleLbl="alignNode1" presStyleIdx="3" presStyleCnt="6">
        <dgm:presLayoutVars>
          <dgm:chMax val="1"/>
          <dgm:bulletEnabled val="1"/>
        </dgm:presLayoutVars>
      </dgm:prSet>
      <dgm:spPr/>
      <dgm:t>
        <a:bodyPr/>
        <a:lstStyle/>
        <a:p>
          <a:endParaRPr lang="en-US"/>
        </a:p>
      </dgm:t>
    </dgm:pt>
    <dgm:pt modelId="{C516F9DD-F4CD-427E-8D95-D35293BD3AAA}" type="pres">
      <dgm:prSet presAssocID="{AEED0E7E-6B16-4878-9772-35EC386FE47D}" presName="descendantText" presStyleLbl="alignAcc1" presStyleIdx="3" presStyleCnt="6">
        <dgm:presLayoutVars>
          <dgm:bulletEnabled val="1"/>
        </dgm:presLayoutVars>
      </dgm:prSet>
      <dgm:spPr/>
      <dgm:t>
        <a:bodyPr/>
        <a:lstStyle/>
        <a:p>
          <a:endParaRPr lang="en-US"/>
        </a:p>
      </dgm:t>
    </dgm:pt>
    <dgm:pt modelId="{CE684A32-6A64-4CB0-A99E-D0264402A614}" type="pres">
      <dgm:prSet presAssocID="{941849F2-1D45-4152-9A14-4D467EB761E2}" presName="sp" presStyleCnt="0"/>
      <dgm:spPr/>
    </dgm:pt>
    <dgm:pt modelId="{2C82177F-D21E-43D5-8468-746079A0C3A7}" type="pres">
      <dgm:prSet presAssocID="{D8C12C3D-756E-4409-B3CA-788AB7F56C8B}" presName="composite" presStyleCnt="0"/>
      <dgm:spPr/>
    </dgm:pt>
    <dgm:pt modelId="{54CE6A94-CF24-4B94-8870-3EC682C763A0}" type="pres">
      <dgm:prSet presAssocID="{D8C12C3D-756E-4409-B3CA-788AB7F56C8B}" presName="parentText" presStyleLbl="alignNode1" presStyleIdx="4" presStyleCnt="6">
        <dgm:presLayoutVars>
          <dgm:chMax val="1"/>
          <dgm:bulletEnabled val="1"/>
        </dgm:presLayoutVars>
      </dgm:prSet>
      <dgm:spPr/>
      <dgm:t>
        <a:bodyPr/>
        <a:lstStyle/>
        <a:p>
          <a:endParaRPr lang="en-US"/>
        </a:p>
      </dgm:t>
    </dgm:pt>
    <dgm:pt modelId="{B5788FB2-C6B1-4BC0-970C-52A6C8EB9F33}" type="pres">
      <dgm:prSet presAssocID="{D8C12C3D-756E-4409-B3CA-788AB7F56C8B}" presName="descendantText" presStyleLbl="alignAcc1" presStyleIdx="4" presStyleCnt="6">
        <dgm:presLayoutVars>
          <dgm:bulletEnabled val="1"/>
        </dgm:presLayoutVars>
      </dgm:prSet>
      <dgm:spPr/>
      <dgm:t>
        <a:bodyPr/>
        <a:lstStyle/>
        <a:p>
          <a:endParaRPr lang="en-US"/>
        </a:p>
      </dgm:t>
    </dgm:pt>
    <dgm:pt modelId="{53CE5E43-BC67-4ED5-BD54-20AEE1AF9467}" type="pres">
      <dgm:prSet presAssocID="{FEC479A9-C964-4D77-A0BE-6E6F98B1B22D}" presName="sp" presStyleCnt="0"/>
      <dgm:spPr/>
    </dgm:pt>
    <dgm:pt modelId="{B5DAD4D1-0C3C-4C45-9D7B-62DE8BDA72C1}" type="pres">
      <dgm:prSet presAssocID="{1A6A4C6F-465D-4F5D-A0A7-FB0ED31EBF9A}" presName="composite" presStyleCnt="0"/>
      <dgm:spPr/>
    </dgm:pt>
    <dgm:pt modelId="{0C155660-E2A8-4B35-9DDF-10B9E8FDF72D}" type="pres">
      <dgm:prSet presAssocID="{1A6A4C6F-465D-4F5D-A0A7-FB0ED31EBF9A}" presName="parentText" presStyleLbl="alignNode1" presStyleIdx="5" presStyleCnt="6">
        <dgm:presLayoutVars>
          <dgm:chMax val="1"/>
          <dgm:bulletEnabled val="1"/>
        </dgm:presLayoutVars>
      </dgm:prSet>
      <dgm:spPr/>
      <dgm:t>
        <a:bodyPr/>
        <a:lstStyle/>
        <a:p>
          <a:endParaRPr lang="en-US"/>
        </a:p>
      </dgm:t>
    </dgm:pt>
    <dgm:pt modelId="{0F643CBE-EF51-4DEF-A527-2823981944F4}" type="pres">
      <dgm:prSet presAssocID="{1A6A4C6F-465D-4F5D-A0A7-FB0ED31EBF9A}" presName="descendantText" presStyleLbl="alignAcc1" presStyleIdx="5" presStyleCnt="6">
        <dgm:presLayoutVars>
          <dgm:bulletEnabled val="1"/>
        </dgm:presLayoutVars>
      </dgm:prSet>
      <dgm:spPr/>
      <dgm:t>
        <a:bodyPr/>
        <a:lstStyle/>
        <a:p>
          <a:endParaRPr lang="en-US"/>
        </a:p>
      </dgm:t>
    </dgm:pt>
  </dgm:ptLst>
  <dgm:cxnLst>
    <dgm:cxn modelId="{30E09C93-B9B9-4C17-8BF6-76B24A69CD53}" type="presOf" srcId="{3E4764AE-434D-4C80-86A8-67A648D0EFCF}" destId="{B5788FB2-C6B1-4BC0-970C-52A6C8EB9F33}" srcOrd="0" destOrd="0" presId="urn:microsoft.com/office/officeart/2005/8/layout/chevron2"/>
    <dgm:cxn modelId="{D122FA3D-1B65-4FE7-BE25-241B1CDD81B7}" type="presOf" srcId="{427AE357-2A0C-4CC4-B747-4F4C14D280FC}" destId="{0F643CBE-EF51-4DEF-A527-2823981944F4}" srcOrd="0" destOrd="0" presId="urn:microsoft.com/office/officeart/2005/8/layout/chevron2"/>
    <dgm:cxn modelId="{F611B8FB-A1B2-435E-BD64-6FEBBE9F34EF}" type="presOf" srcId="{D8C12C3D-756E-4409-B3CA-788AB7F56C8B}" destId="{54CE6A94-CF24-4B94-8870-3EC682C763A0}" srcOrd="0" destOrd="0" presId="urn:microsoft.com/office/officeart/2005/8/layout/chevron2"/>
    <dgm:cxn modelId="{4387C0AC-87A6-4916-BE4E-349A75B50F2C}" srcId="{1E3C777D-CC13-4E1E-ADA7-36296CD49D16}" destId="{DA9D85D2-7396-4E4B-9572-5450648B1448}" srcOrd="2" destOrd="0" parTransId="{B0B9D781-5052-4C5F-A9DA-7C7D7EEE08E2}" sibTransId="{7E14F4CB-F1A8-45F1-926D-BAD87194A7CD}"/>
    <dgm:cxn modelId="{99676724-06E3-451D-BECE-EA4E49C013E4}" srcId="{1E3C777D-CC13-4E1E-ADA7-36296CD49D16}" destId="{8DB1309F-666F-409D-B5B9-D04D14425E39}" srcOrd="1" destOrd="0" parTransId="{007D6279-C7DB-4154-93F6-E747AFE68F7F}" sibTransId="{8C755483-9819-410D-8FC1-ADE098437016}"/>
    <dgm:cxn modelId="{263B40F6-8354-4AA1-9472-582B6D5E253B}" srcId="{9CC0326C-F00A-45CE-A6A2-C0DBFF4E0D51}" destId="{8BDFB5CD-B755-4988-8881-F9B5C67E94A0}" srcOrd="0" destOrd="0" parTransId="{12270231-45FB-48D1-80A9-765617B7D6D4}" sibTransId="{89FC8AF8-170F-4333-9A4C-22FFBBA95369}"/>
    <dgm:cxn modelId="{C70361EB-4134-44A4-A5F2-D13590771548}" srcId="{1E3C777D-CC13-4E1E-ADA7-36296CD49D16}" destId="{1A6A4C6F-465D-4F5D-A0A7-FB0ED31EBF9A}" srcOrd="5" destOrd="0" parTransId="{B36052B0-9AD1-4552-86C5-E2E085B05FB2}" sibTransId="{57EF1DE8-9EF0-452F-9775-37CB4715BDFF}"/>
    <dgm:cxn modelId="{ECD5F16D-3883-4F42-80AA-DD69E4445BEE}" srcId="{D8C12C3D-756E-4409-B3CA-788AB7F56C8B}" destId="{3E4764AE-434D-4C80-86A8-67A648D0EFCF}" srcOrd="0" destOrd="0" parTransId="{A2B5C980-A9DF-46BA-BE09-676B9100FE35}" sibTransId="{0D61B005-E8B6-442A-B8D1-2D822219BA35}"/>
    <dgm:cxn modelId="{47BF223A-8DB7-42CD-82CB-66AB9E477E56}" type="presOf" srcId="{AEED0E7E-6B16-4878-9772-35EC386FE47D}" destId="{48A83130-6CA4-46CC-B544-F684BEFB8667}" srcOrd="0" destOrd="0" presId="urn:microsoft.com/office/officeart/2005/8/layout/chevron2"/>
    <dgm:cxn modelId="{11B6A8E8-669E-4331-A120-6775CD381CBB}" type="presOf" srcId="{9CC0326C-F00A-45CE-A6A2-C0DBFF4E0D51}" destId="{8D0D5279-F7C7-4118-BFD9-791E347E0538}" srcOrd="0" destOrd="0" presId="urn:microsoft.com/office/officeart/2005/8/layout/chevron2"/>
    <dgm:cxn modelId="{E8C93059-16B8-49CC-9DC2-A5230F95A3D9}" type="presOf" srcId="{8DB1309F-666F-409D-B5B9-D04D14425E39}" destId="{706ED46A-7216-4033-99AB-3ECC95E673BE}" srcOrd="0" destOrd="0" presId="urn:microsoft.com/office/officeart/2005/8/layout/chevron2"/>
    <dgm:cxn modelId="{516AA233-7EDE-4FD7-AAD3-926582EC213F}" type="presOf" srcId="{DE6E7E3E-8551-49FB-A6F2-F571BFD1F25E}" destId="{8DCE5DA1-07AD-48F8-BE1A-C84AB665BF04}" srcOrd="0" destOrd="0" presId="urn:microsoft.com/office/officeart/2005/8/layout/chevron2"/>
    <dgm:cxn modelId="{C67DD13C-3885-4076-97C5-350F97F54F69}" srcId="{1E3C777D-CC13-4E1E-ADA7-36296CD49D16}" destId="{D8C12C3D-756E-4409-B3CA-788AB7F56C8B}" srcOrd="4" destOrd="0" parTransId="{F7BA5126-BEF8-4E7C-A79A-DECA8F348DD0}" sibTransId="{FEC479A9-C964-4D77-A0BE-6E6F98B1B22D}"/>
    <dgm:cxn modelId="{F8615E56-C5DD-4FBF-AEFF-A32E2D489643}" srcId="{1A6A4C6F-465D-4F5D-A0A7-FB0ED31EBF9A}" destId="{427AE357-2A0C-4CC4-B747-4F4C14D280FC}" srcOrd="0" destOrd="0" parTransId="{A2423A18-5293-49BF-A4BE-5787A444A06D}" sibTransId="{1447EE2E-912A-4AD0-90B1-1111D0BD3091}"/>
    <dgm:cxn modelId="{8399CE8B-8CB2-4F48-B6E8-228D4BA54E48}" srcId="{8DB1309F-666F-409D-B5B9-D04D14425E39}" destId="{DE6E7E3E-8551-49FB-A6F2-F571BFD1F25E}" srcOrd="0" destOrd="0" parTransId="{88F3F6AA-8D11-481A-BD50-7671DE90FAF7}" sibTransId="{AA0EBEE9-7883-4687-B317-DD41D427D594}"/>
    <dgm:cxn modelId="{7A17FB77-0907-4423-8245-8597884EC2D5}" srcId="{AEED0E7E-6B16-4878-9772-35EC386FE47D}" destId="{A74F1F23-C7A5-47A3-8B0A-D4F03EED38FB}" srcOrd="0" destOrd="0" parTransId="{17EA82B3-B3FE-4A1B-A4AC-95C0C3F502BC}" sibTransId="{72ED97B5-DE62-485F-A749-F57194E34728}"/>
    <dgm:cxn modelId="{F98FC19A-6576-4E5B-A8DD-2196093AE8E4}" type="presOf" srcId="{DA9D85D2-7396-4E4B-9572-5450648B1448}" destId="{93054748-4EF4-4692-84E7-A3A1B7D6ED99}" srcOrd="0" destOrd="0" presId="urn:microsoft.com/office/officeart/2005/8/layout/chevron2"/>
    <dgm:cxn modelId="{311821AE-73F3-4CCE-AFEB-F1F423801C65}" type="presOf" srcId="{8BDFB5CD-B755-4988-8881-F9B5C67E94A0}" destId="{61AB48AC-EE08-4E90-8348-6F5377A7F320}" srcOrd="0" destOrd="0" presId="urn:microsoft.com/office/officeart/2005/8/layout/chevron2"/>
    <dgm:cxn modelId="{CA9EC621-6AD7-4C29-8067-9E7D69AB0993}" srcId="{1E3C777D-CC13-4E1E-ADA7-36296CD49D16}" destId="{AEED0E7E-6B16-4878-9772-35EC386FE47D}" srcOrd="3" destOrd="0" parTransId="{156C291B-0D4A-4C37-84F5-168EC7BCFCB7}" sibTransId="{941849F2-1D45-4152-9A14-4D467EB761E2}"/>
    <dgm:cxn modelId="{6914C6F3-9363-4654-9472-7A6BB911EFF7}" type="presOf" srcId="{A74F1F23-C7A5-47A3-8B0A-D4F03EED38FB}" destId="{C516F9DD-F4CD-427E-8D95-D35293BD3AAA}" srcOrd="0" destOrd="0" presId="urn:microsoft.com/office/officeart/2005/8/layout/chevron2"/>
    <dgm:cxn modelId="{F96DBC4A-61E4-4550-83F2-5CFF12B1ED7A}" type="presOf" srcId="{39723DDC-3239-4B4F-BF48-759C59EA5559}" destId="{AB623696-E7D3-4C0B-8FC0-FEA14D75C612}" srcOrd="0" destOrd="0" presId="urn:microsoft.com/office/officeart/2005/8/layout/chevron2"/>
    <dgm:cxn modelId="{ED880C78-1447-4B07-B1B4-AFB0F0094742}" srcId="{1E3C777D-CC13-4E1E-ADA7-36296CD49D16}" destId="{9CC0326C-F00A-45CE-A6A2-C0DBFF4E0D51}" srcOrd="0" destOrd="0" parTransId="{1822C88E-AA18-4D30-8631-2E3154DE10B6}" sibTransId="{4676D5F4-58FF-4D85-A816-D11F6CD55ADA}"/>
    <dgm:cxn modelId="{1B79F1A4-BE16-4DCB-9D81-FD3AD27D9975}" srcId="{DA9D85D2-7396-4E4B-9572-5450648B1448}" destId="{39723DDC-3239-4B4F-BF48-759C59EA5559}" srcOrd="0" destOrd="0" parTransId="{7B294429-2DCC-4784-AD68-5DAE56AF76AA}" sibTransId="{AF51A16E-5C64-4BEA-A4FD-F6F1760B09D6}"/>
    <dgm:cxn modelId="{21A7F47A-90A2-4E31-BF9A-24BC90984766}" type="presOf" srcId="{1E3C777D-CC13-4E1E-ADA7-36296CD49D16}" destId="{FC37AEDD-360F-4875-A483-E75C98CA692D}" srcOrd="0" destOrd="0" presId="urn:microsoft.com/office/officeart/2005/8/layout/chevron2"/>
    <dgm:cxn modelId="{3215EB5F-4EFF-43E8-BB3B-20D30D868896}" type="presOf" srcId="{1A6A4C6F-465D-4F5D-A0A7-FB0ED31EBF9A}" destId="{0C155660-E2A8-4B35-9DDF-10B9E8FDF72D}" srcOrd="0" destOrd="0" presId="urn:microsoft.com/office/officeart/2005/8/layout/chevron2"/>
    <dgm:cxn modelId="{E78D9B58-0B58-440C-92BA-1974D6A04AE0}" type="presParOf" srcId="{FC37AEDD-360F-4875-A483-E75C98CA692D}" destId="{FCCAFE90-B5E6-475D-A199-1F0571469E06}" srcOrd="0" destOrd="0" presId="urn:microsoft.com/office/officeart/2005/8/layout/chevron2"/>
    <dgm:cxn modelId="{5D71DD5A-05D5-4071-ADE3-9C5C4B478200}" type="presParOf" srcId="{FCCAFE90-B5E6-475D-A199-1F0571469E06}" destId="{8D0D5279-F7C7-4118-BFD9-791E347E0538}" srcOrd="0" destOrd="0" presId="urn:microsoft.com/office/officeart/2005/8/layout/chevron2"/>
    <dgm:cxn modelId="{BFFC087B-3239-4929-9FD2-76F5D3F7E601}" type="presParOf" srcId="{FCCAFE90-B5E6-475D-A199-1F0571469E06}" destId="{61AB48AC-EE08-4E90-8348-6F5377A7F320}" srcOrd="1" destOrd="0" presId="urn:microsoft.com/office/officeart/2005/8/layout/chevron2"/>
    <dgm:cxn modelId="{C3173533-DB5A-4F17-AB26-B0090C951B10}" type="presParOf" srcId="{FC37AEDD-360F-4875-A483-E75C98CA692D}" destId="{FB3B9509-6CDF-4639-858F-0686F4423E26}" srcOrd="1" destOrd="0" presId="urn:microsoft.com/office/officeart/2005/8/layout/chevron2"/>
    <dgm:cxn modelId="{17434A58-CC8A-4F70-8E18-2A0011FD6F06}" type="presParOf" srcId="{FC37AEDD-360F-4875-A483-E75C98CA692D}" destId="{69A3C548-9B77-4589-8414-87258D2C4D40}" srcOrd="2" destOrd="0" presId="urn:microsoft.com/office/officeart/2005/8/layout/chevron2"/>
    <dgm:cxn modelId="{CC3D0F21-1A4A-4D49-80C1-2224C7078BC5}" type="presParOf" srcId="{69A3C548-9B77-4589-8414-87258D2C4D40}" destId="{706ED46A-7216-4033-99AB-3ECC95E673BE}" srcOrd="0" destOrd="0" presId="urn:microsoft.com/office/officeart/2005/8/layout/chevron2"/>
    <dgm:cxn modelId="{11FA0949-A92C-4EDE-8A3D-52E1642BFAA2}" type="presParOf" srcId="{69A3C548-9B77-4589-8414-87258D2C4D40}" destId="{8DCE5DA1-07AD-48F8-BE1A-C84AB665BF04}" srcOrd="1" destOrd="0" presId="urn:microsoft.com/office/officeart/2005/8/layout/chevron2"/>
    <dgm:cxn modelId="{4F5C049D-1BF4-49FA-9D44-801D8BD92E50}" type="presParOf" srcId="{FC37AEDD-360F-4875-A483-E75C98CA692D}" destId="{49B09A8B-818F-49C3-9583-ED802F84584D}" srcOrd="3" destOrd="0" presId="urn:microsoft.com/office/officeart/2005/8/layout/chevron2"/>
    <dgm:cxn modelId="{317F2F7C-4A5E-4C45-9ED4-31DA28B63500}" type="presParOf" srcId="{FC37AEDD-360F-4875-A483-E75C98CA692D}" destId="{B1BA6215-4DEB-40E0-9990-D33301C90771}" srcOrd="4" destOrd="0" presId="urn:microsoft.com/office/officeart/2005/8/layout/chevron2"/>
    <dgm:cxn modelId="{4AEDC7B0-823D-49BD-93C5-A927F08BD100}" type="presParOf" srcId="{B1BA6215-4DEB-40E0-9990-D33301C90771}" destId="{93054748-4EF4-4692-84E7-A3A1B7D6ED99}" srcOrd="0" destOrd="0" presId="urn:microsoft.com/office/officeart/2005/8/layout/chevron2"/>
    <dgm:cxn modelId="{1324875D-CEC3-4C27-B1A5-F56A936CBB62}" type="presParOf" srcId="{B1BA6215-4DEB-40E0-9990-D33301C90771}" destId="{AB623696-E7D3-4C0B-8FC0-FEA14D75C612}" srcOrd="1" destOrd="0" presId="urn:microsoft.com/office/officeart/2005/8/layout/chevron2"/>
    <dgm:cxn modelId="{C2835A5D-39A5-4D59-A9E0-0F934A68FE71}" type="presParOf" srcId="{FC37AEDD-360F-4875-A483-E75C98CA692D}" destId="{075925A5-743B-4F85-9954-54F8D85D74E8}" srcOrd="5" destOrd="0" presId="urn:microsoft.com/office/officeart/2005/8/layout/chevron2"/>
    <dgm:cxn modelId="{7D3AE3D8-096D-44E4-A112-35A119B5415D}" type="presParOf" srcId="{FC37AEDD-360F-4875-A483-E75C98CA692D}" destId="{F444617D-AB43-4FA9-BAB9-CD1E1D4652F7}" srcOrd="6" destOrd="0" presId="urn:microsoft.com/office/officeart/2005/8/layout/chevron2"/>
    <dgm:cxn modelId="{3BD46556-D932-4114-9313-2096FC070E62}" type="presParOf" srcId="{F444617D-AB43-4FA9-BAB9-CD1E1D4652F7}" destId="{48A83130-6CA4-46CC-B544-F684BEFB8667}" srcOrd="0" destOrd="0" presId="urn:microsoft.com/office/officeart/2005/8/layout/chevron2"/>
    <dgm:cxn modelId="{74103024-AEB8-498D-BACD-97821ACFC0E7}" type="presParOf" srcId="{F444617D-AB43-4FA9-BAB9-CD1E1D4652F7}" destId="{C516F9DD-F4CD-427E-8D95-D35293BD3AAA}" srcOrd="1" destOrd="0" presId="urn:microsoft.com/office/officeart/2005/8/layout/chevron2"/>
    <dgm:cxn modelId="{189BB2B8-46F5-458E-86AB-1FEEB8D42D5C}" type="presParOf" srcId="{FC37AEDD-360F-4875-A483-E75C98CA692D}" destId="{CE684A32-6A64-4CB0-A99E-D0264402A614}" srcOrd="7" destOrd="0" presId="urn:microsoft.com/office/officeart/2005/8/layout/chevron2"/>
    <dgm:cxn modelId="{7E29D1BB-75D1-4463-865B-F41FF4D7C119}" type="presParOf" srcId="{FC37AEDD-360F-4875-A483-E75C98CA692D}" destId="{2C82177F-D21E-43D5-8468-746079A0C3A7}" srcOrd="8" destOrd="0" presId="urn:microsoft.com/office/officeart/2005/8/layout/chevron2"/>
    <dgm:cxn modelId="{32C763EB-6D11-4F08-87C2-F23BDE3A30B7}" type="presParOf" srcId="{2C82177F-D21E-43D5-8468-746079A0C3A7}" destId="{54CE6A94-CF24-4B94-8870-3EC682C763A0}" srcOrd="0" destOrd="0" presId="urn:microsoft.com/office/officeart/2005/8/layout/chevron2"/>
    <dgm:cxn modelId="{D0BA7B84-832E-4EEE-AD1B-A3B2A75CD80B}" type="presParOf" srcId="{2C82177F-D21E-43D5-8468-746079A0C3A7}" destId="{B5788FB2-C6B1-4BC0-970C-52A6C8EB9F33}" srcOrd="1" destOrd="0" presId="urn:microsoft.com/office/officeart/2005/8/layout/chevron2"/>
    <dgm:cxn modelId="{F7E0B880-26B6-4B85-9497-949F090B9F7F}" type="presParOf" srcId="{FC37AEDD-360F-4875-A483-E75C98CA692D}" destId="{53CE5E43-BC67-4ED5-BD54-20AEE1AF9467}" srcOrd="9" destOrd="0" presId="urn:microsoft.com/office/officeart/2005/8/layout/chevron2"/>
    <dgm:cxn modelId="{75F87212-B2A5-4458-8EB2-CD30724E844A}" type="presParOf" srcId="{FC37AEDD-360F-4875-A483-E75C98CA692D}" destId="{B5DAD4D1-0C3C-4C45-9D7B-62DE8BDA72C1}" srcOrd="10" destOrd="0" presId="urn:microsoft.com/office/officeart/2005/8/layout/chevron2"/>
    <dgm:cxn modelId="{A6977D2B-BD09-4208-8332-DB5A63B7FBE2}" type="presParOf" srcId="{B5DAD4D1-0C3C-4C45-9D7B-62DE8BDA72C1}" destId="{0C155660-E2A8-4B35-9DDF-10B9E8FDF72D}" srcOrd="0" destOrd="0" presId="urn:microsoft.com/office/officeart/2005/8/layout/chevron2"/>
    <dgm:cxn modelId="{FE4D6549-EAED-41C3-AADC-AB55061AFBB9}" type="presParOf" srcId="{B5DAD4D1-0C3C-4C45-9D7B-62DE8BDA72C1}" destId="{0F643CBE-EF51-4DEF-A527-2823981944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0" tIns="46575" rIns="93150" bIns="46575"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50" tIns="46575" rIns="93150" bIns="46575" rtlCol="0"/>
          <a:lstStyle>
            <a:lvl1pPr algn="r">
              <a:defRPr sz="1200"/>
            </a:lvl1pPr>
          </a:lstStyle>
          <a:p>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50" tIns="46575" rIns="93150" bIns="4657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5" rIns="93150" bIns="46575" rtlCol="0" anchor="b"/>
          <a:lstStyle>
            <a:lvl1pPr algn="r">
              <a:defRPr sz="1200"/>
            </a:lvl1pPr>
          </a:lstStyle>
          <a:p>
            <a:fld id="{B1270BB1-7768-41F8-9F1B-E2E7E9320AB4}" type="slidenum">
              <a:rPr lang="en-US" smtClean="0"/>
              <a:pPr/>
              <a:t>‹#›</a:t>
            </a:fld>
            <a:endParaRPr lang="en-U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8144" cy="464205"/>
          </a:xfrm>
          <a:prstGeom prst="rect">
            <a:avLst/>
          </a:prstGeom>
        </p:spPr>
        <p:txBody>
          <a:bodyPr vert="horz" lIns="88119" tIns="44059" rIns="88119" bIns="44059" rtlCol="0"/>
          <a:lstStyle>
            <a:lvl1pPr algn="l">
              <a:defRPr sz="1100"/>
            </a:lvl1pPr>
          </a:lstStyle>
          <a:p>
            <a:endParaRPr lang="en-US"/>
          </a:p>
        </p:txBody>
      </p:sp>
      <p:sp>
        <p:nvSpPr>
          <p:cNvPr id="3" name="Date Placeholder 2"/>
          <p:cNvSpPr>
            <a:spLocks noGrp="1"/>
          </p:cNvSpPr>
          <p:nvPr>
            <p:ph type="dt" idx="1"/>
          </p:nvPr>
        </p:nvSpPr>
        <p:spPr>
          <a:xfrm>
            <a:off x="3970736" y="6"/>
            <a:ext cx="3038144" cy="464205"/>
          </a:xfrm>
          <a:prstGeom prst="rect">
            <a:avLst/>
          </a:prstGeom>
        </p:spPr>
        <p:txBody>
          <a:bodyPr vert="horz" lIns="88119" tIns="44059" rIns="88119" bIns="44059" rtlCol="0"/>
          <a:lstStyle>
            <a:lvl1pPr algn="r">
              <a:defRPr sz="1100"/>
            </a:lvl1pPr>
          </a:lstStyle>
          <a:p>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88119" tIns="44059" rIns="88119" bIns="44059" rtlCol="0" anchor="ctr"/>
          <a:lstStyle/>
          <a:p>
            <a:endParaRPr lang="en-US"/>
          </a:p>
        </p:txBody>
      </p:sp>
      <p:sp>
        <p:nvSpPr>
          <p:cNvPr id="5" name="Notes Placeholder 4"/>
          <p:cNvSpPr>
            <a:spLocks noGrp="1"/>
          </p:cNvSpPr>
          <p:nvPr>
            <p:ph type="body" sz="quarter" idx="3"/>
          </p:nvPr>
        </p:nvSpPr>
        <p:spPr>
          <a:xfrm>
            <a:off x="701349" y="4416101"/>
            <a:ext cx="5607711" cy="4182458"/>
          </a:xfrm>
          <a:prstGeom prst="rect">
            <a:avLst/>
          </a:prstGeom>
        </p:spPr>
        <p:txBody>
          <a:bodyPr vert="horz" lIns="88119" tIns="44059" rIns="88119" bIns="440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3"/>
            <a:ext cx="3038144" cy="464205"/>
          </a:xfrm>
          <a:prstGeom prst="rect">
            <a:avLst/>
          </a:prstGeom>
        </p:spPr>
        <p:txBody>
          <a:bodyPr vert="horz" lIns="88119" tIns="44059" rIns="88119" bIns="44059" rtlCol="0" anchor="b"/>
          <a:lstStyle>
            <a:lvl1pPr algn="l">
              <a:defRPr sz="1100"/>
            </a:lvl1pPr>
          </a:lstStyle>
          <a:p>
            <a:endParaRPr lang="en-US"/>
          </a:p>
        </p:txBody>
      </p:sp>
      <p:sp>
        <p:nvSpPr>
          <p:cNvPr id="7" name="Slide Number Placeholder 6"/>
          <p:cNvSpPr>
            <a:spLocks noGrp="1"/>
          </p:cNvSpPr>
          <p:nvPr>
            <p:ph type="sldNum" sz="quarter" idx="5"/>
          </p:nvPr>
        </p:nvSpPr>
        <p:spPr>
          <a:xfrm>
            <a:off x="3970736" y="8830663"/>
            <a:ext cx="3038144" cy="464205"/>
          </a:xfrm>
          <a:prstGeom prst="rect">
            <a:avLst/>
          </a:prstGeom>
        </p:spPr>
        <p:txBody>
          <a:bodyPr vert="horz" lIns="88119" tIns="44059" rIns="88119" bIns="44059" rtlCol="0" anchor="b"/>
          <a:lstStyle>
            <a:lvl1pPr algn="r">
              <a:defRPr sz="1100"/>
            </a:lvl1pPr>
          </a:lstStyle>
          <a:p>
            <a:fld id="{AC37F9C5-DADA-40EF-BCE0-F0AA5007CB72}" type="slidenum">
              <a:rPr lang="en-US" smtClean="0"/>
              <a:pPr/>
              <a:t>‹#›</a:t>
            </a:fld>
            <a:endParaRPr lang="en-U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45152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177920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is modified depending on the workshop</a:t>
            </a:r>
          </a:p>
        </p:txBody>
      </p:sp>
      <p:sp>
        <p:nvSpPr>
          <p:cNvPr id="2048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p>
        </p:txBody>
      </p:sp>
      <p:sp>
        <p:nvSpPr>
          <p:cNvPr id="204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
        <p:nvSpPr>
          <p:cNvPr id="2048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
        <p:nvSpPr>
          <p:cNvPr id="2048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61BBEF-8FD8-4FF3-9C36-CB05F3A3E457}" type="slidenum">
              <a:rPr lang="en-US"/>
              <a:pPr/>
              <a:t>28</a:t>
            </a:fld>
            <a:endParaRPr lang="en-US"/>
          </a:p>
        </p:txBody>
      </p:sp>
    </p:spTree>
    <p:extLst>
      <p:ext uri="{BB962C8B-B14F-4D97-AF65-F5344CB8AC3E}">
        <p14:creationId xmlns:p14="http://schemas.microsoft.com/office/powerpoint/2010/main" val="396683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112" indent="-285043">
              <a:defRPr>
                <a:solidFill>
                  <a:schemeClr val="tx1"/>
                </a:solidFill>
                <a:latin typeface="Arial" panose="020B0604020202020204" pitchFamily="34" charset="0"/>
                <a:cs typeface="Arial" panose="020B0604020202020204" pitchFamily="34" charset="0"/>
              </a:defRPr>
            </a:lvl2pPr>
            <a:lvl3pPr marL="1140172" indent="-228034">
              <a:defRPr>
                <a:solidFill>
                  <a:schemeClr val="tx1"/>
                </a:solidFill>
                <a:latin typeface="Arial" panose="020B0604020202020204" pitchFamily="34" charset="0"/>
                <a:cs typeface="Arial" panose="020B0604020202020204" pitchFamily="34" charset="0"/>
              </a:defRPr>
            </a:lvl3pPr>
            <a:lvl4pPr marL="1596241" indent="-228034">
              <a:defRPr>
                <a:solidFill>
                  <a:schemeClr val="tx1"/>
                </a:solidFill>
                <a:latin typeface="Arial" panose="020B0604020202020204" pitchFamily="34" charset="0"/>
                <a:cs typeface="Arial" panose="020B0604020202020204" pitchFamily="34" charset="0"/>
              </a:defRPr>
            </a:lvl4pPr>
            <a:lvl5pPr marL="2052310" indent="-228034">
              <a:defRPr>
                <a:solidFill>
                  <a:schemeClr val="tx1"/>
                </a:solidFill>
                <a:latin typeface="Arial" panose="020B0604020202020204" pitchFamily="34" charset="0"/>
                <a:cs typeface="Arial" panose="020B0604020202020204" pitchFamily="34" charset="0"/>
              </a:defRPr>
            </a:lvl5pPr>
            <a:lvl6pPr marL="250837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44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18"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587"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4BF6B5-A9B7-41BB-815B-28A2574024B6}" type="slidenum">
              <a:rPr lang="en-US" altLang="en-US" smtClean="0">
                <a:solidFill>
                  <a:srgbClr val="000000"/>
                </a:solidFill>
              </a:rPr>
              <a:pPr/>
              <a:t>29</a:t>
            </a:fld>
            <a:endParaRPr lang="en-US" altLang="en-US" smtClean="0">
              <a:solidFill>
                <a:srgbClr val="000000"/>
              </a:solidFill>
            </a:endParaRPr>
          </a:p>
        </p:txBody>
      </p:sp>
      <p:sp>
        <p:nvSpPr>
          <p:cNvPr id="112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1112" indent="-285043">
              <a:defRPr>
                <a:solidFill>
                  <a:schemeClr val="tx1"/>
                </a:solidFill>
                <a:latin typeface="Arial" panose="020B0604020202020204" pitchFamily="34" charset="0"/>
                <a:cs typeface="Arial" panose="020B0604020202020204" pitchFamily="34" charset="0"/>
              </a:defRPr>
            </a:lvl2pPr>
            <a:lvl3pPr marL="1140172" indent="-228034">
              <a:defRPr>
                <a:solidFill>
                  <a:schemeClr val="tx1"/>
                </a:solidFill>
                <a:latin typeface="Arial" panose="020B0604020202020204" pitchFamily="34" charset="0"/>
                <a:cs typeface="Arial" panose="020B0604020202020204" pitchFamily="34" charset="0"/>
              </a:defRPr>
            </a:lvl3pPr>
            <a:lvl4pPr marL="1596241" indent="-228034">
              <a:defRPr>
                <a:solidFill>
                  <a:schemeClr val="tx1"/>
                </a:solidFill>
                <a:latin typeface="Arial" panose="020B0604020202020204" pitchFamily="34" charset="0"/>
                <a:cs typeface="Arial" panose="020B0604020202020204" pitchFamily="34" charset="0"/>
              </a:defRPr>
            </a:lvl4pPr>
            <a:lvl5pPr marL="2052310" indent="-228034">
              <a:defRPr>
                <a:solidFill>
                  <a:schemeClr val="tx1"/>
                </a:solidFill>
                <a:latin typeface="Arial" panose="020B0604020202020204" pitchFamily="34" charset="0"/>
                <a:cs typeface="Arial" panose="020B0604020202020204" pitchFamily="34" charset="0"/>
              </a:defRPr>
            </a:lvl5pPr>
            <a:lvl6pPr marL="250837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44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18"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587"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mtClean="0">
              <a:solidFill>
                <a:srgbClr val="000000"/>
              </a:solidFill>
            </a:endParaRPr>
          </a:p>
        </p:txBody>
      </p:sp>
      <p:sp>
        <p:nvSpPr>
          <p:cNvPr id="112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1112" indent="-285043">
              <a:defRPr>
                <a:solidFill>
                  <a:schemeClr val="tx1"/>
                </a:solidFill>
                <a:latin typeface="Arial" panose="020B0604020202020204" pitchFamily="34" charset="0"/>
                <a:cs typeface="Arial" panose="020B0604020202020204" pitchFamily="34" charset="0"/>
              </a:defRPr>
            </a:lvl2pPr>
            <a:lvl3pPr marL="1140172" indent="-228034">
              <a:defRPr>
                <a:solidFill>
                  <a:schemeClr val="tx1"/>
                </a:solidFill>
                <a:latin typeface="Arial" panose="020B0604020202020204" pitchFamily="34" charset="0"/>
                <a:cs typeface="Arial" panose="020B0604020202020204" pitchFamily="34" charset="0"/>
              </a:defRPr>
            </a:lvl3pPr>
            <a:lvl4pPr marL="1596241" indent="-228034">
              <a:defRPr>
                <a:solidFill>
                  <a:schemeClr val="tx1"/>
                </a:solidFill>
                <a:latin typeface="Arial" panose="020B0604020202020204" pitchFamily="34" charset="0"/>
                <a:cs typeface="Arial" panose="020B0604020202020204" pitchFamily="34" charset="0"/>
              </a:defRPr>
            </a:lvl4pPr>
            <a:lvl5pPr marL="2052310" indent="-228034">
              <a:defRPr>
                <a:solidFill>
                  <a:schemeClr val="tx1"/>
                </a:solidFill>
                <a:latin typeface="Arial" panose="020B0604020202020204" pitchFamily="34" charset="0"/>
                <a:cs typeface="Arial" panose="020B0604020202020204" pitchFamily="34" charset="0"/>
              </a:defRPr>
            </a:lvl5pPr>
            <a:lvl6pPr marL="250837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44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18"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587"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mtClean="0">
              <a:solidFill>
                <a:srgbClr val="000000"/>
              </a:solidFill>
            </a:endParaRPr>
          </a:p>
        </p:txBody>
      </p:sp>
      <p:sp>
        <p:nvSpPr>
          <p:cNvPr id="11271"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1112" indent="-285043">
              <a:defRPr>
                <a:solidFill>
                  <a:schemeClr val="tx1"/>
                </a:solidFill>
                <a:latin typeface="Arial" panose="020B0604020202020204" pitchFamily="34" charset="0"/>
                <a:cs typeface="Arial" panose="020B0604020202020204" pitchFamily="34" charset="0"/>
              </a:defRPr>
            </a:lvl2pPr>
            <a:lvl3pPr marL="1140172" indent="-228034">
              <a:defRPr>
                <a:solidFill>
                  <a:schemeClr val="tx1"/>
                </a:solidFill>
                <a:latin typeface="Arial" panose="020B0604020202020204" pitchFamily="34" charset="0"/>
                <a:cs typeface="Arial" panose="020B0604020202020204" pitchFamily="34" charset="0"/>
              </a:defRPr>
            </a:lvl3pPr>
            <a:lvl4pPr marL="1596241" indent="-228034">
              <a:defRPr>
                <a:solidFill>
                  <a:schemeClr val="tx1"/>
                </a:solidFill>
                <a:latin typeface="Arial" panose="020B0604020202020204" pitchFamily="34" charset="0"/>
                <a:cs typeface="Arial" panose="020B0604020202020204" pitchFamily="34" charset="0"/>
              </a:defRPr>
            </a:lvl4pPr>
            <a:lvl5pPr marL="2052310" indent="-228034">
              <a:defRPr>
                <a:solidFill>
                  <a:schemeClr val="tx1"/>
                </a:solidFill>
                <a:latin typeface="Arial" panose="020B0604020202020204" pitchFamily="34" charset="0"/>
                <a:cs typeface="Arial" panose="020B0604020202020204" pitchFamily="34" charset="0"/>
              </a:defRPr>
            </a:lvl5pPr>
            <a:lvl6pPr marL="250837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449"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18"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587" indent="-228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mtClean="0">
              <a:solidFill>
                <a:srgbClr val="000000"/>
              </a:solidFill>
            </a:endParaRPr>
          </a:p>
        </p:txBody>
      </p:sp>
    </p:spTree>
    <p:extLst>
      <p:ext uri="{BB962C8B-B14F-4D97-AF65-F5344CB8AC3E}">
        <p14:creationId xmlns:p14="http://schemas.microsoft.com/office/powerpoint/2010/main" val="111092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GEF recognizes the strong linkages between the achievement of global environmental benefits, gender equality, equity and social inclusion.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33</a:t>
            </a:fld>
            <a:endParaRPr lang="en-US"/>
          </a:p>
        </p:txBody>
      </p:sp>
    </p:spTree>
    <p:extLst>
      <p:ext uri="{BB962C8B-B14F-4D97-AF65-F5344CB8AC3E}">
        <p14:creationId xmlns:p14="http://schemas.microsoft.com/office/powerpoint/2010/main" val="24255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GEF recognizes the strong linkages between the achievement of global environmental benefits, gender equality, equity and social inclusion.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GEF commitment to gender equality is founded on the important </a:t>
            </a:r>
            <a:r>
              <a:rPr lang="en-US" sz="1200" kern="1200" dirty="0" smtClean="0">
                <a:solidFill>
                  <a:schemeClr val="tx1"/>
                </a:solidFill>
                <a:effectLst/>
                <a:latin typeface="+mn-lt"/>
                <a:ea typeface="+mn-ea"/>
                <a:cs typeface="+mn-cs"/>
              </a:rPr>
              <a:t>understandin</a:t>
            </a:r>
            <a:r>
              <a:rPr lang="en-US" sz="1200" kern="1200" baseline="0" dirty="0" smtClean="0">
                <a:solidFill>
                  <a:schemeClr val="tx1"/>
                </a:solidFill>
                <a:effectLst/>
                <a:latin typeface="+mn-lt"/>
                <a:ea typeface="+mn-ea"/>
                <a:cs typeface="+mn-cs"/>
              </a:rPr>
              <a:t>g that</a:t>
            </a:r>
            <a:r>
              <a:rPr lang="en-US" sz="1200" kern="1200" dirty="0" smtClean="0">
                <a:solidFill>
                  <a:schemeClr val="tx1"/>
                </a:solidFill>
                <a:effectLst/>
                <a:latin typeface="+mn-lt"/>
                <a:ea typeface="+mn-ea"/>
                <a:cs typeface="+mn-cs"/>
              </a:rPr>
              <a:t> gender equality is a social goal in and of itself, with associated implications for the GEF’s strategy, operations and procedures.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GEF Gender Equality Action Plan (GEAP), approved by the GEF Council in 2014, commits the GEF Secretariat to enhance gender equality and women’s empowerment dimensions in its policies, programs, and projects.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AC37F9C5-DADA-40EF-BCE0-F0AA5007CB72}" type="slidenum">
              <a:rPr lang="en-US" smtClean="0"/>
              <a:pPr/>
              <a:t>34</a:t>
            </a:fld>
            <a:endParaRPr lang="en-US" dirty="0"/>
          </a:p>
        </p:txBody>
      </p:sp>
    </p:spTree>
    <p:extLst>
      <p:ext uri="{BB962C8B-B14F-4D97-AF65-F5344CB8AC3E}">
        <p14:creationId xmlns:p14="http://schemas.microsoft.com/office/powerpoint/2010/main" val="18901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GEF gender policy was initially developed in relation to the “accreditation” Policy, similar to fiduciary standards and safeguards.  Moreover GEF commitment to gender equality is further founded on the important </a:t>
            </a:r>
            <a:r>
              <a:rPr lang="en-US" sz="1200" kern="1200" dirty="0" smtClean="0">
                <a:solidFill>
                  <a:schemeClr val="tx1"/>
                </a:solidFill>
                <a:effectLst/>
                <a:latin typeface="+mn-lt"/>
                <a:ea typeface="+mn-ea"/>
                <a:cs typeface="+mn-cs"/>
              </a:rPr>
              <a:t>understandin</a:t>
            </a:r>
            <a:r>
              <a:rPr lang="en-US" sz="1200" kern="1200" baseline="0" dirty="0" smtClean="0">
                <a:solidFill>
                  <a:schemeClr val="tx1"/>
                </a:solidFill>
                <a:effectLst/>
                <a:latin typeface="+mn-lt"/>
                <a:ea typeface="+mn-ea"/>
                <a:cs typeface="+mn-cs"/>
              </a:rPr>
              <a:t>g that</a:t>
            </a:r>
            <a:r>
              <a:rPr lang="en-US" sz="1200" kern="1200" dirty="0" smtClean="0">
                <a:solidFill>
                  <a:schemeClr val="tx1"/>
                </a:solidFill>
                <a:effectLst/>
                <a:latin typeface="+mn-lt"/>
                <a:ea typeface="+mn-ea"/>
                <a:cs typeface="+mn-cs"/>
              </a:rPr>
              <a:t> gender equality is an</a:t>
            </a:r>
            <a:r>
              <a:rPr lang="en-US" sz="1200" kern="1200" baseline="0" dirty="0" smtClean="0">
                <a:solidFill>
                  <a:schemeClr val="tx1"/>
                </a:solidFill>
                <a:effectLst/>
                <a:latin typeface="+mn-lt"/>
                <a:ea typeface="+mn-ea"/>
                <a:cs typeface="+mn-cs"/>
              </a:rPr>
              <a:t> important</a:t>
            </a:r>
            <a:r>
              <a:rPr lang="en-US" sz="1200" kern="1200" dirty="0" smtClean="0">
                <a:solidFill>
                  <a:schemeClr val="tx1"/>
                </a:solidFill>
                <a:effectLst/>
                <a:latin typeface="+mn-lt"/>
                <a:ea typeface="+mn-ea"/>
                <a:cs typeface="+mn-cs"/>
              </a:rPr>
              <a:t> social goal in and of itself, with associated implications for the GEF’s strategy, operations and procedures.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35</a:t>
            </a:fld>
            <a:endParaRPr lang="en-US"/>
          </a:p>
        </p:txBody>
      </p:sp>
    </p:spTree>
    <p:extLst>
      <p:ext uri="{BB962C8B-B14F-4D97-AF65-F5344CB8AC3E}">
        <p14:creationId xmlns:p14="http://schemas.microsoft.com/office/powerpoint/2010/main" val="34424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Responding to the GEF-6 Policy Recommendation, the GEAP was developed in close consultation with the GEF Agencies, Convention Secretariats and other partner organizations to ensure coherence and accelerate progress at both corporate and focal area levels, including project cycle, knowledge and result-based management.  </a:t>
            </a:r>
            <a:r>
              <a:rPr lang="en-US" sz="1200" dirty="0" smtClean="0"/>
              <a:t>GEAP builds on the existing and planned gender strategies and plans of the GEF Agencies and other partners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600" dirty="0" smtClean="0">
              <a:solidFill>
                <a:schemeClr val="bg1"/>
              </a:solidFill>
            </a:endParaRPr>
          </a:p>
          <a:p>
            <a:r>
              <a:rPr lang="en-US" sz="1600" dirty="0" smtClean="0">
                <a:solidFill>
                  <a:schemeClr val="bg1"/>
                </a:solidFill>
              </a:rPr>
              <a:t>Priorities: 2015 -2016 </a:t>
            </a:r>
          </a:p>
          <a:p>
            <a:pPr marL="342900" indent="-342900">
              <a:buFont typeface="Arial" panose="020B0604020202020204" pitchFamily="34" charset="0"/>
              <a:buChar char="•"/>
            </a:pPr>
            <a:r>
              <a:rPr lang="en-US" sz="1200" dirty="0" smtClean="0">
                <a:solidFill>
                  <a:schemeClr val="bg1"/>
                </a:solidFill>
              </a:rPr>
              <a:t>Develop a guideline paper  on mainstreaming gender in GEF projects</a:t>
            </a:r>
          </a:p>
          <a:p>
            <a:pPr marL="342900" indent="-342900">
              <a:buFont typeface="Arial" panose="020B0604020202020204" pitchFamily="34" charset="0"/>
              <a:buChar char="•"/>
            </a:pPr>
            <a:r>
              <a:rPr lang="en-US" sz="1200" dirty="0" smtClean="0">
                <a:solidFill>
                  <a:schemeClr val="bg1"/>
                </a:solidFill>
              </a:rPr>
              <a:t>Compilation, exchange and advocacy of good practices, approaches and tools on gender mainstreaming among GEF Agencies and related organizations</a:t>
            </a:r>
          </a:p>
          <a:p>
            <a:pPr marL="342900" indent="-342900">
              <a:buFont typeface="Arial" panose="020B0604020202020204" pitchFamily="34" charset="0"/>
              <a:buChar char="•"/>
            </a:pPr>
            <a:r>
              <a:rPr lang="en-US" sz="1200" dirty="0" smtClean="0">
                <a:solidFill>
                  <a:schemeClr val="bg1"/>
                </a:solidFill>
              </a:rPr>
              <a:t>Improve systems /procedures for monitoring and reporting on focal area and GEF-6 core gender indicators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36</a:t>
            </a:fld>
            <a:endParaRPr lang="en-US"/>
          </a:p>
        </p:txBody>
      </p:sp>
    </p:spTree>
    <p:extLst>
      <p:ext uri="{BB962C8B-B14F-4D97-AF65-F5344CB8AC3E}">
        <p14:creationId xmlns:p14="http://schemas.microsoft.com/office/powerpoint/2010/main" val="335736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sz="1200" kern="1200" dirty="0" smtClean="0">
                <a:solidFill>
                  <a:schemeClr val="tx1"/>
                </a:solidFill>
                <a:effectLst/>
                <a:latin typeface="+mn-lt"/>
                <a:ea typeface="+mn-ea"/>
                <a:cs typeface="+mn-cs"/>
              </a:rPr>
              <a:t>Corporate level Gender Core Indicators that are intended to apply to all focal areas and enable aggregation to report results.  These GEF gender indicators were results of an extensive discussion among gender experts from all GEF Agencies and partners.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aware of the limitation of these indicators, and each project should use additional gender responsive indicators that are applicable to its focal areas/sector and more towards measuring results on gender equality and women's empowerment, rather than only counting beneficiaries or process oriented questions.  At the same time, there are some evidence that having relevant processes (e.g. having gender analysis, gender responsive indicators, etc) lead to stronger gender approach and project results.  The general consensus among the gender experts and key council members were that these indicators are a good start for the GEF, which could be further strengthened over time, particularly by identifying additional focal area/sector specific indicators.</a:t>
            </a:r>
            <a:r>
              <a:rPr lang="en-US" sz="1200" kern="1200" baseline="0" dirty="0" smtClean="0">
                <a:solidFill>
                  <a:schemeClr val="tx1"/>
                </a:solidFill>
                <a:effectLst/>
                <a:latin typeface="+mn-lt"/>
                <a:ea typeface="+mn-ea"/>
                <a:cs typeface="+mn-cs"/>
              </a:rPr>
              <a:t>  The </a:t>
            </a:r>
            <a:r>
              <a:rPr lang="en-US" dirty="0" smtClean="0"/>
              <a:t>core gender indicators and focal specific gender indicators will be further reviewed and refined as necessary as</a:t>
            </a:r>
            <a:r>
              <a:rPr lang="en-US" baseline="0" dirty="0" smtClean="0"/>
              <a:t> activity </a:t>
            </a:r>
            <a:r>
              <a:rPr lang="en-US" dirty="0" smtClean="0"/>
              <a:t>under the Gender Equality Action Plan.</a:t>
            </a:r>
            <a:r>
              <a:rPr lang="en-US" baseline="0" dirty="0" smtClean="0"/>
              <a:t> </a:t>
            </a:r>
            <a:endParaRPr lang="en-US" sz="1600" dirty="0" smtClean="0">
              <a:solidFill>
                <a:schemeClr val="bg1"/>
              </a:solidFill>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37</a:t>
            </a:fld>
            <a:endParaRPr lang="en-US"/>
          </a:p>
        </p:txBody>
      </p:sp>
    </p:spTree>
    <p:extLst>
      <p:ext uri="{BB962C8B-B14F-4D97-AF65-F5344CB8AC3E}">
        <p14:creationId xmlns:p14="http://schemas.microsoft.com/office/powerpoint/2010/main" val="1435898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p:cNvPicPr>
            <a:picLocks noChangeAspect="1"/>
          </p:cNvPicPr>
          <p:nvPr/>
        </p:nvPicPr>
        <p:blipFill>
          <a:blip r:embed="rId7"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534400" cy="1905000"/>
          </a:xfrm>
        </p:spPr>
        <p:txBody>
          <a:bodyPr/>
          <a:lstStyle/>
          <a:p>
            <a:r>
              <a:rPr lang="ru-RU" dirty="0" smtClean="0">
                <a:solidFill>
                  <a:srgbClr val="00642D"/>
                </a:solidFill>
              </a:rPr>
              <a:t>Финансирование и проектный цикл ГЭФ</a:t>
            </a:r>
            <a:endParaRPr lang="en-US" dirty="0"/>
          </a:p>
        </p:txBody>
      </p:sp>
      <p:sp>
        <p:nvSpPr>
          <p:cNvPr id="3" name="Subtitle 2"/>
          <p:cNvSpPr>
            <a:spLocks noGrp="1"/>
          </p:cNvSpPr>
          <p:nvPr>
            <p:ph type="subTitle" idx="1"/>
          </p:nvPr>
        </p:nvSpPr>
        <p:spPr>
          <a:xfrm>
            <a:off x="1028700" y="4114800"/>
            <a:ext cx="6934200" cy="2057400"/>
          </a:xfrm>
        </p:spPr>
        <p:txBody>
          <a:bodyPr/>
          <a:lstStyle/>
          <a:p>
            <a:pPr>
              <a:lnSpc>
                <a:spcPct val="80000"/>
              </a:lnSpc>
              <a:defRPr/>
            </a:pPr>
            <a:endParaRPr lang="en-US" b="1" dirty="0" smtClean="0">
              <a:solidFill>
                <a:schemeClr val="tx1"/>
              </a:solidFill>
              <a:latin typeface="+mj-lt"/>
              <a:cs typeface="Times New Roman" pitchFamily="18" charset="0"/>
            </a:endParaRPr>
          </a:p>
          <a:p>
            <a:pPr>
              <a:lnSpc>
                <a:spcPct val="80000"/>
              </a:lnSpc>
              <a:defRPr/>
            </a:pPr>
            <a:r>
              <a:rPr lang="ru-RU" sz="2600" b="1" dirty="0">
                <a:solidFill>
                  <a:schemeClr val="tx1"/>
                </a:solidFill>
                <a:latin typeface="+mj-lt"/>
                <a:cs typeface="Times New Roman" pitchFamily="18" charset="0"/>
              </a:rPr>
              <a:t>Расширенный семинар-практикум ГЭФ</a:t>
            </a:r>
          </a:p>
          <a:p>
            <a:pPr>
              <a:lnSpc>
                <a:spcPct val="80000"/>
              </a:lnSpc>
              <a:defRPr/>
            </a:pPr>
            <a:endParaRPr lang="en-US" sz="2400" b="1" dirty="0" smtClean="0">
              <a:solidFill>
                <a:schemeClr val="tx1"/>
              </a:solidFill>
              <a:latin typeface="+mj-lt"/>
            </a:endParaRPr>
          </a:p>
          <a:p>
            <a:pPr>
              <a:lnSpc>
                <a:spcPct val="80000"/>
              </a:lnSpc>
              <a:defRPr/>
            </a:pPr>
            <a:r>
              <a:rPr lang="ru-RU" sz="2400" b="1" smtClean="0">
                <a:solidFill>
                  <a:schemeClr val="tx1"/>
                </a:solidFill>
                <a:latin typeface="Andes" panose="02000000000000000000" pitchFamily="50" charset="0"/>
                <a:cs typeface="Times New Roman" panose="02020603050405020304" pitchFamily="18" charset="0"/>
              </a:rPr>
              <a:t>Беларусь</a:t>
            </a:r>
            <a:endParaRPr lang="ru-RU" sz="2400" b="1" dirty="0" smtClean="0">
              <a:solidFill>
                <a:schemeClr val="tx1"/>
              </a:solidFill>
              <a:latin typeface="Andes" panose="02000000000000000000" pitchFamily="50" charset="0"/>
              <a:cs typeface="Times New Roman" panose="02020603050405020304" pitchFamily="18" charset="0"/>
            </a:endParaRPr>
          </a:p>
          <a:p>
            <a:pPr>
              <a:lnSpc>
                <a:spcPct val="80000"/>
              </a:lnSpc>
              <a:defRPr/>
            </a:pPr>
            <a:r>
              <a:rPr lang="ru-RU" sz="2400" b="1" dirty="0" smtClean="0">
                <a:solidFill>
                  <a:schemeClr val="tx1"/>
                </a:solidFill>
                <a:latin typeface="Andes" panose="02000000000000000000" pitchFamily="50" charset="0"/>
                <a:cs typeface="Times New Roman" panose="02020603050405020304" pitchFamily="18" charset="0"/>
              </a:rPr>
              <a:t>22-24 сентября 2015 года</a:t>
            </a:r>
            <a:endParaRPr lang="ru-RU" sz="2400" dirty="0">
              <a:solidFill>
                <a:schemeClr val="tx1"/>
              </a:solidFill>
              <a:latin typeface="Andes" panose="02000000000000000000" pitchFamily="50"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59094" y="937231"/>
            <a:ext cx="9084906" cy="5410200"/>
          </a:xfrm>
          <a:noFill/>
        </p:spPr>
        <p:txBody>
          <a:bodyPr/>
          <a:lstStyle/>
          <a:p>
            <a:r>
              <a:rPr lang="ru-RU" sz="2800" dirty="0" smtClean="0"/>
              <a:t>СПРР стремится обеспечить распределение дефицитных ресурсов ГЭФ в пределах тематических областей и между ними в целях</a:t>
            </a:r>
            <a:r>
              <a:rPr lang="en-TT" sz="2800" dirty="0" smtClean="0"/>
              <a:t>:</a:t>
            </a:r>
            <a:endParaRPr lang="en-TT" sz="2800" dirty="0"/>
          </a:p>
          <a:p>
            <a:pPr marL="457200" lvl="1" indent="0">
              <a:buNone/>
            </a:pPr>
            <a:endParaRPr lang="en-TT" dirty="0" smtClean="0"/>
          </a:p>
          <a:p>
            <a:pPr lvl="1">
              <a:buFont typeface="Wingdings" pitchFamily="2" charset="2"/>
              <a:buChar char="Ø"/>
            </a:pPr>
            <a:r>
              <a:rPr lang="ru-RU" dirty="0" smtClean="0"/>
              <a:t>обеспечения </a:t>
            </a:r>
            <a:r>
              <a:rPr lang="ru-RU" dirty="0"/>
              <a:t>максимального </a:t>
            </a:r>
            <a:r>
              <a:rPr lang="ru-RU" dirty="0" smtClean="0"/>
              <a:t>воздействия </a:t>
            </a:r>
            <a:r>
              <a:rPr lang="ru-RU" dirty="0"/>
              <a:t>на глобальную окружающую </a:t>
            </a:r>
            <a:r>
              <a:rPr lang="ru-RU" dirty="0" smtClean="0"/>
              <a:t>среду </a:t>
            </a:r>
          </a:p>
          <a:p>
            <a:pPr lvl="1">
              <a:buFont typeface="Wingdings" pitchFamily="2" charset="2"/>
              <a:buChar char="Ø"/>
            </a:pPr>
            <a:r>
              <a:rPr lang="ru-RU" dirty="0" err="1"/>
              <a:t>п</a:t>
            </a:r>
            <a:r>
              <a:rPr lang="ru-RU" dirty="0" err="1" smtClean="0"/>
              <a:t>ропагандирования</a:t>
            </a:r>
            <a:r>
              <a:rPr lang="ru-RU" dirty="0" smtClean="0"/>
              <a:t> рациональной политики </a:t>
            </a:r>
            <a:r>
              <a:rPr lang="ru-RU" dirty="0"/>
              <a:t>и практики в области охраны окружающей </a:t>
            </a:r>
            <a:r>
              <a:rPr lang="ru-RU" dirty="0" smtClean="0"/>
              <a:t>среды</a:t>
            </a:r>
            <a:endParaRPr lang="en-TT" dirty="0"/>
          </a:p>
          <a:p>
            <a:pPr lvl="1">
              <a:buFont typeface="Wingdings" pitchFamily="2" charset="2"/>
              <a:buChar char="Ø"/>
            </a:pPr>
            <a:r>
              <a:rPr lang="ru-RU" dirty="0"/>
              <a:t>с</a:t>
            </a:r>
            <a:r>
              <a:rPr lang="ru-RU" dirty="0" smtClean="0"/>
              <a:t>облюдения требований конвенций</a:t>
            </a:r>
            <a:endParaRPr lang="en-TT" dirty="0" smtClean="0"/>
          </a:p>
          <a:p>
            <a:pPr lvl="1">
              <a:buFont typeface="Wingdings" pitchFamily="2" charset="2"/>
              <a:buChar char="Ø"/>
            </a:pPr>
            <a:r>
              <a:rPr lang="ru-RU" dirty="0"/>
              <a:t>с</a:t>
            </a:r>
            <a:r>
              <a:rPr lang="ru-RU" dirty="0" smtClean="0"/>
              <a:t>оответствия приоритетным задачам</a:t>
            </a:r>
            <a:r>
              <a:rPr lang="ru-RU" dirty="0"/>
              <a:t>, </a:t>
            </a:r>
            <a:r>
              <a:rPr lang="ru-RU" dirty="0" smtClean="0"/>
              <a:t>определенным по </a:t>
            </a:r>
            <a:r>
              <a:rPr lang="ru-RU" dirty="0"/>
              <a:t>инициативе </a:t>
            </a:r>
            <a:r>
              <a:rPr lang="ru-RU" dirty="0" smtClean="0"/>
              <a:t>стран</a:t>
            </a:r>
            <a:endParaRPr lang="en-US" dirty="0" smtClean="0">
              <a:latin typeface="Calibri" pitchFamily="34" charset="0"/>
            </a:endParaRPr>
          </a:p>
          <a:p>
            <a:pPr>
              <a:buFont typeface="Wingdings" pitchFamily="2" charset="2"/>
              <a:buChar char="§"/>
            </a:pPr>
            <a:endParaRPr lang="en-US" dirty="0">
              <a:latin typeface="Calibri" pitchFamily="34" charset="0"/>
            </a:endParaRPr>
          </a:p>
          <a:p>
            <a:pPr>
              <a:buFont typeface="Wingdings" pitchFamily="2" charset="2"/>
              <a:buChar char="§"/>
            </a:pPr>
            <a:endParaRPr lang="en-US" dirty="0">
              <a:latin typeface="Calibri" pitchFamily="34" charset="0"/>
            </a:endParaRPr>
          </a:p>
          <a:p>
            <a:pPr marL="0" indent="0">
              <a:buNone/>
            </a:pPr>
            <a:endParaRPr lang="en-US" dirty="0" smtClean="0">
              <a:latin typeface="Calibri" pitchFamily="34" charset="0"/>
            </a:endParaRPr>
          </a:p>
          <a:p>
            <a:r>
              <a:rPr lang="en-US" dirty="0" smtClean="0">
                <a:latin typeface="Calibri" pitchFamily="34" charset="0"/>
              </a:rPr>
              <a:t> </a:t>
            </a:r>
          </a:p>
        </p:txBody>
      </p:sp>
      <p:sp>
        <p:nvSpPr>
          <p:cNvPr id="5"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Цели</a:t>
            </a:r>
            <a:endParaRPr lang="en-US" sz="4000" b="1" dirty="0" smtClean="0">
              <a:solidFill>
                <a:srgbClr val="00642D"/>
              </a:solidFill>
              <a:latin typeface="+mj-lt"/>
            </a:endParaRPr>
          </a:p>
        </p:txBody>
      </p:sp>
    </p:spTree>
    <p:extLst>
      <p:ext uri="{BB962C8B-B14F-4D97-AF65-F5344CB8AC3E}">
        <p14:creationId xmlns:p14="http://schemas.microsoft.com/office/powerpoint/2010/main" val="349417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4" t="15267" r="4064" b="8794"/>
          <a:stretch/>
        </p:blipFill>
        <p:spPr bwMode="auto">
          <a:xfrm>
            <a:off x="0" y="0"/>
            <a:ext cx="914400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242" y="3792116"/>
            <a:ext cx="8695158" cy="287694"/>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0777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7620463"/>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Расчет ассигнований по системе СПРР</a:t>
            </a:r>
            <a:endParaRPr lang="en-US" sz="4000" b="1" dirty="0" smtClean="0">
              <a:solidFill>
                <a:srgbClr val="00642D"/>
              </a:solidFill>
              <a:latin typeface="+mj-lt"/>
            </a:endParaRPr>
          </a:p>
        </p:txBody>
      </p:sp>
    </p:spTree>
    <p:extLst>
      <p:ext uri="{BB962C8B-B14F-4D97-AF65-F5344CB8AC3E}">
        <p14:creationId xmlns:p14="http://schemas.microsoft.com/office/powerpoint/2010/main" val="276304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9464729"/>
              </p:ext>
            </p:extLst>
          </p:nvPr>
        </p:nvGraphicFramePr>
        <p:xfrm>
          <a:off x="152400" y="838200"/>
          <a:ext cx="8915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3600" b="1" dirty="0" smtClean="0">
                <a:solidFill>
                  <a:srgbClr val="00642D"/>
                </a:solidFill>
                <a:latin typeface="+mj-lt"/>
                <a:cs typeface="Arial" pitchFamily="34" charset="0"/>
              </a:rPr>
              <a:t>Имеющийся </a:t>
            </a:r>
            <a:r>
              <a:rPr lang="ru-RU" sz="3600" b="1" dirty="0">
                <a:solidFill>
                  <a:srgbClr val="00642D"/>
                </a:solidFill>
                <a:latin typeface="+mj-lt"/>
                <a:cs typeface="Arial" pitchFamily="34" charset="0"/>
              </a:rPr>
              <a:t>объем средств на тематическую область</a:t>
            </a:r>
          </a:p>
        </p:txBody>
      </p:sp>
    </p:spTree>
    <p:extLst>
      <p:ext uri="{BB962C8B-B14F-4D97-AF65-F5344CB8AC3E}">
        <p14:creationId xmlns:p14="http://schemas.microsoft.com/office/powerpoint/2010/main" val="336329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51627327"/>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a:solidFill>
                  <a:srgbClr val="00642D"/>
                </a:solidFill>
                <a:latin typeface="+mj-lt"/>
                <a:cs typeface="Arial" pitchFamily="34" charset="0"/>
              </a:rPr>
              <a:t>Расчет ассигнований по системе СПРР</a:t>
            </a:r>
          </a:p>
        </p:txBody>
      </p:sp>
    </p:spTree>
    <p:extLst>
      <p:ext uri="{BB962C8B-B14F-4D97-AF65-F5344CB8AC3E}">
        <p14:creationId xmlns:p14="http://schemas.microsoft.com/office/powerpoint/2010/main" val="166833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00" y="838200"/>
            <a:ext cx="8839200" cy="5562600"/>
          </a:xfrm>
          <a:noFill/>
        </p:spPr>
        <p:txBody>
          <a:bodyPr/>
          <a:lstStyle/>
          <a:p>
            <a:pPr marL="0" marR="0">
              <a:lnSpc>
                <a:spcPct val="115000"/>
              </a:lnSpc>
              <a:spcBef>
                <a:spcPts val="0"/>
              </a:spcBef>
              <a:spcAft>
                <a:spcPts val="0"/>
              </a:spcAft>
            </a:pPr>
            <a:r>
              <a:rPr lang="ru-RU" sz="2400" u="sng" dirty="0" smtClean="0"/>
              <a:t>Индекс глобальных выгод</a:t>
            </a:r>
            <a:r>
              <a:rPr lang="ru-RU" sz="2400" dirty="0" smtClean="0"/>
              <a:t>: </a:t>
            </a:r>
            <a:r>
              <a:rPr lang="ru-RU" sz="2400" dirty="0"/>
              <a:t>измеряет относительную долю страны в потенциальных </a:t>
            </a:r>
            <a:r>
              <a:rPr lang="ru-RU" sz="2400" dirty="0" smtClean="0"/>
              <a:t>выгодах ГЭФ, </a:t>
            </a:r>
            <a:r>
              <a:rPr lang="ru-RU" sz="2400" dirty="0"/>
              <a:t>которые могут быть получены </a:t>
            </a:r>
            <a:r>
              <a:rPr lang="ru-RU" sz="2400" dirty="0" smtClean="0"/>
              <a:t>в результате вложения фиксированного </a:t>
            </a:r>
            <a:r>
              <a:rPr lang="ru-RU" sz="2400" dirty="0"/>
              <a:t>количества ресурсов </a:t>
            </a:r>
            <a:r>
              <a:rPr lang="ru-RU" sz="2400" dirty="0" smtClean="0"/>
              <a:t>в тематическую область</a:t>
            </a:r>
          </a:p>
          <a:p>
            <a:pPr marL="0" marR="0" indent="0">
              <a:lnSpc>
                <a:spcPct val="115000"/>
              </a:lnSpc>
              <a:spcBef>
                <a:spcPts val="0"/>
              </a:spcBef>
              <a:spcAft>
                <a:spcPts val="0"/>
              </a:spcAft>
              <a:buNone/>
            </a:pPr>
            <a:endParaRPr lang="ru-RU" sz="2400" dirty="0" smtClean="0"/>
          </a:p>
          <a:p>
            <a:pPr marL="0" marR="0">
              <a:lnSpc>
                <a:spcPct val="115000"/>
              </a:lnSpc>
              <a:spcBef>
                <a:spcPts val="0"/>
              </a:spcBef>
              <a:spcAft>
                <a:spcPts val="0"/>
              </a:spcAft>
            </a:pPr>
            <a:r>
              <a:rPr lang="ru-RU" sz="2400" u="sng" dirty="0" err="1" smtClean="0"/>
              <a:t>Страновой</a:t>
            </a:r>
            <a:r>
              <a:rPr lang="ru-RU" sz="2400" u="sng" dirty="0" smtClean="0"/>
              <a:t> индекс эффективности (</a:t>
            </a:r>
            <a:r>
              <a:rPr lang="en-TT" sz="2400" u="sng" dirty="0" smtClean="0">
                <a:solidFill>
                  <a:prstClr val="black"/>
                </a:solidFill>
                <a:ea typeface="Calibri"/>
                <a:cs typeface="Times New Roman"/>
              </a:rPr>
              <a:t>Country </a:t>
            </a:r>
            <a:r>
              <a:rPr lang="en-TT" sz="2400" u="sng" dirty="0">
                <a:solidFill>
                  <a:prstClr val="black"/>
                </a:solidFill>
                <a:ea typeface="Calibri"/>
                <a:cs typeface="Times New Roman"/>
              </a:rPr>
              <a:t>Performance </a:t>
            </a:r>
            <a:r>
              <a:rPr lang="en-TT" sz="2400" u="sng" dirty="0" smtClean="0">
                <a:solidFill>
                  <a:prstClr val="black"/>
                </a:solidFill>
                <a:ea typeface="Calibri"/>
                <a:cs typeface="Times New Roman"/>
              </a:rPr>
              <a:t>Index</a:t>
            </a:r>
            <a:r>
              <a:rPr lang="ru-RU" sz="2400" u="sng" dirty="0" smtClean="0">
                <a:solidFill>
                  <a:prstClr val="black"/>
                </a:solidFill>
                <a:ea typeface="Calibri"/>
                <a:cs typeface="Times New Roman"/>
              </a:rPr>
              <a:t>)</a:t>
            </a:r>
            <a:r>
              <a:rPr lang="ru-RU" sz="2400" dirty="0" smtClean="0"/>
              <a:t>: </a:t>
            </a:r>
            <a:r>
              <a:rPr lang="ru-RU" sz="2400" dirty="0"/>
              <a:t>измеряет </a:t>
            </a:r>
            <a:r>
              <a:rPr lang="ru-RU" sz="2400" dirty="0" smtClean="0"/>
              <a:t>показатели и возможности страны </a:t>
            </a:r>
            <a:r>
              <a:rPr lang="ru-RU" sz="2400" dirty="0"/>
              <a:t>в </a:t>
            </a:r>
            <a:r>
              <a:rPr lang="ru-RU" sz="2400" dirty="0" smtClean="0"/>
              <a:t>оказании потенциального благотворного </a:t>
            </a:r>
            <a:r>
              <a:rPr lang="ru-RU" sz="2400" dirty="0"/>
              <a:t>воздействие на </a:t>
            </a:r>
            <a:r>
              <a:rPr lang="ru-RU" sz="2400" dirty="0" smtClean="0"/>
              <a:t>состояние глобальной </a:t>
            </a:r>
            <a:r>
              <a:rPr lang="ru-RU" sz="2400" dirty="0"/>
              <a:t>окружающей </a:t>
            </a:r>
            <a:r>
              <a:rPr lang="ru-RU" sz="2400" dirty="0" smtClean="0"/>
              <a:t>среды ***************</a:t>
            </a:r>
          </a:p>
          <a:p>
            <a:pPr marL="0" marR="0">
              <a:lnSpc>
                <a:spcPct val="115000"/>
              </a:lnSpc>
              <a:spcBef>
                <a:spcPts val="0"/>
              </a:spcBef>
              <a:spcAft>
                <a:spcPts val="0"/>
              </a:spcAft>
            </a:pPr>
            <a:endParaRPr lang="ru-RU" sz="2400" dirty="0" smtClean="0"/>
          </a:p>
          <a:p>
            <a:pPr marL="0" marR="0">
              <a:lnSpc>
                <a:spcPct val="115000"/>
              </a:lnSpc>
              <a:spcBef>
                <a:spcPts val="0"/>
              </a:spcBef>
              <a:spcAft>
                <a:spcPts val="0"/>
              </a:spcAft>
            </a:pPr>
            <a:r>
              <a:rPr lang="ru-RU" sz="2400" u="sng" dirty="0" smtClean="0"/>
              <a:t>Индекс </a:t>
            </a:r>
            <a:r>
              <a:rPr lang="ru-RU" sz="2400" u="sng" dirty="0"/>
              <a:t>ВВП</a:t>
            </a:r>
            <a:r>
              <a:rPr lang="ru-RU" sz="2400" dirty="0"/>
              <a:t>: предназначен для увеличения </a:t>
            </a:r>
            <a:r>
              <a:rPr lang="ru-RU" sz="2400" dirty="0" smtClean="0"/>
              <a:t>ассигнований для стран </a:t>
            </a:r>
            <a:r>
              <a:rPr lang="ru-RU" sz="2400" dirty="0"/>
              <a:t>с низким ВВП на душу населения</a:t>
            </a:r>
            <a:r>
              <a:rPr lang="ru-RU" sz="2800" dirty="0"/>
              <a:t/>
            </a:r>
            <a:br>
              <a:rPr lang="ru-RU" sz="2800" dirty="0"/>
            </a:br>
            <a:r>
              <a:rPr lang="ru-RU" sz="2800" dirty="0"/>
              <a:t/>
            </a:r>
            <a:br>
              <a:rPr lang="ru-RU" sz="2800" dirty="0"/>
            </a:br>
            <a:endParaRPr lang="ru-RU" sz="2800" dirty="0" smtClean="0"/>
          </a:p>
          <a:p>
            <a:pPr marL="0" marR="0" indent="0">
              <a:lnSpc>
                <a:spcPct val="115000"/>
              </a:lnSpc>
              <a:spcBef>
                <a:spcPts val="0"/>
              </a:spcBef>
              <a:spcAft>
                <a:spcPts val="0"/>
              </a:spcAft>
              <a:buNone/>
            </a:pPr>
            <a:endParaRPr lang="en-TT" sz="2800" dirty="0" smtClean="0">
              <a:ea typeface="Calibri"/>
              <a:cs typeface="Times New Roman"/>
            </a:endParaRPr>
          </a:p>
          <a:p>
            <a:pPr marL="0" marR="0" indent="0">
              <a:lnSpc>
                <a:spcPct val="115000"/>
              </a:lnSpc>
              <a:spcBef>
                <a:spcPts val="0"/>
              </a:spcBef>
              <a:spcAft>
                <a:spcPts val="0"/>
              </a:spcAft>
              <a:buNone/>
            </a:pPr>
            <a:endParaRPr lang="en-US" sz="2800" dirty="0" smtClean="0">
              <a:ea typeface="Calibri"/>
              <a:cs typeface="Times New Roman"/>
            </a:endParaRPr>
          </a:p>
        </p:txBody>
      </p:sp>
      <p:sp>
        <p:nvSpPr>
          <p:cNvPr id="5"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Основные индексы</a:t>
            </a:r>
            <a:endParaRPr lang="en-US" sz="4000" b="1" dirty="0" smtClean="0">
              <a:solidFill>
                <a:srgbClr val="00642D"/>
              </a:solidFill>
              <a:latin typeface="+mj-lt"/>
            </a:endParaRPr>
          </a:p>
        </p:txBody>
      </p:sp>
    </p:spTree>
    <p:extLst>
      <p:ext uri="{BB962C8B-B14F-4D97-AF65-F5344CB8AC3E}">
        <p14:creationId xmlns:p14="http://schemas.microsoft.com/office/powerpoint/2010/main" val="309916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72800132"/>
              </p:ext>
            </p:extLst>
          </p:nvPr>
        </p:nvGraphicFramePr>
        <p:xfrm>
          <a:off x="381000" y="1066800"/>
          <a:ext cx="8610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2398" y="4648200"/>
            <a:ext cx="8763001" cy="1323439"/>
          </a:xfrm>
          <a:prstGeom prst="rect">
            <a:avLst/>
          </a:prstGeom>
          <a:ln>
            <a:solidFill>
              <a:schemeClr val="accent1"/>
            </a:solidFill>
          </a:ln>
        </p:spPr>
        <p:txBody>
          <a:bodyPr wrap="square">
            <a:spAutoFit/>
          </a:bodyPr>
          <a:lstStyle/>
          <a:p>
            <a:pPr algn="ctr"/>
            <a:r>
              <a:rPr lang="ru-RU" sz="4000" i="1" dirty="0" smtClean="0">
                <a:latin typeface="+mn-lt"/>
              </a:rPr>
              <a:t>Количественный показатель страны </a:t>
            </a:r>
            <a:r>
              <a:rPr lang="en-US" sz="4000" i="1" dirty="0" smtClean="0">
                <a:latin typeface="+mn-lt"/>
              </a:rPr>
              <a:t>= GBI</a:t>
            </a:r>
            <a:r>
              <a:rPr lang="en-US" sz="4000" i="1" baseline="30000" dirty="0" smtClean="0">
                <a:latin typeface="+mn-lt"/>
              </a:rPr>
              <a:t>0,8 </a:t>
            </a:r>
            <a:r>
              <a:rPr lang="en-US" sz="4000" i="1" dirty="0">
                <a:latin typeface="+mn-lt"/>
              </a:rPr>
              <a:t>CPI </a:t>
            </a:r>
            <a:r>
              <a:rPr lang="en-US" sz="4000" i="1" baseline="30000" dirty="0" smtClean="0">
                <a:latin typeface="+mn-lt"/>
              </a:rPr>
              <a:t>1,0</a:t>
            </a:r>
            <a:r>
              <a:rPr lang="en-US" sz="4000" i="1" dirty="0" smtClean="0">
                <a:latin typeface="+mn-lt"/>
              </a:rPr>
              <a:t> GDP</a:t>
            </a:r>
            <a:r>
              <a:rPr lang="en-US" sz="4000" i="1" baseline="30000" dirty="0" smtClean="0">
                <a:latin typeface="+mn-lt"/>
              </a:rPr>
              <a:t>-0,08</a:t>
            </a:r>
            <a:endParaRPr lang="en-US" sz="4000" i="1" baseline="30000" dirty="0">
              <a:latin typeface="+mn-lt"/>
            </a:endParaRPr>
          </a:p>
        </p:txBody>
      </p:sp>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Количественный показатель страны</a:t>
            </a:r>
            <a:endParaRPr lang="en-US" sz="4000" b="1" dirty="0" smtClean="0">
              <a:solidFill>
                <a:srgbClr val="00642D"/>
              </a:solidFill>
              <a:latin typeface="+mj-lt"/>
            </a:endParaRPr>
          </a:p>
        </p:txBody>
      </p:sp>
    </p:spTree>
    <p:extLst>
      <p:ext uri="{BB962C8B-B14F-4D97-AF65-F5344CB8AC3E}">
        <p14:creationId xmlns:p14="http://schemas.microsoft.com/office/powerpoint/2010/main" val="245974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443585"/>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a:solidFill>
                  <a:srgbClr val="00642D"/>
                </a:solidFill>
                <a:latin typeface="+mj-lt"/>
                <a:cs typeface="Arial" pitchFamily="34" charset="0"/>
              </a:rPr>
              <a:t>Расчет ассигнований по системе СПРР</a:t>
            </a:r>
          </a:p>
        </p:txBody>
      </p:sp>
    </p:spTree>
    <p:extLst>
      <p:ext uri="{BB962C8B-B14F-4D97-AF65-F5344CB8AC3E}">
        <p14:creationId xmlns:p14="http://schemas.microsoft.com/office/powerpoint/2010/main" val="290497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00" y="1066800"/>
            <a:ext cx="8839200" cy="5257800"/>
          </a:xfrm>
          <a:noFill/>
        </p:spPr>
        <p:txBody>
          <a:bodyPr/>
          <a:lstStyle/>
          <a:p>
            <a:pPr>
              <a:buFont typeface="Wingdings" pitchFamily="2" charset="2"/>
              <a:buChar char="§"/>
              <a:defRPr/>
            </a:pPr>
            <a:r>
              <a:rPr lang="ru-RU" dirty="0" smtClean="0"/>
              <a:t>Доля страны </a:t>
            </a:r>
            <a:r>
              <a:rPr lang="en-US" dirty="0" smtClean="0"/>
              <a:t>= </a:t>
            </a:r>
          </a:p>
          <a:p>
            <a:pPr marL="0" indent="0" algn="ctr">
              <a:buNone/>
              <a:defRPr/>
            </a:pPr>
            <a:r>
              <a:rPr lang="ru-RU" dirty="0" smtClean="0"/>
              <a:t>Количественный показатель страны</a:t>
            </a:r>
            <a:r>
              <a:rPr lang="en-US" dirty="0" smtClean="0"/>
              <a:t>/ </a:t>
            </a:r>
            <a:r>
              <a:rPr lang="ru-RU" dirty="0" smtClean="0"/>
              <a:t>Сумма </a:t>
            </a:r>
            <a:r>
              <a:rPr lang="ru-RU" dirty="0" err="1" smtClean="0"/>
              <a:t>страновых</a:t>
            </a:r>
            <a:r>
              <a:rPr lang="ru-RU" dirty="0" smtClean="0"/>
              <a:t> количественных показателей для всех правомочных стран</a:t>
            </a:r>
            <a:endParaRPr lang="en-US" dirty="0" smtClean="0"/>
          </a:p>
          <a:p>
            <a:pPr>
              <a:buFont typeface="Wingdings" pitchFamily="2" charset="2"/>
              <a:buChar char="§"/>
              <a:defRPr/>
            </a:pPr>
            <a:endParaRPr lang="en-US" dirty="0" smtClean="0">
              <a:latin typeface="Calibri" pitchFamily="34" charset="0"/>
            </a:endParaRPr>
          </a:p>
          <a:p>
            <a:pPr>
              <a:buFont typeface="Wingdings" pitchFamily="2" charset="2"/>
              <a:buChar char="§"/>
              <a:defRPr/>
            </a:pPr>
            <a:r>
              <a:rPr lang="ru-RU" dirty="0"/>
              <a:t>Ориентировочный размер ассигнований </a:t>
            </a:r>
            <a:r>
              <a:rPr lang="en-US" dirty="0" smtClean="0"/>
              <a:t>= </a:t>
            </a:r>
          </a:p>
          <a:p>
            <a:pPr marL="0" indent="0" algn="ctr">
              <a:buNone/>
              <a:defRPr/>
            </a:pPr>
            <a:r>
              <a:rPr lang="ru-RU" dirty="0"/>
              <a:t>Доля страны </a:t>
            </a:r>
            <a:r>
              <a:rPr lang="en-US" dirty="0" smtClean="0"/>
              <a:t>* </a:t>
            </a:r>
            <a:r>
              <a:rPr lang="ru-RU" dirty="0" smtClean="0"/>
              <a:t>Имеющийся объем средств на тематическую область</a:t>
            </a:r>
            <a:endParaRPr lang="en-US" dirty="0" smtClean="0"/>
          </a:p>
          <a:p>
            <a:pPr>
              <a:buNone/>
              <a:defRPr/>
            </a:pPr>
            <a:endParaRPr lang="en-US" dirty="0" smtClean="0">
              <a:latin typeface="Calibri" pitchFamily="34" charset="0"/>
            </a:endParaRPr>
          </a:p>
        </p:txBody>
      </p:sp>
      <p:sp>
        <p:nvSpPr>
          <p:cNvPr id="5"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3600" b="1" dirty="0" smtClean="0">
                <a:solidFill>
                  <a:srgbClr val="00642D"/>
                </a:solidFill>
                <a:latin typeface="+mj-lt"/>
                <a:cs typeface="Arial" pitchFamily="34" charset="0"/>
              </a:rPr>
              <a:t>Ориентировочный размер ассигнований для страны</a:t>
            </a:r>
            <a:endParaRPr lang="en-US" sz="3600" b="1" dirty="0" smtClean="0">
              <a:solidFill>
                <a:srgbClr val="00642D"/>
              </a:solidFill>
              <a:latin typeface="+mj-lt"/>
            </a:endParaRPr>
          </a:p>
        </p:txBody>
      </p:sp>
    </p:spTree>
    <p:extLst>
      <p:ext uri="{BB962C8B-B14F-4D97-AF65-F5344CB8AC3E}">
        <p14:creationId xmlns:p14="http://schemas.microsoft.com/office/powerpoint/2010/main" val="210624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467" y="76200"/>
            <a:ext cx="8991600" cy="457200"/>
          </a:xfrm>
        </p:spPr>
        <p:txBody>
          <a:bodyPr/>
          <a:lstStyle/>
          <a:p>
            <a:pPr>
              <a:defRPr/>
            </a:pPr>
            <a:r>
              <a:rPr lang="ru-RU" sz="3200" dirty="0" smtClean="0">
                <a:latin typeface="Calibri" pitchFamily="34" charset="0"/>
              </a:rPr>
              <a:t>Приблизительный расчет</a:t>
            </a:r>
            <a:r>
              <a:rPr lang="en-US" sz="3200" dirty="0" smtClean="0">
                <a:latin typeface="Calibri" pitchFamily="34" charset="0"/>
              </a:rPr>
              <a:t>: </a:t>
            </a:r>
            <a:r>
              <a:rPr lang="ru-RU" sz="3200" dirty="0" smtClean="0">
                <a:latin typeface="Calibri" pitchFamily="34" charset="0"/>
              </a:rPr>
              <a:t>Тринидад и Тобаго</a:t>
            </a:r>
            <a:endParaRPr lang="en-US" sz="3200" dirty="0" smtClean="0">
              <a:latin typeface="Calibri" pitchFamily="34" charset="0"/>
            </a:endParaRPr>
          </a:p>
        </p:txBody>
      </p:sp>
      <p:sp>
        <p:nvSpPr>
          <p:cNvPr id="34819" name="Content Placeholder 2"/>
          <p:cNvSpPr>
            <a:spLocks noGrp="1"/>
          </p:cNvSpPr>
          <p:nvPr>
            <p:ph idx="1"/>
          </p:nvPr>
        </p:nvSpPr>
        <p:spPr>
          <a:xfrm>
            <a:off x="76200" y="762000"/>
            <a:ext cx="8839200" cy="5486400"/>
          </a:xfrm>
          <a:noFill/>
        </p:spPr>
        <p:txBody>
          <a:bodyPr/>
          <a:lstStyle/>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5650859"/>
              </p:ext>
            </p:extLst>
          </p:nvPr>
        </p:nvGraphicFramePr>
        <p:xfrm>
          <a:off x="152400" y="533400"/>
          <a:ext cx="8784950" cy="6268720"/>
        </p:xfrm>
        <a:graphic>
          <a:graphicData uri="http://schemas.openxmlformats.org/drawingml/2006/table">
            <a:tbl>
              <a:tblPr firstRow="1" bandRow="1">
                <a:tableStyleId>{5C22544A-7EE6-4342-B048-85BDC9FD1C3A}</a:tableStyleId>
              </a:tblPr>
              <a:tblGrid>
                <a:gridCol w="2728104"/>
                <a:gridCol w="2018246"/>
                <a:gridCol w="1847850"/>
                <a:gridCol w="2190750"/>
              </a:tblGrid>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БИОРАЗНООБРАЗИЕ</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ИЗМЕНЕНИЕ КЛИМАТА</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ДЕГРАДАЦИЯ ЗЕМЕЛЬ</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0" i="1" dirty="0" smtClean="0"/>
                        <a:t>GBI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21</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12</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0" i="1" dirty="0" smtClean="0"/>
                        <a:t>CPI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600" b="0" i="0" u="none" strike="noStrike" dirty="0" smtClean="0">
                          <a:solidFill>
                            <a:srgbClr val="000000"/>
                          </a:solidFill>
                          <a:effectLst/>
                          <a:latin typeface="Calibri"/>
                        </a:rPr>
                        <a:t>3</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en-US"/>
                    </a:p>
                  </a:txBody>
                  <a:tcPr/>
                </a:tc>
              </a:tr>
              <a:tr h="370840">
                <a:tc>
                  <a:txBody>
                    <a:bodyPr/>
                    <a:lstStyle/>
                    <a:p>
                      <a:pPr algn="ctr"/>
                      <a:r>
                        <a:rPr lang="en-US" sz="1600" b="0" i="1" dirty="0" smtClean="0"/>
                        <a:t>GDPI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600" b="0" i="0" u="none" strike="noStrike" dirty="0" smtClean="0">
                          <a:solidFill>
                            <a:srgbClr val="000000"/>
                          </a:solidFill>
                          <a:effectLst/>
                          <a:latin typeface="Calibri"/>
                        </a:rPr>
                        <a:t>17934</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en-US"/>
                    </a:p>
                  </a:txBody>
                  <a:tcPr/>
                </a:tc>
              </a:tr>
              <a:tr h="640080">
                <a:tc>
                  <a:txBody>
                    <a:bodyPr/>
                    <a:lstStyle/>
                    <a:p>
                      <a:pPr algn="ctr"/>
                      <a:r>
                        <a:rPr lang="ru-RU" sz="1600" b="0" i="1" dirty="0" smtClean="0"/>
                        <a:t>СТРАНОВОЙ КОЛИЧЕСТВЕННЫЙ ПОКАЗАТЕЛЬ</a:t>
                      </a:r>
                      <a:endParaRPr lang="en-US" sz="1600" b="0"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(GBI</a:t>
                      </a:r>
                      <a:r>
                        <a:rPr lang="en-US" sz="1600" i="1" baseline="30000" dirty="0" smtClean="0"/>
                        <a:t>0.8 </a:t>
                      </a:r>
                      <a:r>
                        <a:rPr lang="en-US" sz="1600" i="1" dirty="0" smtClean="0"/>
                        <a:t>CPI </a:t>
                      </a:r>
                      <a:r>
                        <a:rPr lang="en-US" sz="1600" i="1" baseline="30000" dirty="0" smtClean="0"/>
                        <a:t>1.0</a:t>
                      </a:r>
                      <a:r>
                        <a:rPr lang="en-US" sz="1600" i="1" dirty="0" smtClean="0"/>
                        <a:t> GDP</a:t>
                      </a:r>
                      <a:r>
                        <a:rPr lang="en-US" sz="1600" i="1" baseline="30000" dirty="0" smtClean="0"/>
                        <a:t>-0.08</a:t>
                      </a:r>
                      <a:r>
                        <a:rPr lang="en-US" sz="1600" b="0" i="1" dirty="0" smtClean="0"/>
                        <a:t>)</a:t>
                      </a:r>
                      <a:endParaRPr lang="en-US" sz="1600" i="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48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63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СУММА СТРАНОВЫХ КОЛИЧЕСТВЕННЫХ ПОКАЗАТЕЛЕЙ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174</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45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147</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189</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ДОЛЯ СТРАНЫ</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002753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00208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00333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АССИГНОВАНИЯ</a:t>
                      </a:r>
                      <a:r>
                        <a:rPr lang="ru-RU" sz="1600" b="0" i="1" baseline="0" dirty="0" smtClean="0"/>
                        <a:t> НА ТЕМАТИЧЕСКУЮ ОБЛАСТЬ</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1051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ОРИЕНТИРОВОЧНЫЙ РАЗМЕР АССИГНОВАНИЙ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96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ИТОГОВЫЙ РАЗМЕР АССИГНОВАНИЙ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78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14</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ru-RU" sz="1600" b="1" i="1" baseline="0" dirty="0" smtClean="0"/>
                        <a:t>СУММАРНЫЙ РАЗМЕР АССИГНОВАНИЙ </a:t>
                      </a:r>
                      <a:r>
                        <a:rPr lang="en-US" sz="1600" b="1" i="1" baseline="0" dirty="0" smtClean="0"/>
                        <a:t>= 6</a:t>
                      </a:r>
                      <a:r>
                        <a:rPr lang="ru-RU" sz="1600" b="1" i="1" baseline="0" dirty="0" smtClean="0"/>
                        <a:t>,</a:t>
                      </a:r>
                      <a:r>
                        <a:rPr lang="en-US" sz="1600" b="1" i="1" baseline="0" dirty="0" smtClean="0"/>
                        <a:t>22 </a:t>
                      </a:r>
                      <a:r>
                        <a:rPr lang="ru-RU" sz="1600" b="1" i="1" baseline="0" dirty="0" smtClean="0"/>
                        <a:t>МЛН. ДОЛЛАРОВ США</a:t>
                      </a:r>
                      <a:endParaRPr lang="en-US" sz="1600" b="1" i="1" baseline="0" dirty="0" smtClean="0"/>
                    </a:p>
                    <a:p>
                      <a:pPr algn="ctr"/>
                      <a:r>
                        <a:rPr lang="en-US" sz="1600" b="1" i="1" baseline="0" dirty="0" smtClean="0"/>
                        <a:t>(</a:t>
                      </a:r>
                      <a:r>
                        <a:rPr lang="ru-RU" sz="1600" b="1" i="1" baseline="0" dirty="0" smtClean="0"/>
                        <a:t>ПОЛНОСТЬЮ ГИБКАЯ СХЕМА</a:t>
                      </a:r>
                      <a:r>
                        <a:rPr lang="en-US" sz="1600" b="1" i="1" baseline="0" dirty="0" smtClean="0"/>
                        <a:t>)</a:t>
                      </a:r>
                      <a:endParaRPr lang="en-US"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297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685799"/>
            <a:ext cx="8191500" cy="5257803"/>
          </a:xfrm>
        </p:spPr>
        <p:txBody>
          <a:bodyPr/>
          <a:lstStyle/>
          <a:p>
            <a:r>
              <a:rPr lang="ru-RU" sz="1600" dirty="0" smtClean="0">
                <a:cs typeface="Times New Roman" panose="02020603050405020304" pitchFamily="18" charset="0"/>
              </a:rPr>
              <a:t>Полномасштабные проекты </a:t>
            </a:r>
            <a:r>
              <a:rPr lang="en-US" sz="1600" dirty="0" smtClean="0">
                <a:cs typeface="Times New Roman" panose="02020603050405020304" pitchFamily="18" charset="0"/>
              </a:rPr>
              <a:t>(</a:t>
            </a:r>
            <a:r>
              <a:rPr lang="ru-RU" sz="1600" dirty="0" smtClean="0">
                <a:cs typeface="Times New Roman" panose="02020603050405020304" pitchFamily="18" charset="0"/>
              </a:rPr>
              <a:t>ПМП</a:t>
            </a:r>
            <a:r>
              <a:rPr lang="en-US" sz="1600" dirty="0" smtClean="0">
                <a:cs typeface="Times New Roman" panose="02020603050405020304" pitchFamily="18" charset="0"/>
              </a:rPr>
              <a:t>): </a:t>
            </a:r>
            <a:r>
              <a:rPr lang="ru-RU" sz="1600" dirty="0" smtClean="0">
                <a:cs typeface="Times New Roman" panose="02020603050405020304" pitchFamily="18" charset="0"/>
              </a:rPr>
              <a:t>финансирование ГЭФ </a:t>
            </a:r>
            <a:r>
              <a:rPr lang="en-US" sz="1600" dirty="0" smtClean="0">
                <a:cs typeface="Times New Roman" panose="02020603050405020304" pitchFamily="18" charset="0"/>
              </a:rPr>
              <a:t>&gt; 2 </a:t>
            </a:r>
            <a:r>
              <a:rPr lang="ru-RU" sz="1600" dirty="0" smtClean="0">
                <a:cs typeface="Times New Roman" panose="02020603050405020304" pitchFamily="18" charset="0"/>
              </a:rPr>
              <a:t>млн. долларов США</a:t>
            </a:r>
            <a:endParaRPr lang="en-US" sz="1600" dirty="0" smtClean="0">
              <a:cs typeface="Times New Roman" panose="02020603050405020304" pitchFamily="18" charset="0"/>
            </a:endParaRPr>
          </a:p>
          <a:p>
            <a:r>
              <a:rPr lang="ru-RU" sz="1600" dirty="0" smtClean="0">
                <a:cs typeface="Times New Roman" panose="02020603050405020304" pitchFamily="18" charset="0"/>
              </a:rPr>
              <a:t>Среднемасштабные проекты </a:t>
            </a:r>
            <a:r>
              <a:rPr lang="en-US" sz="1600" dirty="0" smtClean="0">
                <a:cs typeface="Times New Roman" panose="02020603050405020304" pitchFamily="18" charset="0"/>
              </a:rPr>
              <a:t>(</a:t>
            </a:r>
            <a:r>
              <a:rPr lang="ru-RU" sz="1600" dirty="0" smtClean="0">
                <a:cs typeface="Times New Roman" panose="02020603050405020304" pitchFamily="18" charset="0"/>
              </a:rPr>
              <a:t>СМП</a:t>
            </a:r>
            <a:r>
              <a:rPr lang="en-US" sz="1600" dirty="0" smtClean="0">
                <a:cs typeface="Times New Roman" panose="02020603050405020304" pitchFamily="18" charset="0"/>
              </a:rPr>
              <a:t>): </a:t>
            </a:r>
            <a:r>
              <a:rPr lang="ru-RU" sz="1600" dirty="0">
                <a:cs typeface="Times New Roman" panose="02020603050405020304" pitchFamily="18" charset="0"/>
              </a:rPr>
              <a:t>финансирование ГЭФ</a:t>
            </a:r>
            <a:r>
              <a:rPr lang="en-US" sz="1600" dirty="0" smtClean="0">
                <a:cs typeface="Times New Roman" panose="02020603050405020304" pitchFamily="18" charset="0"/>
              </a:rPr>
              <a:t> </a:t>
            </a:r>
            <a:r>
              <a:rPr lang="en-US" sz="1600" b="1" u="sng" dirty="0" smtClean="0">
                <a:cs typeface="Times New Roman" panose="02020603050405020304" pitchFamily="18" charset="0"/>
              </a:rPr>
              <a:t>&lt;</a:t>
            </a:r>
            <a:r>
              <a:rPr lang="en-US" sz="1600" dirty="0" smtClean="0">
                <a:cs typeface="Times New Roman" panose="02020603050405020304" pitchFamily="18" charset="0"/>
              </a:rPr>
              <a:t> </a:t>
            </a:r>
            <a:r>
              <a:rPr lang="ru-RU" sz="1600" dirty="0">
                <a:cs typeface="Times New Roman" panose="02020603050405020304" pitchFamily="18" charset="0"/>
              </a:rPr>
              <a:t>2 млн. долларов США</a:t>
            </a:r>
          </a:p>
          <a:p>
            <a:r>
              <a:rPr lang="ru-RU" sz="1600" dirty="0" smtClean="0">
                <a:cs typeface="Times New Roman" panose="02020603050405020304" pitchFamily="18" charset="0"/>
              </a:rPr>
              <a:t>Стимулирующие мероприятия </a:t>
            </a:r>
            <a:r>
              <a:rPr lang="en-US" sz="1600" dirty="0" smtClean="0">
                <a:cs typeface="Times New Roman" panose="02020603050405020304" pitchFamily="18" charset="0"/>
              </a:rPr>
              <a:t>(</a:t>
            </a:r>
            <a:r>
              <a:rPr lang="ru-RU" sz="1600" dirty="0" smtClean="0">
                <a:cs typeface="Times New Roman" panose="02020603050405020304" pitchFamily="18" charset="0"/>
              </a:rPr>
              <a:t>СМ</a:t>
            </a:r>
            <a:r>
              <a:rPr lang="en-US" sz="1600" dirty="0" smtClean="0">
                <a:cs typeface="Times New Roman" panose="02020603050405020304" pitchFamily="18" charset="0"/>
              </a:rPr>
              <a:t>): </a:t>
            </a:r>
            <a:r>
              <a:rPr lang="ru-RU" sz="1600" dirty="0" smtClean="0">
                <a:cs typeface="Times New Roman" panose="02020603050405020304" pitchFamily="18" charset="0"/>
              </a:rPr>
              <a:t>макс. </a:t>
            </a:r>
            <a:r>
              <a:rPr lang="ru-RU" sz="1600" dirty="0">
                <a:cs typeface="Times New Roman" panose="02020603050405020304" pitchFamily="18" charset="0"/>
              </a:rPr>
              <a:t>р</a:t>
            </a:r>
            <a:r>
              <a:rPr lang="ru-RU" sz="1600" dirty="0" smtClean="0">
                <a:cs typeface="Times New Roman" panose="02020603050405020304" pitchFamily="18" charset="0"/>
              </a:rPr>
              <a:t>азмер финансирования на представленный отчет определяется соответствующей Конвенцией</a:t>
            </a:r>
            <a:endParaRPr lang="en-US" sz="1600" dirty="0" smtClean="0">
              <a:cs typeface="Times New Roman" panose="02020603050405020304" pitchFamily="18" charset="0"/>
            </a:endParaRPr>
          </a:p>
          <a:p>
            <a:endParaRPr lang="en-US" sz="2000" dirty="0">
              <a:cs typeface="Times New Roman" panose="02020603050405020304" pitchFamily="18" charset="0"/>
            </a:endParaRPr>
          </a:p>
          <a:p>
            <a:endParaRPr lang="en-US" sz="2000" dirty="0" smtClean="0">
              <a:cs typeface="Times New Roman" panose="02020603050405020304" pitchFamily="18" charset="0"/>
            </a:endParaRPr>
          </a:p>
          <a:p>
            <a:endParaRPr lang="en-US" sz="2000" dirty="0">
              <a:cs typeface="Times New Roman" panose="02020603050405020304" pitchFamily="18" charset="0"/>
            </a:endParaRPr>
          </a:p>
          <a:p>
            <a:endParaRPr lang="en-US" sz="2000" dirty="0" smtClean="0">
              <a:cs typeface="Times New Roman" panose="02020603050405020304" pitchFamily="18" charset="0"/>
            </a:endParaRPr>
          </a:p>
          <a:p>
            <a:endParaRPr lang="en-US" sz="2000" dirty="0">
              <a:cs typeface="Times New Roman" panose="02020603050405020304" pitchFamily="18" charset="0"/>
            </a:endParaRPr>
          </a:p>
          <a:p>
            <a:pPr marL="0" indent="0">
              <a:buNone/>
            </a:pPr>
            <a:endParaRPr lang="en-US" sz="2000" dirty="0">
              <a:cs typeface="Times New Roman" panose="02020603050405020304" pitchFamily="18" charset="0"/>
            </a:endParaRPr>
          </a:p>
          <a:p>
            <a:pPr marL="0" indent="0">
              <a:buNone/>
            </a:pPr>
            <a:endParaRPr lang="ru-RU" sz="1000" dirty="0" smtClean="0">
              <a:cs typeface="Times New Roman" panose="02020603050405020304" pitchFamily="18" charset="0"/>
            </a:endParaRPr>
          </a:p>
          <a:p>
            <a:pPr marL="0" indent="0">
              <a:buNone/>
            </a:pPr>
            <a:endParaRPr lang="ru-RU" sz="1000" dirty="0">
              <a:cs typeface="Times New Roman" panose="02020603050405020304" pitchFamily="18" charset="0"/>
            </a:endParaRPr>
          </a:p>
          <a:p>
            <a:pPr marL="0" indent="0">
              <a:buNone/>
            </a:pPr>
            <a:endParaRPr lang="en-US" sz="1000" dirty="0" smtClean="0">
              <a:cs typeface="Times New Roman" panose="02020603050405020304" pitchFamily="18" charset="0"/>
            </a:endParaRPr>
          </a:p>
          <a:p>
            <a:pPr marL="342900" lvl="1" indent="-342900">
              <a:buFont typeface="Arial" panose="020B0604020202020204" pitchFamily="34" charset="0"/>
              <a:buChar char="•"/>
            </a:pPr>
            <a:r>
              <a:rPr lang="ru-RU" sz="1600" dirty="0" smtClean="0">
                <a:cs typeface="Times New Roman" panose="02020603050405020304" pitchFamily="18" charset="0"/>
              </a:rPr>
              <a:t>Гранты на подготовку проекта </a:t>
            </a:r>
            <a:r>
              <a:rPr lang="en-US" sz="1600" dirty="0" smtClean="0">
                <a:cs typeface="Times New Roman" panose="02020603050405020304" pitchFamily="18" charset="0"/>
              </a:rPr>
              <a:t>(</a:t>
            </a:r>
            <a:r>
              <a:rPr lang="ru-RU" sz="1600" dirty="0" smtClean="0">
                <a:cs typeface="Times New Roman" panose="02020603050405020304" pitchFamily="18" charset="0"/>
              </a:rPr>
              <a:t>ГПП</a:t>
            </a:r>
            <a:r>
              <a:rPr lang="en-US" sz="1600" dirty="0" smtClean="0">
                <a:cs typeface="Times New Roman" panose="02020603050405020304" pitchFamily="18" charset="0"/>
              </a:rPr>
              <a:t>)</a:t>
            </a:r>
          </a:p>
          <a:p>
            <a:endParaRPr lang="en-US" sz="2000" dirty="0" smtClean="0">
              <a:cs typeface="Times New Roman" panose="02020603050405020304" pitchFamily="18" charset="0"/>
            </a:endParaRPr>
          </a:p>
          <a:p>
            <a:endParaRPr lang="ru-RU" sz="2000" dirty="0" smtClean="0">
              <a:cs typeface="Times New Roman" panose="02020603050405020304" pitchFamily="18" charset="0"/>
            </a:endParaRPr>
          </a:p>
          <a:p>
            <a:pPr>
              <a:spcBef>
                <a:spcPts val="1000"/>
              </a:spcBef>
            </a:pPr>
            <a:r>
              <a:rPr lang="ru-RU" sz="1600" dirty="0" smtClean="0">
                <a:cs typeface="Times New Roman" panose="02020603050405020304" pitchFamily="18" charset="0"/>
              </a:rPr>
              <a:t>Программа малых грантов</a:t>
            </a:r>
            <a:r>
              <a:rPr lang="en-US" sz="1600" dirty="0" smtClean="0">
                <a:cs typeface="Times New Roman" panose="02020603050405020304" pitchFamily="18" charset="0"/>
              </a:rPr>
              <a:t>: </a:t>
            </a:r>
            <a:r>
              <a:rPr lang="ru-RU" sz="1600" dirty="0" smtClean="0">
                <a:cs typeface="Times New Roman" panose="02020603050405020304" pitchFamily="18" charset="0"/>
              </a:rPr>
              <a:t>макс. </a:t>
            </a:r>
            <a:r>
              <a:rPr lang="en-US" sz="1600" dirty="0" smtClean="0">
                <a:cs typeface="Times New Roman" panose="02020603050405020304" pitchFamily="18" charset="0"/>
              </a:rPr>
              <a:t>50</a:t>
            </a:r>
            <a:r>
              <a:rPr lang="ru-RU" sz="1600" dirty="0" smtClean="0">
                <a:cs typeface="Times New Roman" panose="02020603050405020304" pitchFamily="18" charset="0"/>
              </a:rPr>
              <a:t> тыс. долларов США</a:t>
            </a:r>
            <a:endParaRPr lang="en-US" sz="1600" dirty="0" smtClean="0">
              <a:cs typeface="Times New Roman" panose="02020603050405020304" pitchFamily="18" charset="0"/>
            </a:endParaRPr>
          </a:p>
          <a:p>
            <a:pPr marL="1371600" lvl="3" indent="0">
              <a:buNone/>
            </a:pPr>
            <a:endParaRPr lang="en-US" sz="1400" dirty="0" smtClean="0">
              <a:cs typeface="Times New Roman" panose="02020603050405020304" pitchFamily="18" charset="0"/>
            </a:endParaRPr>
          </a:p>
        </p:txBody>
      </p:sp>
      <p:sp>
        <p:nvSpPr>
          <p:cNvPr id="5" name="Title 3"/>
          <p:cNvSpPr txBox="1">
            <a:spLocks/>
          </p:cNvSpPr>
          <p:nvPr/>
        </p:nvSpPr>
        <p:spPr bwMode="auto">
          <a:xfrm>
            <a:off x="0" y="0"/>
            <a:ext cx="9144000" cy="609600"/>
          </a:xfrm>
          <a:prstGeom prst="rect">
            <a:avLst/>
          </a:prstGeom>
          <a:solidFill>
            <a:srgbClr val="DDDDDD"/>
          </a:solidFill>
          <a:ln w="9525">
            <a:noFill/>
            <a:miter lim="800000"/>
            <a:headEnd/>
            <a:tailEnd/>
          </a:ln>
        </p:spPr>
        <p:txBody>
          <a:bodyPr anchor="ctr"/>
          <a:lstStyle/>
          <a:p>
            <a:pPr algn="ctr"/>
            <a:r>
              <a:rPr lang="ru-RU" sz="2800" b="1" dirty="0" smtClean="0">
                <a:solidFill>
                  <a:schemeClr val="tx2"/>
                </a:solidFill>
                <a:latin typeface="+mn-lt"/>
                <a:ea typeface="+mj-ea"/>
                <a:cs typeface="Times New Roman" panose="02020603050405020304" pitchFamily="18" charset="0"/>
              </a:rPr>
              <a:t>Схемы финансирования ГЭФ</a:t>
            </a:r>
            <a:endParaRPr lang="en-US" sz="2800" b="1" dirty="0">
              <a:solidFill>
                <a:schemeClr val="tx2"/>
              </a:solidFill>
              <a:latin typeface="+mn-lt"/>
              <a:ea typeface="+mj-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6440172"/>
              </p:ext>
            </p:extLst>
          </p:nvPr>
        </p:nvGraphicFramePr>
        <p:xfrm>
          <a:off x="1371600" y="4876800"/>
          <a:ext cx="6096000" cy="765386"/>
        </p:xfrm>
        <a:graphic>
          <a:graphicData uri="http://schemas.openxmlformats.org/drawingml/2006/table">
            <a:tbl>
              <a:tblPr firstRow="1" bandRow="1">
                <a:tableStyleId>{93296810-A885-4BE3-A3E7-6D5BEEA58F35}</a:tableStyleId>
              </a:tblPr>
              <a:tblGrid>
                <a:gridCol w="2085474"/>
                <a:gridCol w="962526"/>
                <a:gridCol w="1066800"/>
                <a:gridCol w="990600"/>
                <a:gridCol w="990600"/>
              </a:tblGrid>
              <a:tr h="347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rPr>
                        <a:t>Сумма проекта </a:t>
                      </a:r>
                      <a:r>
                        <a:rPr lang="en-US" sz="1400" b="0" dirty="0" smtClean="0">
                          <a:solidFill>
                            <a:schemeClr val="tx1"/>
                          </a:solidFill>
                        </a:rPr>
                        <a:t>(</a:t>
                      </a:r>
                      <a:r>
                        <a:rPr lang="ru-RU" sz="1400" b="0" dirty="0" smtClean="0">
                          <a:solidFill>
                            <a:schemeClr val="tx1"/>
                          </a:solidFill>
                        </a:rPr>
                        <a:t>не более</a:t>
                      </a:r>
                      <a:r>
                        <a:rPr lang="en-US" sz="1400" b="0" dirty="0" smtClean="0">
                          <a:solidFill>
                            <a:schemeClr val="tx1"/>
                          </a:solidFill>
                        </a:rPr>
                        <a:t>)</a:t>
                      </a:r>
                    </a:p>
                  </a:txBody>
                  <a:tcPr marT="0" marB="0" anchor="ctr"/>
                </a:tc>
                <a:tc>
                  <a:txBody>
                    <a:bodyPr/>
                    <a:lstStyle/>
                    <a:p>
                      <a:pPr algn="ctr"/>
                      <a:r>
                        <a:rPr lang="en-US" sz="1400" b="0" dirty="0" smtClean="0">
                          <a:solidFill>
                            <a:schemeClr val="tx1"/>
                          </a:solidFill>
                        </a:rPr>
                        <a:t>1</a:t>
                      </a:r>
                      <a:r>
                        <a:rPr lang="ru-RU" sz="1400" b="0" baseline="0" dirty="0" smtClean="0">
                          <a:solidFill>
                            <a:schemeClr val="tx1"/>
                          </a:solidFill>
                        </a:rPr>
                        <a:t> млн.</a:t>
                      </a:r>
                      <a:endParaRPr lang="en-US" sz="1400" b="0" dirty="0">
                        <a:solidFill>
                          <a:schemeClr val="tx1"/>
                        </a:solidFill>
                      </a:endParaRPr>
                    </a:p>
                  </a:txBody>
                  <a:tcPr marT="0" marB="0" anchor="ctr"/>
                </a:tc>
                <a:tc>
                  <a:txBody>
                    <a:bodyPr/>
                    <a:lstStyle/>
                    <a:p>
                      <a:pPr algn="ctr"/>
                      <a:r>
                        <a:rPr lang="en-US" sz="1400" b="0" dirty="0" smtClean="0">
                          <a:solidFill>
                            <a:schemeClr val="tx1"/>
                          </a:solidFill>
                        </a:rPr>
                        <a:t>3</a:t>
                      </a:r>
                      <a:r>
                        <a:rPr lang="ru-RU" sz="1400" b="0" dirty="0" smtClean="0">
                          <a:solidFill>
                            <a:schemeClr val="tx1"/>
                          </a:solidFill>
                        </a:rPr>
                        <a:t> млн.</a:t>
                      </a:r>
                      <a:endParaRPr lang="en-US" sz="1400" b="0" dirty="0">
                        <a:solidFill>
                          <a:schemeClr val="tx1"/>
                        </a:solidFill>
                      </a:endParaRPr>
                    </a:p>
                  </a:txBody>
                  <a:tcPr marT="0" marB="0" anchor="ctr"/>
                </a:tc>
                <a:tc>
                  <a:txBody>
                    <a:bodyPr/>
                    <a:lstStyle/>
                    <a:p>
                      <a:pPr algn="ctr"/>
                      <a:r>
                        <a:rPr lang="en-US" sz="1400" b="0" dirty="0" smtClean="0">
                          <a:solidFill>
                            <a:schemeClr val="tx1"/>
                          </a:solidFill>
                        </a:rPr>
                        <a:t>6</a:t>
                      </a:r>
                      <a:r>
                        <a:rPr lang="ru-RU" sz="1400" b="0" dirty="0" smtClean="0">
                          <a:solidFill>
                            <a:schemeClr val="tx1"/>
                          </a:solidFill>
                        </a:rPr>
                        <a:t> млн.</a:t>
                      </a:r>
                      <a:endParaRPr lang="en-US" sz="1400" b="0" dirty="0">
                        <a:solidFill>
                          <a:schemeClr val="tx1"/>
                        </a:solidFill>
                      </a:endParaRPr>
                    </a:p>
                  </a:txBody>
                  <a:tcPr marT="0" marB="0" anchor="ctr"/>
                </a:tc>
                <a:tc>
                  <a:txBody>
                    <a:bodyPr/>
                    <a:lstStyle/>
                    <a:p>
                      <a:pPr algn="ctr"/>
                      <a:r>
                        <a:rPr lang="en-US" sz="1400" b="0" dirty="0" smtClean="0">
                          <a:solidFill>
                            <a:schemeClr val="tx1"/>
                          </a:solidFill>
                        </a:rPr>
                        <a:t>10</a:t>
                      </a:r>
                      <a:r>
                        <a:rPr lang="ru-RU" sz="1400" b="0" dirty="0" smtClean="0">
                          <a:solidFill>
                            <a:schemeClr val="tx1"/>
                          </a:solidFill>
                        </a:rPr>
                        <a:t> млн.</a:t>
                      </a:r>
                      <a:endParaRPr lang="en-US" sz="1400" b="0" dirty="0">
                        <a:solidFill>
                          <a:schemeClr val="tx1"/>
                        </a:solidFill>
                      </a:endParaRPr>
                    </a:p>
                  </a:txBody>
                  <a:tcPr marT="0" marB="0" anchor="ctr"/>
                </a:tc>
              </a:tr>
              <a:tr h="338666">
                <a:tc>
                  <a:txBody>
                    <a:bodyPr/>
                    <a:lstStyle/>
                    <a:p>
                      <a:pPr algn="ctr"/>
                      <a:r>
                        <a:rPr lang="ru-RU" sz="1400" dirty="0" smtClean="0"/>
                        <a:t>Макс. сумма ГПП</a:t>
                      </a:r>
                      <a:endParaRPr lang="en-US" sz="1400" b="0" dirty="0"/>
                    </a:p>
                  </a:txBody>
                  <a:tcPr marT="0" marB="0" anchor="ctr"/>
                </a:tc>
                <a:tc>
                  <a:txBody>
                    <a:bodyPr/>
                    <a:lstStyle/>
                    <a:p>
                      <a:pPr algn="ctr"/>
                      <a:r>
                        <a:rPr lang="en-US" sz="1400" dirty="0" smtClean="0"/>
                        <a:t>50</a:t>
                      </a:r>
                      <a:r>
                        <a:rPr lang="ru-RU" sz="1400" dirty="0" smtClean="0"/>
                        <a:t> тыс.</a:t>
                      </a:r>
                      <a:r>
                        <a:rPr lang="ru-RU" sz="1400" baseline="0" dirty="0" smtClean="0"/>
                        <a:t> </a:t>
                      </a:r>
                      <a:endParaRPr lang="en-US" sz="1400" b="0" dirty="0"/>
                    </a:p>
                  </a:txBody>
                  <a:tcPr marT="0" marB="0" anchor="ctr"/>
                </a:tc>
                <a:tc>
                  <a:txBody>
                    <a:bodyPr/>
                    <a:lstStyle/>
                    <a:p>
                      <a:pPr algn="ctr"/>
                      <a:r>
                        <a:rPr lang="en-US" sz="1400" dirty="0" smtClean="0"/>
                        <a:t>100</a:t>
                      </a:r>
                      <a:r>
                        <a:rPr lang="ru-RU" sz="1400" baseline="0" dirty="0" smtClean="0"/>
                        <a:t> тыс.</a:t>
                      </a:r>
                      <a:endParaRPr lang="en-US" sz="1400" b="0" dirty="0"/>
                    </a:p>
                  </a:txBody>
                  <a:tcPr marT="0" marB="0" anchor="ctr"/>
                </a:tc>
                <a:tc>
                  <a:txBody>
                    <a:bodyPr/>
                    <a:lstStyle/>
                    <a:p>
                      <a:pPr algn="ctr"/>
                      <a:r>
                        <a:rPr lang="en-US" sz="1400" dirty="0" smtClean="0"/>
                        <a:t>150</a:t>
                      </a:r>
                      <a:r>
                        <a:rPr lang="ru-RU" sz="1400" baseline="0" dirty="0" smtClean="0"/>
                        <a:t> тыс.</a:t>
                      </a:r>
                      <a:endParaRPr lang="en-US" sz="1400" b="0" dirty="0"/>
                    </a:p>
                  </a:txBody>
                  <a:tcPr marT="0" marB="0" anchor="ctr"/>
                </a:tc>
                <a:tc>
                  <a:txBody>
                    <a:bodyPr/>
                    <a:lstStyle/>
                    <a:p>
                      <a:pPr algn="ctr"/>
                      <a:r>
                        <a:rPr lang="en-US" sz="1400" dirty="0" smtClean="0"/>
                        <a:t>300</a:t>
                      </a:r>
                      <a:r>
                        <a:rPr lang="ru-RU" sz="1400" dirty="0" smtClean="0"/>
                        <a:t> тыс.</a:t>
                      </a:r>
                      <a:endParaRPr lang="en-US" sz="1400" b="0" dirty="0"/>
                    </a:p>
                  </a:txBody>
                  <a:tcPr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67419040"/>
              </p:ext>
            </p:extLst>
          </p:nvPr>
        </p:nvGraphicFramePr>
        <p:xfrm>
          <a:off x="114300" y="1981200"/>
          <a:ext cx="8915400" cy="2567247"/>
        </p:xfrm>
        <a:graphic>
          <a:graphicData uri="http://schemas.openxmlformats.org/drawingml/2006/table">
            <a:tbl>
              <a:tblPr firstRow="1" bandRow="1">
                <a:tableStyleId>{5C22544A-7EE6-4342-B048-85BDC9FD1C3A}</a:tableStyleId>
              </a:tblPr>
              <a:tblGrid>
                <a:gridCol w="2362200"/>
                <a:gridCol w="1828800"/>
                <a:gridCol w="1143000"/>
                <a:gridCol w="2141166"/>
                <a:gridCol w="1440234"/>
              </a:tblGrid>
              <a:tr h="406839">
                <a:tc>
                  <a:txBody>
                    <a:bodyPr/>
                    <a:lstStyle/>
                    <a:p>
                      <a:pPr algn="ctr"/>
                      <a:r>
                        <a:rPr lang="ru-RU" sz="1200" b="1" dirty="0" smtClean="0"/>
                        <a:t>Биоразнообразие</a:t>
                      </a:r>
                      <a:endParaRPr lang="en-US" sz="1200" b="1" dirty="0"/>
                    </a:p>
                  </a:txBody>
                  <a:tcPr marL="0" marR="0" anchor="ctr"/>
                </a:tc>
                <a:tc>
                  <a:txBody>
                    <a:bodyPr/>
                    <a:lstStyle/>
                    <a:p>
                      <a:pPr algn="ctr"/>
                      <a:r>
                        <a:rPr lang="ru-RU" sz="1200" b="1" dirty="0" smtClean="0"/>
                        <a:t>Изменение климата</a:t>
                      </a:r>
                      <a:endParaRPr lang="en-US" sz="1200" b="1" dirty="0"/>
                    </a:p>
                  </a:txBody>
                  <a:tcPr marL="0" marR="0" anchor="ctr"/>
                </a:tc>
                <a:tc>
                  <a:txBody>
                    <a:bodyPr/>
                    <a:lstStyle/>
                    <a:p>
                      <a:pPr algn="ctr"/>
                      <a:r>
                        <a:rPr lang="ru-RU" sz="1200" b="1" dirty="0" smtClean="0"/>
                        <a:t>Деградация земель</a:t>
                      </a:r>
                      <a:endParaRPr lang="en-US" sz="1200" b="1" dirty="0"/>
                    </a:p>
                  </a:txBody>
                  <a:tcPr marL="0" marR="0" anchor="ctr"/>
                </a:tc>
                <a:tc gridSpan="2">
                  <a:txBody>
                    <a:bodyPr/>
                    <a:lstStyle/>
                    <a:p>
                      <a:pPr algn="ctr"/>
                      <a:r>
                        <a:rPr lang="ru-RU" sz="1200" b="1" dirty="0" smtClean="0"/>
                        <a:t>Химические вещества и отходы</a:t>
                      </a:r>
                      <a:endParaRPr lang="en-US" sz="1200" b="1" dirty="0"/>
                    </a:p>
                  </a:txBody>
                  <a:tcPr marL="0" marR="0" anchor="ctr"/>
                </a:tc>
                <a:tc hMerge="1">
                  <a:txBody>
                    <a:bodyPr/>
                    <a:lstStyle/>
                    <a:p>
                      <a:pPr algn="ctr"/>
                      <a:endParaRPr lang="en-US" sz="1600" b="0" dirty="0"/>
                    </a:p>
                  </a:txBody>
                  <a:tcPr anchor="ctr"/>
                </a:tc>
              </a:tr>
              <a:tr h="244718">
                <a:tc>
                  <a:txBody>
                    <a:bodyPr/>
                    <a:lstStyle/>
                    <a:p>
                      <a:pPr algn="ctr"/>
                      <a:r>
                        <a:rPr lang="ru-RU" sz="1200" b="1" dirty="0" smtClean="0"/>
                        <a:t>КБР</a:t>
                      </a:r>
                      <a:endParaRPr lang="en-US" sz="1200" b="1" dirty="0"/>
                    </a:p>
                  </a:txBody>
                  <a:tcPr marL="0" marR="0" marT="0" marB="0" anchor="ctr"/>
                </a:tc>
                <a:tc>
                  <a:txBody>
                    <a:bodyPr/>
                    <a:lstStyle/>
                    <a:p>
                      <a:pPr algn="ctr"/>
                      <a:r>
                        <a:rPr lang="ru-RU" sz="1200" b="1" dirty="0" smtClean="0"/>
                        <a:t>РКИК ООН</a:t>
                      </a:r>
                      <a:endParaRPr lang="en-US" sz="1200" b="1" dirty="0"/>
                    </a:p>
                  </a:txBody>
                  <a:tcPr marL="0" marR="0" marT="0" marB="0" anchor="ctr"/>
                </a:tc>
                <a:tc>
                  <a:txBody>
                    <a:bodyPr/>
                    <a:lstStyle/>
                    <a:p>
                      <a:pPr algn="ctr"/>
                      <a:r>
                        <a:rPr lang="ru-RU" sz="1200" b="1" dirty="0" smtClean="0"/>
                        <a:t>КБОООН</a:t>
                      </a:r>
                      <a:endParaRPr lang="en-US" sz="1200" b="1" dirty="0"/>
                    </a:p>
                  </a:txBody>
                  <a:tcPr marL="0" marR="0" marT="0" marB="0" anchor="ctr"/>
                </a:tc>
                <a:tc>
                  <a:txBody>
                    <a:bodyPr/>
                    <a:lstStyle/>
                    <a:p>
                      <a:pPr algn="ctr"/>
                      <a:r>
                        <a:rPr lang="ru-RU" sz="1200" b="1" dirty="0" err="1" smtClean="0"/>
                        <a:t>Минамата</a:t>
                      </a:r>
                      <a:endParaRPr lang="en-US" sz="1200" b="1" dirty="0"/>
                    </a:p>
                  </a:txBody>
                  <a:tcPr marL="0" marR="0" marT="0" marB="0" anchor="ctr"/>
                </a:tc>
                <a:tc>
                  <a:txBody>
                    <a:bodyPr/>
                    <a:lstStyle/>
                    <a:p>
                      <a:pPr algn="ctr"/>
                      <a:r>
                        <a:rPr lang="ru-RU" sz="1200" b="1" dirty="0" smtClean="0"/>
                        <a:t>СОЗ</a:t>
                      </a:r>
                      <a:endParaRPr lang="en-US" sz="1200" b="1" dirty="0"/>
                    </a:p>
                  </a:txBody>
                  <a:tcPr marL="0" marR="0" marT="0" marB="0" anchor="ctr"/>
                </a:tc>
              </a:tr>
              <a:tr h="585169">
                <a:tc>
                  <a:txBody>
                    <a:bodyPr/>
                    <a:lstStyle/>
                    <a:p>
                      <a:pPr algn="ctr"/>
                      <a:r>
                        <a:rPr lang="ru-RU" sz="1200" dirty="0" smtClean="0"/>
                        <a:t>Национальные стратегии</a:t>
                      </a:r>
                      <a:r>
                        <a:rPr lang="ru-RU" sz="1200" baseline="0" dirty="0" smtClean="0"/>
                        <a:t> и План действий по сохранению биоразнообразия</a:t>
                      </a:r>
                      <a:endParaRPr lang="en-US" sz="1200" dirty="0"/>
                    </a:p>
                  </a:txBody>
                  <a:tcPr marL="0" marR="0" marT="0" marB="0" anchor="ctr"/>
                </a:tc>
                <a:tc>
                  <a:txBody>
                    <a:bodyPr/>
                    <a:lstStyle/>
                    <a:p>
                      <a:pPr algn="ctr"/>
                      <a:r>
                        <a:rPr lang="ru-RU" sz="1200" dirty="0" smtClean="0">
                          <a:cs typeface="Times New Roman" panose="02020603050405020304" pitchFamily="18" charset="0"/>
                        </a:rPr>
                        <a:t>Национальные сообщения</a:t>
                      </a:r>
                      <a:endParaRPr lang="en-US" sz="1200" dirty="0"/>
                    </a:p>
                  </a:txBody>
                  <a:tcPr marL="0" marR="0" marT="0" marB="0"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200" dirty="0" smtClean="0">
                        <a:cs typeface="Times New Roman" panose="02020603050405020304" pitchFamily="18" charset="0"/>
                      </a:endParaRPr>
                    </a:p>
                  </a:txBody>
                  <a:tcPr marL="0" marR="0" marT="0" marB="0" anchor="ctr"/>
                </a:tc>
                <a:tc>
                  <a:txBody>
                    <a:bodyPr/>
                    <a:lstStyle/>
                    <a:p>
                      <a:pPr algn="ctr"/>
                      <a:r>
                        <a:rPr lang="ru-RU" sz="1200" dirty="0" smtClean="0">
                          <a:cs typeface="Times New Roman" panose="02020603050405020304" pitchFamily="18" charset="0"/>
                        </a:rPr>
                        <a:t>Первоначальная оценка содержания ртути</a:t>
                      </a:r>
                      <a:endParaRPr lang="en-US" sz="1200" dirty="0"/>
                    </a:p>
                  </a:txBody>
                  <a:tcPr marL="0" marR="0" marT="0" marB="0"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ru-RU" sz="1200" dirty="0" smtClean="0">
                          <a:cs typeface="Times New Roman" panose="02020603050405020304" pitchFamily="18" charset="0"/>
                        </a:rPr>
                        <a:t>Национальный план выполнения обязательств</a:t>
                      </a:r>
                      <a:endParaRPr lang="en-US" sz="1200" dirty="0" smtClean="0">
                        <a:cs typeface="Times New Roman" panose="02020603050405020304" pitchFamily="18" charset="0"/>
                      </a:endParaRPr>
                    </a:p>
                  </a:txBody>
                  <a:tcPr marL="0" marR="0" marT="0" marB="0" anchor="ctr"/>
                </a:tc>
              </a:tr>
              <a:tr h="571642">
                <a:tc>
                  <a:txBody>
                    <a:bodyPr/>
                    <a:lstStyle/>
                    <a:p>
                      <a:pPr algn="ctr"/>
                      <a:r>
                        <a:rPr lang="en-US" sz="1200" dirty="0" smtClean="0"/>
                        <a:t>6</a:t>
                      </a:r>
                      <a:r>
                        <a:rPr lang="ru-RU" sz="1200" baseline="30000" dirty="0" smtClean="0"/>
                        <a:t>ой</a:t>
                      </a:r>
                      <a:r>
                        <a:rPr lang="en-US" sz="1200" baseline="0" dirty="0" smtClean="0"/>
                        <a:t> </a:t>
                      </a:r>
                      <a:r>
                        <a:rPr lang="ru-RU" sz="1200" baseline="0" dirty="0" smtClean="0"/>
                        <a:t>Национальный доклад о выполнении КБР</a:t>
                      </a:r>
                      <a:endParaRPr lang="en-US" sz="1200" dirty="0"/>
                    </a:p>
                  </a:txBody>
                  <a:tcPr marL="0" marR="0" marT="0" marB="0"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ru-RU" sz="1200" dirty="0" smtClean="0">
                          <a:cs typeface="Times New Roman" panose="02020603050405020304" pitchFamily="18" charset="0"/>
                        </a:rPr>
                        <a:t>Двухгодичный доклад, содержащий обновленную информацию</a:t>
                      </a:r>
                      <a:endParaRPr lang="en-US" sz="1200" dirty="0" smtClean="0">
                        <a:cs typeface="Times New Roman" panose="02020603050405020304" pitchFamily="18" charset="0"/>
                      </a:endParaRPr>
                    </a:p>
                  </a:txBody>
                  <a:tcPr marL="0" marR="0" marT="0" marB="0" anchor="ctr"/>
                </a:tc>
                <a:tc>
                  <a:txBody>
                    <a:bodyPr/>
                    <a:lstStyle/>
                    <a:p>
                      <a:pPr algn="ctr"/>
                      <a:endParaRPr lang="en-US" sz="1200" dirty="0"/>
                    </a:p>
                  </a:txBody>
                  <a:tcPr marL="0" marR="0" marT="0" marB="0" anchor="ctr"/>
                </a:tc>
                <a:tc>
                  <a:txBody>
                    <a:bodyPr/>
                    <a:lstStyle/>
                    <a:p>
                      <a:pPr algn="ctr"/>
                      <a:r>
                        <a:rPr lang="ru-RU" sz="1200" dirty="0" smtClean="0">
                          <a:cs typeface="Times New Roman" panose="02020603050405020304" pitchFamily="18" charset="0"/>
                        </a:rPr>
                        <a:t>Национальный план действий по кустарной и мелкомасштабной золотодобыче</a:t>
                      </a:r>
                      <a:endParaRPr lang="en-US" sz="1200" dirty="0"/>
                    </a:p>
                  </a:txBody>
                  <a:tcPr marL="0" marR="0" marT="0" marB="0" anchor="ctr"/>
                </a:tc>
                <a:tc>
                  <a:txBody>
                    <a:bodyPr/>
                    <a:lstStyle/>
                    <a:p>
                      <a:pPr algn="ctr"/>
                      <a:endParaRPr lang="en-US" sz="1200" dirty="0"/>
                    </a:p>
                  </a:txBody>
                  <a:tcPr marL="0" marR="0" marT="0" marB="0" anchor="ctr"/>
                </a:tc>
              </a:tr>
              <a:tr h="40143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anose="02020603050405020304" pitchFamily="18" charset="0"/>
                        </a:rPr>
                        <a:t>3</a:t>
                      </a:r>
                      <a:r>
                        <a:rPr lang="ru-RU" sz="1200" baseline="30000" dirty="0" err="1" smtClean="0">
                          <a:cs typeface="Times New Roman" panose="02020603050405020304" pitchFamily="18" charset="0"/>
                        </a:rPr>
                        <a:t>ий</a:t>
                      </a:r>
                      <a:r>
                        <a:rPr lang="en-US" sz="1200" dirty="0" smtClean="0">
                          <a:cs typeface="Times New Roman" panose="02020603050405020304" pitchFamily="18" charset="0"/>
                        </a:rPr>
                        <a:t> </a:t>
                      </a:r>
                      <a:r>
                        <a:rPr lang="ru-RU" sz="1200" dirty="0" smtClean="0">
                          <a:cs typeface="Times New Roman" panose="02020603050405020304" pitchFamily="18" charset="0"/>
                        </a:rPr>
                        <a:t>Национальный</a:t>
                      </a:r>
                      <a:r>
                        <a:rPr lang="ru-RU" sz="1200" baseline="0" dirty="0" smtClean="0">
                          <a:cs typeface="Times New Roman" panose="02020603050405020304" pitchFamily="18" charset="0"/>
                        </a:rPr>
                        <a:t> доклад о выполнении </a:t>
                      </a:r>
                      <a:r>
                        <a:rPr lang="ru-RU" sz="1200" baseline="0" dirty="0" err="1" smtClean="0">
                          <a:cs typeface="Times New Roman" panose="02020603050405020304" pitchFamily="18" charset="0"/>
                        </a:rPr>
                        <a:t>Картахенского</a:t>
                      </a:r>
                      <a:r>
                        <a:rPr lang="ru-RU" sz="1200" baseline="0" dirty="0" smtClean="0">
                          <a:cs typeface="Times New Roman" panose="02020603050405020304" pitchFamily="18" charset="0"/>
                        </a:rPr>
                        <a:t> протокола</a:t>
                      </a:r>
                      <a:endParaRPr lang="en-US" sz="1200" dirty="0" smtClean="0">
                        <a:cs typeface="Times New Roman" panose="02020603050405020304" pitchFamily="18" charset="0"/>
                      </a:endParaRPr>
                    </a:p>
                  </a:txBody>
                  <a:tcPr marL="0" marR="0" marT="0" marB="0" anchor="ctr"/>
                </a:tc>
                <a:tc>
                  <a:txBody>
                    <a:bodyPr/>
                    <a:lstStyle/>
                    <a:p>
                      <a:pPr algn="ctr"/>
                      <a:endParaRPr lang="en-US" sz="1200" dirty="0"/>
                    </a:p>
                  </a:txBody>
                  <a:tcPr marL="0" marR="0" marT="0" marB="0" anchor="ctr"/>
                </a:tc>
                <a:tc>
                  <a:txBody>
                    <a:bodyPr/>
                    <a:lstStyle/>
                    <a:p>
                      <a:pPr algn="ctr"/>
                      <a:endParaRPr lang="en-US" sz="1200" dirty="0"/>
                    </a:p>
                  </a:txBody>
                  <a:tcPr marL="0" marR="0" marT="0" marB="0" anchor="ctr"/>
                </a:tc>
                <a:tc>
                  <a:txBody>
                    <a:bodyPr/>
                    <a:lstStyle/>
                    <a:p>
                      <a:pPr algn="ctr"/>
                      <a:endParaRPr lang="en-US" sz="1200" dirty="0"/>
                    </a:p>
                  </a:txBody>
                  <a:tcPr marL="0" marR="0" marT="0" marB="0" anchor="ctr"/>
                </a:tc>
                <a:tc>
                  <a:txBody>
                    <a:bodyPr/>
                    <a:lstStyle/>
                    <a:p>
                      <a:pPr algn="ctr"/>
                      <a:endParaRPr lang="en-US" sz="1200" dirty="0"/>
                    </a:p>
                  </a:txBody>
                  <a:tcPr marL="0" marR="0" marT="0" marB="0" anchor="ctr"/>
                </a:tc>
              </a:tr>
            </a:tbl>
          </a:graphicData>
        </a:graphic>
      </p:graphicFrame>
    </p:spTree>
    <p:extLst>
      <p:ext uri="{BB962C8B-B14F-4D97-AF65-F5344CB8AC3E}">
        <p14:creationId xmlns:p14="http://schemas.microsoft.com/office/powerpoint/2010/main" val="2299429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4089321"/>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a:solidFill>
                  <a:srgbClr val="00642D"/>
                </a:solidFill>
                <a:latin typeface="+mj-lt"/>
                <a:cs typeface="Arial" pitchFamily="34" charset="0"/>
              </a:rPr>
              <a:t>Расчет ассигнований по системе СПРР</a:t>
            </a:r>
          </a:p>
        </p:txBody>
      </p:sp>
    </p:spTree>
    <p:extLst>
      <p:ext uri="{BB962C8B-B14F-4D97-AF65-F5344CB8AC3E}">
        <p14:creationId xmlns:p14="http://schemas.microsoft.com/office/powerpoint/2010/main" val="275387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00" y="533400"/>
            <a:ext cx="8839200" cy="5257800"/>
          </a:xfrm>
          <a:noFill/>
        </p:spPr>
        <p:txBody>
          <a:bodyPr/>
          <a:lstStyle/>
          <a:p>
            <a:pPr>
              <a:buFont typeface="Wingdings" pitchFamily="2" charset="2"/>
              <a:buChar char="§"/>
              <a:defRPr/>
            </a:pPr>
            <a:endParaRPr lang="en-US" dirty="0" smtClean="0">
              <a:latin typeface="Calibri" pitchFamily="34" charset="0"/>
            </a:endParaRPr>
          </a:p>
          <a:p>
            <a:pPr>
              <a:buNone/>
              <a:defRPr/>
            </a:pPr>
            <a:endParaRPr lang="en-US" dirty="0" smtClean="0">
              <a:latin typeface="Calibri" pitchFamily="34" charset="0"/>
            </a:endParaRPr>
          </a:p>
          <a:p>
            <a:pPr>
              <a:buNone/>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marL="0" indent="0">
              <a:buNone/>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21008982"/>
              </p:ext>
            </p:extLst>
          </p:nvPr>
        </p:nvGraphicFramePr>
        <p:xfrm>
          <a:off x="228600" y="1295400"/>
          <a:ext cx="8763000" cy="3485607"/>
        </p:xfrm>
        <a:graphic>
          <a:graphicData uri="http://schemas.openxmlformats.org/drawingml/2006/table">
            <a:tbl>
              <a:tblPr firstRow="1" bandRow="1">
                <a:tableStyleId>{5C22544A-7EE6-4342-B048-85BDC9FD1C3A}</a:tableStyleId>
              </a:tblPr>
              <a:tblGrid>
                <a:gridCol w="2209800"/>
                <a:gridCol w="1752600"/>
                <a:gridCol w="1905000"/>
                <a:gridCol w="1371600"/>
                <a:gridCol w="1524000"/>
              </a:tblGrid>
              <a:tr h="453317">
                <a:tc>
                  <a:txBody>
                    <a:bodyPr/>
                    <a:lstStyle/>
                    <a:p>
                      <a:pPr marL="0" marR="0" algn="ctr">
                        <a:lnSpc>
                          <a:spcPct val="115000"/>
                        </a:lnSpc>
                        <a:spcBef>
                          <a:spcPts val="0"/>
                        </a:spcBef>
                        <a:spcAft>
                          <a:spcPts val="0"/>
                        </a:spcAft>
                      </a:pPr>
                      <a:r>
                        <a:rPr lang="ru-RU" sz="2000" b="1" dirty="0" smtClean="0">
                          <a:latin typeface="Calibri"/>
                          <a:ea typeface="Calibri"/>
                          <a:cs typeface="Times New Roman"/>
                        </a:rPr>
                        <a:t>Тематическая область</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ru-RU" sz="2000" b="1" dirty="0" smtClean="0">
                          <a:latin typeface="Calibri"/>
                          <a:ea typeface="Calibri"/>
                          <a:cs typeface="Times New Roman"/>
                        </a:rPr>
                        <a:t>Мин. сумма для НРС</a:t>
                      </a:r>
                      <a:endParaRPr lang="en-US" sz="2000" b="1" dirty="0" smtClean="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kumimoji="0" lang="ru-RU" sz="2000" b="1" i="0" u="none" strike="noStrike" kern="1200" cap="none" spc="0" normalizeH="0" baseline="0" noProof="0" dirty="0" smtClean="0">
                          <a:ln>
                            <a:noFill/>
                          </a:ln>
                          <a:solidFill>
                            <a:prstClr val="white"/>
                          </a:solidFill>
                          <a:effectLst/>
                          <a:uLnTx/>
                          <a:uFillTx/>
                          <a:latin typeface="+mn-lt"/>
                          <a:ea typeface="Calibri"/>
                          <a:cs typeface="Times New Roman"/>
                        </a:rPr>
                        <a:t>Мин. сумма для стран, не относящихся к НРС</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ru-RU" sz="2000" b="1" dirty="0" smtClean="0">
                          <a:latin typeface="Calibri"/>
                          <a:ea typeface="Calibri"/>
                          <a:cs typeface="Times New Roman"/>
                        </a:rPr>
                        <a:t>Макс. сумма</a:t>
                      </a:r>
                      <a:r>
                        <a:rPr lang="en-US" sz="2000" b="1" dirty="0" smtClean="0">
                          <a:latin typeface="Calibri"/>
                          <a:ea typeface="Calibri"/>
                          <a:cs typeface="Times New Roman"/>
                        </a:rPr>
                        <a:t> %</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ru-RU" sz="2000" dirty="0" smtClean="0">
                          <a:latin typeface="Calibri"/>
                          <a:ea typeface="Calibri"/>
                          <a:cs typeface="Times New Roman"/>
                        </a:rPr>
                        <a:t>Макс. сумма</a:t>
                      </a:r>
                      <a:endParaRPr lang="en-US" sz="2000" dirty="0" smtClean="0">
                        <a:latin typeface="Calibri"/>
                        <a:ea typeface="Calibri"/>
                        <a:cs typeface="Times New Roman"/>
                      </a:endParaRPr>
                    </a:p>
                    <a:p>
                      <a:pPr marL="0" marR="0" algn="ctr">
                        <a:lnSpc>
                          <a:spcPct val="115000"/>
                        </a:lnSpc>
                        <a:spcBef>
                          <a:spcPts val="0"/>
                        </a:spcBef>
                        <a:spcAft>
                          <a:spcPts val="0"/>
                        </a:spcAft>
                      </a:pPr>
                      <a:r>
                        <a:rPr lang="en-US" sz="2000" dirty="0" smtClean="0">
                          <a:latin typeface="Calibri"/>
                          <a:ea typeface="Calibri"/>
                          <a:cs typeface="Times New Roman"/>
                        </a:rPr>
                        <a:t>(</a:t>
                      </a:r>
                      <a:r>
                        <a:rPr lang="ru-RU" sz="2000" dirty="0" smtClean="0">
                          <a:latin typeface="Calibri"/>
                          <a:ea typeface="Calibri"/>
                          <a:cs typeface="Times New Roman"/>
                        </a:rPr>
                        <a:t>млн. долларов США</a:t>
                      </a:r>
                      <a:r>
                        <a:rPr lang="en-US" sz="2000" dirty="0" smtClean="0">
                          <a:latin typeface="Calibri"/>
                          <a:ea typeface="Calibri"/>
                          <a:cs typeface="Times New Roman"/>
                        </a:rPr>
                        <a:t>)</a:t>
                      </a:r>
                      <a:endParaRPr lang="en-US" sz="2000" dirty="0">
                        <a:latin typeface="Calibri"/>
                        <a:ea typeface="Calibri"/>
                        <a:cs typeface="Times New Roman"/>
                      </a:endParaRPr>
                    </a:p>
                  </a:txBody>
                  <a:tcPr marL="68580" marR="68580" marT="0" marB="0" anchor="ctr"/>
                </a:tc>
              </a:tr>
              <a:tr h="453317">
                <a:tc>
                  <a:txBody>
                    <a:bodyPr/>
                    <a:lstStyle/>
                    <a:p>
                      <a:pPr marL="0" marR="0" algn="ctr">
                        <a:lnSpc>
                          <a:spcPct val="115000"/>
                        </a:lnSpc>
                        <a:spcBef>
                          <a:spcPts val="0"/>
                        </a:spcBef>
                        <a:spcAft>
                          <a:spcPts val="0"/>
                        </a:spcAft>
                      </a:pPr>
                      <a:r>
                        <a:rPr lang="ru-RU" sz="2000" dirty="0" smtClean="0">
                          <a:latin typeface="Calibri"/>
                          <a:ea typeface="Calibri"/>
                          <a:cs typeface="Times New Roman"/>
                        </a:rPr>
                        <a:t>Изменение климата</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3</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2</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10%</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126</a:t>
                      </a:r>
                      <a:endParaRPr lang="en-US" sz="2000" dirty="0">
                        <a:latin typeface="Calibri"/>
                        <a:ea typeface="Calibri"/>
                        <a:cs typeface="Times New Roman"/>
                      </a:endParaRPr>
                    </a:p>
                  </a:txBody>
                  <a:tcPr marL="68580" marR="68580" marT="0" marB="0" anchor="ctr"/>
                </a:tc>
              </a:tr>
              <a:tr h="392649">
                <a:tc>
                  <a:txBody>
                    <a:bodyPr/>
                    <a:lstStyle/>
                    <a:p>
                      <a:pPr marL="0" marR="0" algn="ctr">
                        <a:lnSpc>
                          <a:spcPct val="115000"/>
                        </a:lnSpc>
                        <a:spcBef>
                          <a:spcPts val="0"/>
                        </a:spcBef>
                        <a:spcAft>
                          <a:spcPts val="0"/>
                        </a:spcAft>
                      </a:pPr>
                      <a:r>
                        <a:rPr lang="ru-RU" sz="2000" dirty="0" smtClean="0">
                          <a:latin typeface="Calibri"/>
                          <a:ea typeface="Calibri"/>
                          <a:cs typeface="Times New Roman"/>
                        </a:rPr>
                        <a:t>Биоразнообразие</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2</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1</a:t>
                      </a:r>
                      <a:r>
                        <a:rPr lang="ru-RU" sz="2000" dirty="0" smtClean="0">
                          <a:latin typeface="Calibri"/>
                          <a:ea typeface="Calibri"/>
                          <a:cs typeface="Times New Roman"/>
                        </a:rPr>
                        <a:t>,</a:t>
                      </a:r>
                      <a:r>
                        <a:rPr lang="en-US" sz="2000" dirty="0" smtClean="0">
                          <a:latin typeface="Calibri"/>
                          <a:ea typeface="Calibri"/>
                          <a:cs typeface="Times New Roman"/>
                        </a:rPr>
                        <a:t>5</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latin typeface="Calibri"/>
                          <a:ea typeface="Calibri"/>
                          <a:cs typeface="Times New Roman"/>
                        </a:rPr>
                        <a:t>10%</a:t>
                      </a: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129</a:t>
                      </a:r>
                      <a:r>
                        <a:rPr lang="ru-RU" sz="2000" dirty="0" smtClean="0">
                          <a:latin typeface="Calibri"/>
                          <a:ea typeface="Calibri"/>
                          <a:cs typeface="Times New Roman"/>
                        </a:rPr>
                        <a:t>,</a:t>
                      </a:r>
                      <a:r>
                        <a:rPr lang="en-US" sz="2000" dirty="0" smtClean="0">
                          <a:latin typeface="Calibri"/>
                          <a:ea typeface="Calibri"/>
                          <a:cs typeface="Times New Roman"/>
                        </a:rPr>
                        <a:t>6</a:t>
                      </a:r>
                      <a:endParaRPr lang="en-US" sz="2000" dirty="0">
                        <a:latin typeface="Calibri"/>
                        <a:ea typeface="Calibri"/>
                        <a:cs typeface="Times New Roman"/>
                      </a:endParaRPr>
                    </a:p>
                  </a:txBody>
                  <a:tcPr marL="68580" marR="68580" marT="0" marB="0" anchor="ctr"/>
                </a:tc>
              </a:tr>
              <a:tr h="453317">
                <a:tc>
                  <a:txBody>
                    <a:bodyPr/>
                    <a:lstStyle/>
                    <a:p>
                      <a:pPr marL="0" marR="0" algn="ctr">
                        <a:lnSpc>
                          <a:spcPct val="115000"/>
                        </a:lnSpc>
                        <a:spcBef>
                          <a:spcPts val="0"/>
                        </a:spcBef>
                        <a:spcAft>
                          <a:spcPts val="0"/>
                        </a:spcAft>
                      </a:pPr>
                      <a:r>
                        <a:rPr lang="ru-RU" sz="2000" dirty="0" smtClean="0">
                          <a:latin typeface="Calibri"/>
                          <a:ea typeface="Calibri"/>
                          <a:cs typeface="Times New Roman"/>
                        </a:rPr>
                        <a:t>Деградация земель</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1</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0</a:t>
                      </a:r>
                      <a:r>
                        <a:rPr lang="ru-RU" sz="2000" dirty="0" smtClean="0">
                          <a:latin typeface="Calibri"/>
                          <a:ea typeface="Calibri"/>
                          <a:cs typeface="Times New Roman"/>
                        </a:rPr>
                        <a:t>,</a:t>
                      </a:r>
                      <a:r>
                        <a:rPr lang="en-US" sz="2000" dirty="0" smtClean="0">
                          <a:latin typeface="Calibri"/>
                          <a:ea typeface="Calibri"/>
                          <a:cs typeface="Times New Roman"/>
                        </a:rPr>
                        <a:t>5</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latin typeface="Calibri"/>
                          <a:ea typeface="Calibri"/>
                          <a:cs typeface="Times New Roman"/>
                        </a:rPr>
                        <a:t>10%</a:t>
                      </a:r>
                    </a:p>
                  </a:txBody>
                  <a:tcPr marL="68580" marR="68580" marT="0" marB="0" anchor="ctr"/>
                </a:tc>
                <a:tc>
                  <a:txBody>
                    <a:bodyPr/>
                    <a:lstStyle/>
                    <a:p>
                      <a:pPr marL="0" marR="0" algn="ctr">
                        <a:lnSpc>
                          <a:spcPct val="115000"/>
                        </a:lnSpc>
                        <a:spcBef>
                          <a:spcPts val="0"/>
                        </a:spcBef>
                        <a:spcAft>
                          <a:spcPts val="0"/>
                        </a:spcAft>
                      </a:pPr>
                      <a:r>
                        <a:rPr lang="en-US" sz="2000" dirty="0" smtClean="0">
                          <a:latin typeface="Calibri"/>
                          <a:ea typeface="Calibri"/>
                          <a:cs typeface="Times New Roman"/>
                        </a:rPr>
                        <a:t>43</a:t>
                      </a:r>
                      <a:r>
                        <a:rPr lang="ru-RU" sz="2000" dirty="0" smtClean="0">
                          <a:latin typeface="Calibri"/>
                          <a:ea typeface="Calibri"/>
                          <a:cs typeface="Times New Roman"/>
                        </a:rPr>
                        <a:t>,</a:t>
                      </a:r>
                      <a:r>
                        <a:rPr lang="en-US" sz="2000" dirty="0" smtClean="0">
                          <a:latin typeface="Calibri"/>
                          <a:ea typeface="Calibri"/>
                          <a:cs typeface="Times New Roman"/>
                        </a:rPr>
                        <a:t>1</a:t>
                      </a:r>
                      <a:endParaRPr lang="en-US" sz="2000" dirty="0">
                        <a:latin typeface="Calibri"/>
                        <a:ea typeface="Calibri"/>
                        <a:cs typeface="Times New Roman"/>
                      </a:endParaRPr>
                    </a:p>
                  </a:txBody>
                  <a:tcPr marL="68580" marR="68580" marT="0" marB="0" anchor="ctr"/>
                </a:tc>
              </a:tr>
            </a:tbl>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Минимальные и максимальные уровни</a:t>
            </a:r>
            <a:endParaRPr lang="en-US" sz="4000" b="1" dirty="0" smtClean="0">
              <a:solidFill>
                <a:srgbClr val="00642D"/>
              </a:solidFill>
              <a:latin typeface="+mj-lt"/>
            </a:endParaRPr>
          </a:p>
        </p:txBody>
      </p:sp>
    </p:spTree>
    <p:extLst>
      <p:ext uri="{BB962C8B-B14F-4D97-AF65-F5344CB8AC3E}">
        <p14:creationId xmlns:p14="http://schemas.microsoft.com/office/powerpoint/2010/main" val="24919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85282878"/>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a:solidFill>
                  <a:srgbClr val="00642D"/>
                </a:solidFill>
                <a:latin typeface="+mj-lt"/>
                <a:cs typeface="Arial" pitchFamily="34" charset="0"/>
              </a:rPr>
              <a:t>Расчет ассигнований по системе СПРР</a:t>
            </a:r>
          </a:p>
        </p:txBody>
      </p:sp>
    </p:spTree>
    <p:extLst>
      <p:ext uri="{BB962C8B-B14F-4D97-AF65-F5344CB8AC3E}">
        <p14:creationId xmlns:p14="http://schemas.microsoft.com/office/powerpoint/2010/main" val="257954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00" y="895835"/>
            <a:ext cx="8839200" cy="5257800"/>
          </a:xfrm>
          <a:noFill/>
        </p:spPr>
        <p:txBody>
          <a:bodyPr/>
          <a:lstStyle/>
          <a:p>
            <a:pPr>
              <a:buFont typeface="Wingdings" pitchFamily="2" charset="2"/>
              <a:buChar char="§"/>
              <a:defRPr/>
            </a:pPr>
            <a:r>
              <a:rPr lang="ru-RU" dirty="0" smtClean="0">
                <a:latin typeface="Calibri" pitchFamily="34" charset="0"/>
              </a:rPr>
              <a:t>Поправки на минимальные или максимальные уровни означают наличие избытка или дефицита средств относительно ориентировочной суммы ассигнований </a:t>
            </a:r>
            <a:endParaRPr lang="en-US" dirty="0" smtClean="0">
              <a:latin typeface="Calibri" pitchFamily="34" charset="0"/>
            </a:endParaRPr>
          </a:p>
          <a:p>
            <a:pPr>
              <a:buFont typeface="Wingdings" pitchFamily="2" charset="2"/>
              <a:buChar char="§"/>
              <a:defRPr/>
            </a:pPr>
            <a:r>
              <a:rPr lang="ru-RU" dirty="0" smtClean="0">
                <a:latin typeface="Calibri" pitchFamily="34" charset="0"/>
              </a:rPr>
              <a:t>Затем эта сумма распределяется между странами на основании </a:t>
            </a:r>
            <a:r>
              <a:rPr lang="ru-RU" dirty="0" err="1" smtClean="0">
                <a:latin typeface="Calibri" pitchFamily="34" charset="0"/>
              </a:rPr>
              <a:t>страновых</a:t>
            </a:r>
            <a:r>
              <a:rPr lang="ru-RU" dirty="0" smtClean="0">
                <a:latin typeface="Calibri" pitchFamily="34" charset="0"/>
              </a:rPr>
              <a:t> количественных показателей</a:t>
            </a:r>
            <a:endParaRPr lang="en-US" dirty="0" smtClean="0">
              <a:latin typeface="Calibri" pitchFamily="34" charset="0"/>
            </a:endParaRPr>
          </a:p>
          <a:p>
            <a:pPr>
              <a:buFont typeface="Wingdings" pitchFamily="2" charset="2"/>
              <a:buChar char="§"/>
              <a:defRPr/>
            </a:pPr>
            <a:r>
              <a:rPr lang="ru-RU" dirty="0" smtClean="0">
                <a:latin typeface="Calibri" pitchFamily="34" charset="0"/>
              </a:rPr>
              <a:t>Процедура повторяется, пока полная сумма не будет распределена между странами</a:t>
            </a:r>
            <a:endParaRPr lang="en-US" dirty="0" smtClean="0">
              <a:latin typeface="Calibri" pitchFamily="34" charset="0"/>
            </a:endParaRPr>
          </a:p>
        </p:txBody>
      </p:sp>
      <p:sp>
        <p:nvSpPr>
          <p:cNvPr id="5" name="Title 3"/>
          <p:cNvSpPr txBox="1">
            <a:spLocks/>
          </p:cNvSpPr>
          <p:nvPr/>
        </p:nvSpPr>
        <p:spPr bwMode="auto">
          <a:xfrm>
            <a:off x="0" y="-57635"/>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Итоговые размеры ассигнований</a:t>
            </a:r>
            <a:endParaRPr lang="en-US" sz="4000" b="1" dirty="0" smtClean="0">
              <a:solidFill>
                <a:srgbClr val="00642D"/>
              </a:solidFill>
              <a:latin typeface="+mj-lt"/>
            </a:endParaRPr>
          </a:p>
        </p:txBody>
      </p:sp>
    </p:spTree>
    <p:extLst>
      <p:ext uri="{BB962C8B-B14F-4D97-AF65-F5344CB8AC3E}">
        <p14:creationId xmlns:p14="http://schemas.microsoft.com/office/powerpoint/2010/main" val="294310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2400" y="1295400"/>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0391554"/>
              </p:ext>
            </p:extLst>
          </p:nvPr>
        </p:nvGraphicFramePr>
        <p:xfrm>
          <a:off x="152400" y="914401"/>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4000" b="1" dirty="0">
                <a:solidFill>
                  <a:srgbClr val="00642D"/>
                </a:solidFill>
                <a:latin typeface="+mj-lt"/>
                <a:cs typeface="Arial" pitchFamily="34" charset="0"/>
              </a:rPr>
              <a:t>Расчет ассигнований по системе СПРР</a:t>
            </a:r>
          </a:p>
        </p:txBody>
      </p:sp>
    </p:spTree>
    <p:extLst>
      <p:ext uri="{BB962C8B-B14F-4D97-AF65-F5344CB8AC3E}">
        <p14:creationId xmlns:p14="http://schemas.microsoft.com/office/powerpoint/2010/main" val="248671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2400" y="895835"/>
            <a:ext cx="8839200" cy="5257800"/>
          </a:xfrm>
          <a:noFill/>
        </p:spPr>
        <p:txBody>
          <a:bodyPr/>
          <a:lstStyle/>
          <a:p>
            <a:pPr>
              <a:buFont typeface="Wingdings" pitchFamily="2" charset="2"/>
              <a:buChar char="§"/>
              <a:defRPr/>
            </a:pPr>
            <a:r>
              <a:rPr lang="ru-RU" sz="2800" dirty="0" smtClean="0">
                <a:latin typeface="Calibri" pitchFamily="34" charset="0"/>
              </a:rPr>
              <a:t>Гибкая схема относится </a:t>
            </a:r>
            <a:r>
              <a:rPr lang="ru-RU" sz="2800" dirty="0">
                <a:latin typeface="Calibri" pitchFamily="34" charset="0"/>
              </a:rPr>
              <a:t>к использованию (не </a:t>
            </a:r>
            <a:r>
              <a:rPr lang="ru-RU" sz="2800" dirty="0" smtClean="0">
                <a:latin typeface="Calibri" pitchFamily="34" charset="0"/>
              </a:rPr>
              <a:t>ассигнованию) ресурсов </a:t>
            </a:r>
            <a:r>
              <a:rPr lang="ru-RU" sz="2800" dirty="0">
                <a:latin typeface="Calibri" pitchFamily="34" charset="0"/>
              </a:rPr>
              <a:t>ГЭФ</a:t>
            </a:r>
          </a:p>
          <a:p>
            <a:pPr>
              <a:buFont typeface="Wingdings" pitchFamily="2" charset="2"/>
              <a:buChar char="§"/>
              <a:defRPr/>
            </a:pPr>
            <a:r>
              <a:rPr lang="ru-RU" sz="2800" dirty="0">
                <a:latin typeface="Calibri" pitchFamily="34" charset="0"/>
              </a:rPr>
              <a:t>Страны могут корректировать </a:t>
            </a:r>
            <a:r>
              <a:rPr lang="ru-RU" sz="2800" dirty="0" smtClean="0">
                <a:latin typeface="Calibri" pitchFamily="34" charset="0"/>
              </a:rPr>
              <a:t>размеры своих ассигнований по тематическим областям </a:t>
            </a:r>
            <a:r>
              <a:rPr lang="ru-RU" sz="2800" dirty="0">
                <a:latin typeface="Calibri" pitchFamily="34" charset="0"/>
              </a:rPr>
              <a:t>(но не их </a:t>
            </a:r>
            <a:r>
              <a:rPr lang="ru-RU" sz="2800" dirty="0" smtClean="0">
                <a:latin typeface="Calibri" pitchFamily="34" charset="0"/>
              </a:rPr>
              <a:t>общую сумму)</a:t>
            </a: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32843125"/>
              </p:ext>
            </p:extLst>
          </p:nvPr>
        </p:nvGraphicFramePr>
        <p:xfrm>
          <a:off x="152400" y="3352800"/>
          <a:ext cx="8686800" cy="2121027"/>
        </p:xfrm>
        <a:graphic>
          <a:graphicData uri="http://schemas.openxmlformats.org/drawingml/2006/table">
            <a:tbl>
              <a:tblPr firstRow="1" bandRow="1">
                <a:tableStyleId>{5C22544A-7EE6-4342-B048-85BDC9FD1C3A}</a:tableStyleId>
              </a:tblPr>
              <a:tblGrid>
                <a:gridCol w="3657600"/>
                <a:gridCol w="5029200"/>
              </a:tblGrid>
              <a:tr h="584200">
                <a:tc>
                  <a:txBody>
                    <a:bodyPr/>
                    <a:lstStyle/>
                    <a:p>
                      <a:pPr marL="0" marR="0" algn="ctr">
                        <a:lnSpc>
                          <a:spcPct val="115000"/>
                        </a:lnSpc>
                        <a:spcBef>
                          <a:spcPts val="0"/>
                        </a:spcBef>
                        <a:spcAft>
                          <a:spcPts val="0"/>
                        </a:spcAft>
                      </a:pPr>
                      <a:r>
                        <a:rPr lang="ru-RU" sz="2800" b="1" dirty="0" smtClean="0">
                          <a:latin typeface="Calibri"/>
                          <a:ea typeface="Calibri"/>
                          <a:cs typeface="Times New Roman"/>
                        </a:rPr>
                        <a:t>Итоговый</a:t>
                      </a:r>
                      <a:r>
                        <a:rPr lang="ru-RU" sz="2800" b="1" baseline="0" dirty="0" smtClean="0">
                          <a:latin typeface="Calibri"/>
                          <a:ea typeface="Calibri"/>
                          <a:cs typeface="Times New Roman"/>
                        </a:rPr>
                        <a:t> размер ассигнований </a:t>
                      </a:r>
                      <a:r>
                        <a:rPr lang="en-US" sz="2800" b="1" dirty="0" smtClean="0">
                          <a:latin typeface="Calibri"/>
                          <a:ea typeface="Calibri"/>
                          <a:cs typeface="Times New Roman"/>
                        </a:rPr>
                        <a:t>X</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ru-RU" sz="2800" b="1" dirty="0" smtClean="0">
                          <a:latin typeface="Calibri"/>
                          <a:ea typeface="Calibri"/>
                          <a:cs typeface="Times New Roman"/>
                        </a:rPr>
                        <a:t>Допустимая</a:t>
                      </a:r>
                      <a:r>
                        <a:rPr lang="ru-RU" sz="2800" b="1" baseline="0" dirty="0" smtClean="0">
                          <a:latin typeface="Calibri"/>
                          <a:ea typeface="Calibri"/>
                          <a:cs typeface="Times New Roman"/>
                        </a:rPr>
                        <a:t> незначительная корректировка</a:t>
                      </a:r>
                      <a:endParaRPr lang="en-US" sz="2800" dirty="0">
                        <a:latin typeface="Calibri"/>
                        <a:ea typeface="Calibri"/>
                        <a:cs typeface="Times New Roman"/>
                      </a:endParaRPr>
                    </a:p>
                  </a:txBody>
                  <a:tcPr marL="68580" marR="68580" marT="0" marB="0"/>
                </a:tc>
              </a:tr>
              <a:tr h="584200">
                <a:tc>
                  <a:txBody>
                    <a:bodyPr/>
                    <a:lstStyle/>
                    <a:p>
                      <a:pPr marL="0" marR="0" algn="ctr">
                        <a:lnSpc>
                          <a:spcPct val="115000"/>
                        </a:lnSpc>
                        <a:spcBef>
                          <a:spcPts val="0"/>
                        </a:spcBef>
                        <a:spcAft>
                          <a:spcPts val="0"/>
                        </a:spcAft>
                      </a:pPr>
                      <a:r>
                        <a:rPr lang="en-US" sz="2800" dirty="0" smtClean="0">
                          <a:latin typeface="Calibri"/>
                          <a:ea typeface="Calibri"/>
                          <a:cs typeface="Times New Roman"/>
                        </a:rPr>
                        <a:t>X ≤ 7 </a:t>
                      </a:r>
                      <a:r>
                        <a:rPr lang="ru-RU" sz="2800" dirty="0" smtClean="0">
                          <a:latin typeface="Calibri"/>
                          <a:ea typeface="Calibri"/>
                          <a:cs typeface="Times New Roman"/>
                        </a:rPr>
                        <a:t>млн.</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ru-RU" sz="2800" dirty="0" smtClean="0">
                          <a:latin typeface="Calibri"/>
                          <a:ea typeface="Calibri"/>
                          <a:cs typeface="Times New Roman"/>
                        </a:rPr>
                        <a:t>Без ограничений</a:t>
                      </a:r>
                      <a:endParaRPr lang="en-US" sz="2800" dirty="0">
                        <a:latin typeface="Calibri"/>
                        <a:ea typeface="Calibri"/>
                        <a:cs typeface="Times New Roman"/>
                      </a:endParaRPr>
                    </a:p>
                  </a:txBody>
                  <a:tcPr marL="68580" marR="68580" marT="0" marB="0"/>
                </a:tc>
              </a:tr>
              <a:tr h="584200">
                <a:tc>
                  <a:txBody>
                    <a:bodyPr/>
                    <a:lstStyle/>
                    <a:p>
                      <a:pPr marL="0" marR="0" algn="ctr">
                        <a:lnSpc>
                          <a:spcPct val="115000"/>
                        </a:lnSpc>
                        <a:spcBef>
                          <a:spcPts val="0"/>
                        </a:spcBef>
                        <a:spcAft>
                          <a:spcPts val="0"/>
                        </a:spcAft>
                      </a:pPr>
                      <a:r>
                        <a:rPr lang="en-US" sz="2800" dirty="0">
                          <a:latin typeface="Calibri"/>
                          <a:ea typeface="Calibri"/>
                          <a:cs typeface="Times New Roman"/>
                        </a:rPr>
                        <a:t>X &gt; </a:t>
                      </a:r>
                      <a:r>
                        <a:rPr lang="en-US" sz="2800" dirty="0" smtClean="0">
                          <a:latin typeface="Calibri"/>
                          <a:ea typeface="Calibri"/>
                          <a:cs typeface="Times New Roman"/>
                        </a:rPr>
                        <a:t>7 </a:t>
                      </a:r>
                      <a:r>
                        <a:rPr lang="ru-RU" sz="2800" dirty="0" smtClean="0">
                          <a:latin typeface="+mn-lt"/>
                          <a:ea typeface="Calibri"/>
                          <a:cs typeface="Times New Roman"/>
                        </a:rPr>
                        <a:t>млн.</a:t>
                      </a:r>
                      <a:endParaRPr lang="ru-RU" sz="2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latin typeface="Calibri"/>
                          <a:ea typeface="Calibri"/>
                          <a:cs typeface="Times New Roman"/>
                        </a:rPr>
                        <a:t>2 </a:t>
                      </a:r>
                      <a:r>
                        <a:rPr lang="ru-RU" sz="2800" dirty="0" smtClean="0">
                          <a:latin typeface="+mn-lt"/>
                          <a:ea typeface="Calibri"/>
                          <a:cs typeface="Times New Roman"/>
                        </a:rPr>
                        <a:t>млн.</a:t>
                      </a:r>
                      <a:endParaRPr lang="ru-RU" sz="2800" dirty="0">
                        <a:latin typeface="+mn-lt"/>
                        <a:ea typeface="Calibri"/>
                        <a:cs typeface="Times New Roman"/>
                      </a:endParaRPr>
                    </a:p>
                  </a:txBody>
                  <a:tcPr marL="68580" marR="68580" marT="0" marB="0"/>
                </a:tc>
              </a:tr>
            </a:tbl>
          </a:graphicData>
        </a:graphic>
      </p:graphicFrame>
      <p:sp>
        <p:nvSpPr>
          <p:cNvPr id="6" name="Title 3"/>
          <p:cNvSpPr txBox="1">
            <a:spLocks/>
          </p:cNvSpPr>
          <p:nvPr/>
        </p:nvSpPr>
        <p:spPr bwMode="auto">
          <a:xfrm>
            <a:off x="0" y="0"/>
            <a:ext cx="9144000" cy="895835"/>
          </a:xfrm>
          <a:prstGeom prst="rect">
            <a:avLst/>
          </a:prstGeom>
          <a:solidFill>
            <a:srgbClr val="DDDDDD"/>
          </a:solidFill>
          <a:ln w="9525">
            <a:noFill/>
            <a:miter lim="800000"/>
            <a:headEnd/>
            <a:tailEnd/>
          </a:ln>
        </p:spPr>
        <p:txBody>
          <a:bodyPr anchor="ctr"/>
          <a:lstStyle/>
          <a:p>
            <a:pPr algn="ctr"/>
            <a:r>
              <a:rPr lang="ru-RU" sz="3600" b="1" dirty="0" smtClean="0">
                <a:solidFill>
                  <a:srgbClr val="00642D"/>
                </a:solidFill>
                <a:latin typeface="+mj-lt"/>
                <a:cs typeface="Arial" pitchFamily="34" charset="0"/>
              </a:rPr>
              <a:t>Гибкая схема и незначительные корректировки</a:t>
            </a:r>
            <a:endParaRPr lang="en-US" sz="3600" b="1" dirty="0" smtClean="0">
              <a:solidFill>
                <a:srgbClr val="00642D"/>
              </a:solidFill>
              <a:latin typeface="+mj-lt"/>
            </a:endParaRPr>
          </a:p>
        </p:txBody>
      </p:sp>
    </p:spTree>
    <p:extLst>
      <p:ext uri="{BB962C8B-B14F-4D97-AF65-F5344CB8AC3E}">
        <p14:creationId xmlns:p14="http://schemas.microsoft.com/office/powerpoint/2010/main" val="34462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886"/>
            <a:ext cx="8991600" cy="457200"/>
          </a:xfrm>
        </p:spPr>
        <p:txBody>
          <a:bodyPr/>
          <a:lstStyle/>
          <a:p>
            <a:pPr>
              <a:defRPr/>
            </a:pPr>
            <a:r>
              <a:rPr lang="ru-RU" sz="3200" dirty="0">
                <a:latin typeface="Calibri" pitchFamily="34" charset="0"/>
              </a:rPr>
              <a:t>Приблизительный расчет</a:t>
            </a:r>
            <a:r>
              <a:rPr lang="en-US" sz="3200" dirty="0">
                <a:latin typeface="Calibri" pitchFamily="34" charset="0"/>
              </a:rPr>
              <a:t>: </a:t>
            </a:r>
            <a:r>
              <a:rPr lang="ru-RU" sz="3200" dirty="0">
                <a:latin typeface="Calibri" pitchFamily="34" charset="0"/>
              </a:rPr>
              <a:t>Тринидад и Тобаго</a:t>
            </a:r>
            <a:endParaRPr lang="en-US" sz="3600" dirty="0" smtClean="0">
              <a:latin typeface="Calibri" pitchFamily="34" charset="0"/>
            </a:endParaRPr>
          </a:p>
        </p:txBody>
      </p:sp>
      <p:sp>
        <p:nvSpPr>
          <p:cNvPr id="34819" name="Content Placeholder 2"/>
          <p:cNvSpPr>
            <a:spLocks noGrp="1"/>
          </p:cNvSpPr>
          <p:nvPr>
            <p:ph idx="1"/>
          </p:nvPr>
        </p:nvSpPr>
        <p:spPr>
          <a:xfrm>
            <a:off x="76200" y="762000"/>
            <a:ext cx="8839200" cy="5486400"/>
          </a:xfrm>
          <a:noFill/>
        </p:spPr>
        <p:txBody>
          <a:bodyPr/>
          <a:lstStyle/>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a:p>
            <a:pPr>
              <a:buFont typeface="Wingdings" pitchFamily="2" charset="2"/>
              <a:buChar char="§"/>
              <a:defRPr/>
            </a:pPr>
            <a:endParaRPr lang="en-US" dirty="0" smtClean="0">
              <a:latin typeface="Calibri" pitchFamily="34" charset="0"/>
            </a:endParaRPr>
          </a:p>
          <a:p>
            <a:pPr>
              <a:buFont typeface="Wingdings" pitchFamily="2" charset="2"/>
              <a:buChar char="§"/>
              <a:defRPr/>
            </a:pPr>
            <a:endParaRPr lang="en-US" dirty="0">
              <a:latin typeface="Calibri" pitchFamily="34" charset="0"/>
            </a:endParaRPr>
          </a:p>
        </p:txBody>
      </p:sp>
      <p:graphicFrame>
        <p:nvGraphicFramePr>
          <p:cNvPr id="5" name="Table 1"/>
          <p:cNvGraphicFramePr>
            <a:graphicFrameLocks noGrp="1"/>
          </p:cNvGraphicFramePr>
          <p:nvPr>
            <p:extLst>
              <p:ext uri="{D42A27DB-BD31-4B8C-83A1-F6EECF244321}">
                <p14:modId xmlns:p14="http://schemas.microsoft.com/office/powerpoint/2010/main" val="3166753873"/>
              </p:ext>
            </p:extLst>
          </p:nvPr>
        </p:nvGraphicFramePr>
        <p:xfrm>
          <a:off x="152400" y="533400"/>
          <a:ext cx="8784950" cy="6268720"/>
        </p:xfrm>
        <a:graphic>
          <a:graphicData uri="http://schemas.openxmlformats.org/drawingml/2006/table">
            <a:tbl>
              <a:tblPr firstRow="1" bandRow="1">
                <a:tableStyleId>{5C22544A-7EE6-4342-B048-85BDC9FD1C3A}</a:tableStyleId>
              </a:tblPr>
              <a:tblGrid>
                <a:gridCol w="2728104"/>
                <a:gridCol w="2018246"/>
                <a:gridCol w="1847850"/>
                <a:gridCol w="2190750"/>
              </a:tblGrid>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БИОРАЗНООБРАЗИЕ</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ИЗМЕНЕНИЕ КЛИМАТА</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i="1" dirty="0" smtClean="0"/>
                        <a:t>ДЕГРАДАЦИЯ ЗЕМЕЛЬ</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0" i="1" dirty="0" smtClean="0"/>
                        <a:t>GBI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21</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12</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0" i="1" dirty="0" smtClean="0"/>
                        <a:t>CPI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600" b="0" i="0" u="none" strike="noStrike" dirty="0" smtClean="0">
                          <a:solidFill>
                            <a:srgbClr val="000000"/>
                          </a:solidFill>
                          <a:effectLst/>
                          <a:latin typeface="Calibri"/>
                        </a:rPr>
                        <a:t>3</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en-US"/>
                    </a:p>
                  </a:txBody>
                  <a:tcPr/>
                </a:tc>
              </a:tr>
              <a:tr h="370840">
                <a:tc>
                  <a:txBody>
                    <a:bodyPr/>
                    <a:lstStyle/>
                    <a:p>
                      <a:pPr algn="ctr"/>
                      <a:r>
                        <a:rPr lang="en-US" sz="1600" b="0" i="1" dirty="0" smtClean="0"/>
                        <a:t>GDPI</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600" b="0" i="0" u="none" strike="noStrike" dirty="0" smtClean="0">
                          <a:solidFill>
                            <a:srgbClr val="000000"/>
                          </a:solidFill>
                          <a:effectLst/>
                          <a:latin typeface="Calibri"/>
                        </a:rPr>
                        <a:t>17934</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en-US"/>
                    </a:p>
                  </a:txBody>
                  <a:tcPr/>
                </a:tc>
              </a:tr>
              <a:tr h="640080">
                <a:tc>
                  <a:txBody>
                    <a:bodyPr/>
                    <a:lstStyle/>
                    <a:p>
                      <a:pPr algn="ctr"/>
                      <a:r>
                        <a:rPr lang="ru-RU" sz="1600" b="0" i="1" dirty="0" smtClean="0"/>
                        <a:t>СТРАНОВОЙ КОЛИЧЕСТВЕННЫЙ ПОКАЗАТЕЛЬ</a:t>
                      </a:r>
                      <a:endParaRPr lang="en-US" sz="1600" b="0"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(GBI</a:t>
                      </a:r>
                      <a:r>
                        <a:rPr lang="en-US" sz="1600" i="1" baseline="30000" dirty="0" smtClean="0"/>
                        <a:t>0.8 </a:t>
                      </a:r>
                      <a:r>
                        <a:rPr lang="en-US" sz="1600" i="1" dirty="0" smtClean="0"/>
                        <a:t>CPI </a:t>
                      </a:r>
                      <a:r>
                        <a:rPr lang="en-US" sz="1600" i="1" baseline="30000" dirty="0" smtClean="0"/>
                        <a:t>1.0</a:t>
                      </a:r>
                      <a:r>
                        <a:rPr lang="en-US" sz="1600" i="1" dirty="0" smtClean="0"/>
                        <a:t> GDP</a:t>
                      </a:r>
                      <a:r>
                        <a:rPr lang="en-US" sz="1600" i="1" baseline="30000" dirty="0" smtClean="0"/>
                        <a:t>-0.08</a:t>
                      </a:r>
                      <a:r>
                        <a:rPr lang="en-US" sz="1600" b="0" i="1" dirty="0" smtClean="0"/>
                        <a:t>)</a:t>
                      </a:r>
                      <a:endParaRPr lang="en-US" sz="1600" i="1"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48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63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СУММА СТРАНОВЫХ КОЛИЧЕСТВЕННЫХ ПОКАЗАТЕЛЕЙ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174</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45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147</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189</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39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ДОЛЯ СТРАНЫ</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002753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00208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0</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00333</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АССИГНОВАНИЯ</a:t>
                      </a:r>
                      <a:r>
                        <a:rPr lang="ru-RU" sz="1600" b="0" i="1" baseline="0" dirty="0" smtClean="0"/>
                        <a:t> НА ТЕМАТИЧЕСКУЮ ОБЛАСТЬ</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1051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ОРИЕНТИРОВОЧНЫЙ РАЗМЕР АССИГНОВАНИЙ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96</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1600" b="0" i="1" dirty="0" smtClean="0"/>
                        <a:t>ИТОГОВЫЙ РАЗМЕР АССИГНОВАНИЙ</a:t>
                      </a:r>
                      <a:endParaRPr lang="en-US" sz="16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78</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2</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a:rPr>
                        <a:t>1</a:t>
                      </a:r>
                      <a:r>
                        <a:rPr lang="ru-RU" sz="1600" b="0" i="0" u="none" strike="noStrike" dirty="0" smtClean="0">
                          <a:solidFill>
                            <a:srgbClr val="000000"/>
                          </a:solidFill>
                          <a:effectLst/>
                          <a:latin typeface="Calibri"/>
                        </a:rPr>
                        <a:t>,</a:t>
                      </a:r>
                      <a:r>
                        <a:rPr lang="en-US" sz="1600" b="0" i="0" u="none" strike="noStrike" dirty="0" smtClean="0">
                          <a:solidFill>
                            <a:srgbClr val="000000"/>
                          </a:solidFill>
                          <a:effectLst/>
                          <a:latin typeface="Calibri"/>
                        </a:rPr>
                        <a:t>14</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ru-RU" sz="1600" b="1" i="1" baseline="0" dirty="0" smtClean="0"/>
                        <a:t>СУММАРНЫЙ РАЗМЕР АССИГНОВАНИЙ </a:t>
                      </a:r>
                      <a:r>
                        <a:rPr lang="en-US" sz="1600" b="1" i="1" baseline="0" dirty="0" smtClean="0"/>
                        <a:t>= 6</a:t>
                      </a:r>
                      <a:r>
                        <a:rPr lang="ru-RU" sz="1600" b="1" i="1" baseline="0" dirty="0" smtClean="0"/>
                        <a:t>,</a:t>
                      </a:r>
                      <a:r>
                        <a:rPr lang="en-US" sz="1600" b="1" i="1" baseline="0" dirty="0" smtClean="0"/>
                        <a:t>22 </a:t>
                      </a:r>
                      <a:r>
                        <a:rPr lang="ru-RU" sz="1600" b="1" i="1" baseline="0" dirty="0" smtClean="0"/>
                        <a:t>МЛН. ДОЛЛАРОВ США</a:t>
                      </a:r>
                      <a:endParaRPr lang="en-US" sz="1600" b="1" i="1" baseline="0" dirty="0" smtClean="0"/>
                    </a:p>
                    <a:p>
                      <a:pPr algn="ctr"/>
                      <a:r>
                        <a:rPr lang="en-US" sz="1600" b="1" i="1" baseline="0" dirty="0" smtClean="0"/>
                        <a:t>(</a:t>
                      </a:r>
                      <a:r>
                        <a:rPr lang="ru-RU" sz="1600" b="1" i="1" baseline="0" dirty="0" smtClean="0"/>
                        <a:t>ПОЛНОСТЬЮ ГИБКАЯ СХЕМА</a:t>
                      </a:r>
                      <a:r>
                        <a:rPr lang="en-US" sz="1600" b="1" i="1" baseline="0" dirty="0" smtClean="0"/>
                        <a:t>)</a:t>
                      </a:r>
                      <a:endParaRPr lang="en-US"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596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4" t="15267" r="4064" b="8794"/>
          <a:stretch/>
        </p:blipFill>
        <p:spPr bwMode="auto">
          <a:xfrm>
            <a:off x="0" y="1"/>
            <a:ext cx="914400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242" y="3792116"/>
            <a:ext cx="8695158" cy="287694"/>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9016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5378639"/>
              </p:ext>
            </p:extLst>
          </p:nvPr>
        </p:nvGraphicFramePr>
        <p:xfrm>
          <a:off x="609600" y="533400"/>
          <a:ext cx="8077200" cy="5596153"/>
        </p:xfrm>
        <a:graphic>
          <a:graphicData uri="http://schemas.openxmlformats.org/drawingml/2006/table">
            <a:tbl>
              <a:tblPr firstRow="1" bandRow="1">
                <a:tableStyleId>{5C22544A-7EE6-4342-B048-85BDC9FD1C3A}</a:tableStyleId>
              </a:tblPr>
              <a:tblGrid>
                <a:gridCol w="1346200"/>
                <a:gridCol w="1092200"/>
                <a:gridCol w="1371600"/>
                <a:gridCol w="1574800"/>
                <a:gridCol w="1346200"/>
                <a:gridCol w="1346200"/>
              </a:tblGrid>
              <a:tr h="591284">
                <a:tc>
                  <a:txBody>
                    <a:bodyPr/>
                    <a:lstStyle/>
                    <a:p>
                      <a:pPr algn="ctr"/>
                      <a:r>
                        <a:rPr lang="ru-RU" sz="1600" dirty="0" smtClean="0"/>
                        <a:t>Страна</a:t>
                      </a:r>
                      <a:endParaRPr lang="en-US" sz="1600" dirty="0"/>
                    </a:p>
                  </a:txBody>
                  <a:tcPr anchor="ctr"/>
                </a:tc>
                <a:tc>
                  <a:txBody>
                    <a:bodyPr/>
                    <a:lstStyle/>
                    <a:p>
                      <a:pPr algn="ctr"/>
                      <a:r>
                        <a:rPr lang="ru-RU" sz="1600" dirty="0" smtClean="0"/>
                        <a:t>Гибкость в распределении ресурсов</a:t>
                      </a:r>
                      <a:endParaRPr lang="en-US" sz="1600" dirty="0"/>
                    </a:p>
                  </a:txBody>
                  <a:tcPr anchor="ctr"/>
                </a:tc>
                <a:tc>
                  <a:txBody>
                    <a:bodyPr/>
                    <a:lstStyle/>
                    <a:p>
                      <a:pPr algn="ctr"/>
                      <a:r>
                        <a:rPr lang="ru-RU" sz="1600" dirty="0" smtClean="0"/>
                        <a:t>Биоразнообразие</a:t>
                      </a:r>
                      <a:endParaRPr lang="en-US" sz="1600" dirty="0"/>
                    </a:p>
                  </a:txBody>
                  <a:tcPr anchor="ctr"/>
                </a:tc>
                <a:tc>
                  <a:txBody>
                    <a:bodyPr/>
                    <a:lstStyle/>
                    <a:p>
                      <a:pPr algn="ctr"/>
                      <a:r>
                        <a:rPr lang="ru-RU" sz="1600" dirty="0" smtClean="0"/>
                        <a:t>Изменение климата</a:t>
                      </a:r>
                      <a:endParaRPr lang="en-US" sz="1600" dirty="0"/>
                    </a:p>
                  </a:txBody>
                  <a:tcPr anchor="ctr"/>
                </a:tc>
                <a:tc>
                  <a:txBody>
                    <a:bodyPr/>
                    <a:lstStyle/>
                    <a:p>
                      <a:pPr algn="ctr"/>
                      <a:r>
                        <a:rPr lang="ru-RU" sz="1600" dirty="0" smtClean="0"/>
                        <a:t>Деградация земель</a:t>
                      </a:r>
                      <a:endParaRPr lang="en-US" sz="1600" dirty="0"/>
                    </a:p>
                  </a:txBody>
                  <a:tcPr anchor="ctr"/>
                </a:tc>
                <a:tc>
                  <a:txBody>
                    <a:bodyPr/>
                    <a:lstStyle/>
                    <a:p>
                      <a:pPr algn="ctr"/>
                      <a:r>
                        <a:rPr lang="ru-RU" sz="1600" dirty="0" smtClean="0"/>
                        <a:t>Итого</a:t>
                      </a:r>
                      <a:endParaRPr lang="en-US" sz="1600" dirty="0"/>
                    </a:p>
                  </a:txBody>
                  <a:tcPr anchor="ctr"/>
                </a:tc>
              </a:tr>
              <a:tr h="527747">
                <a:tc>
                  <a:txBody>
                    <a:bodyPr/>
                    <a:lstStyle/>
                    <a:p>
                      <a:pPr algn="ctr"/>
                      <a:r>
                        <a:rPr lang="ru-RU" sz="1600" dirty="0" smtClean="0"/>
                        <a:t>Албания</a:t>
                      </a:r>
                      <a:endParaRPr lang="en-US" sz="1600" dirty="0"/>
                    </a:p>
                  </a:txBody>
                  <a:tcPr anchor="ctr"/>
                </a:tc>
                <a:tc>
                  <a:txBody>
                    <a:bodyPr/>
                    <a:lstStyle/>
                    <a:p>
                      <a:pPr algn="ctr"/>
                      <a:r>
                        <a:rPr lang="ru-RU" sz="1600" dirty="0" smtClean="0"/>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631</a:t>
                      </a:r>
                      <a:r>
                        <a:rPr lang="ru-RU" sz="1600" baseline="0" dirty="0" smtClean="0"/>
                        <a:t> </a:t>
                      </a:r>
                      <a:r>
                        <a:rPr lang="en-US" sz="1600" dirty="0" smtClean="0"/>
                        <a:t>279</a:t>
                      </a:r>
                      <a:endParaRPr lang="en-US" sz="1600" dirty="0"/>
                    </a:p>
                  </a:txBody>
                  <a:tcPr anchor="ctr"/>
                </a:tc>
                <a:tc>
                  <a:txBody>
                    <a:bodyPr/>
                    <a:lstStyle/>
                    <a:p>
                      <a:pPr algn="ctr"/>
                      <a:r>
                        <a:rPr lang="en-US" sz="1600" dirty="0" smtClean="0"/>
                        <a:t>4</a:t>
                      </a:r>
                      <a:r>
                        <a:rPr lang="ru-RU" sz="1600" baseline="0" dirty="0" smtClean="0"/>
                        <a:t> </a:t>
                      </a:r>
                      <a:r>
                        <a:rPr lang="en-US" sz="1600" dirty="0" smtClean="0"/>
                        <a:t>131</a:t>
                      </a:r>
                      <a:r>
                        <a:rPr lang="ru-RU" sz="1600" baseline="0" dirty="0" smtClean="0"/>
                        <a:t> </a:t>
                      </a:r>
                      <a:r>
                        <a:rPr lang="en-US" sz="1600" dirty="0" smtClean="0"/>
                        <a:t>279</a:t>
                      </a:r>
                      <a:endParaRPr lang="en-US" sz="1600" dirty="0"/>
                    </a:p>
                  </a:txBody>
                  <a:tcPr anchor="ctr"/>
                </a:tc>
              </a:tr>
              <a:tr h="591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Босния и</a:t>
                      </a:r>
                      <a:r>
                        <a:rPr lang="ru-RU" sz="1600" baseline="0" dirty="0" smtClean="0"/>
                        <a:t> Герцеговина</a:t>
                      </a:r>
                      <a:endParaRPr lang="en-US" sz="1600" dirty="0" smtClean="0"/>
                    </a:p>
                  </a:txBody>
                  <a:tcPr anchor="ctr"/>
                </a:tc>
                <a:tc>
                  <a:txBody>
                    <a:bodyPr/>
                    <a:lstStyle/>
                    <a:p>
                      <a:pPr algn="ctr"/>
                      <a:r>
                        <a:rPr lang="ru-RU" sz="1600" dirty="0" smtClean="0"/>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728</a:t>
                      </a:r>
                      <a:r>
                        <a:rPr lang="ru-RU" sz="1600" baseline="0" dirty="0" smtClean="0"/>
                        <a:t> </a:t>
                      </a:r>
                      <a:r>
                        <a:rPr lang="en-US" sz="1600" dirty="0" smtClean="0"/>
                        <a:t>888</a:t>
                      </a:r>
                      <a:endParaRPr lang="en-US" sz="1600" dirty="0"/>
                    </a:p>
                  </a:txBody>
                  <a:tcPr anchor="ctr"/>
                </a:tc>
                <a:tc>
                  <a:txBody>
                    <a:bodyPr/>
                    <a:lstStyle/>
                    <a:p>
                      <a:pPr algn="ctr"/>
                      <a:r>
                        <a:rPr lang="en-US" sz="1600" dirty="0" smtClean="0"/>
                        <a:t>4</a:t>
                      </a:r>
                      <a:r>
                        <a:rPr lang="ru-RU" sz="1600" baseline="0" dirty="0" smtClean="0"/>
                        <a:t> </a:t>
                      </a:r>
                      <a:r>
                        <a:rPr lang="en-US" sz="1600" dirty="0" smtClean="0"/>
                        <a:t>228</a:t>
                      </a:r>
                      <a:r>
                        <a:rPr lang="ru-RU" sz="1600" baseline="0" dirty="0" smtClean="0"/>
                        <a:t> </a:t>
                      </a:r>
                      <a:r>
                        <a:rPr lang="en-US" sz="1600" dirty="0" smtClean="0"/>
                        <a:t>888</a:t>
                      </a:r>
                      <a:endParaRPr lang="en-US" sz="1600" dirty="0"/>
                    </a:p>
                  </a:txBody>
                  <a:tcPr anchor="ctr"/>
                </a:tc>
              </a:tr>
              <a:tr h="527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Грузия</a:t>
                      </a:r>
                      <a:endParaRPr lang="en-US" sz="1600" dirty="0" smtClean="0"/>
                    </a:p>
                  </a:txBody>
                  <a:tcPr anchor="ctr"/>
                </a:tc>
                <a:tc>
                  <a:txBody>
                    <a:bodyPr/>
                    <a:lstStyle/>
                    <a:p>
                      <a:pPr algn="ctr"/>
                      <a:r>
                        <a:rPr lang="ru-RU" sz="1600" dirty="0" smtClean="0"/>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141</a:t>
                      </a:r>
                      <a:r>
                        <a:rPr lang="ru-RU" sz="1600" baseline="0" dirty="0" smtClean="0"/>
                        <a:t> </a:t>
                      </a:r>
                      <a:r>
                        <a:rPr lang="en-US" sz="1600" dirty="0" smtClean="0"/>
                        <a:t>419</a:t>
                      </a:r>
                      <a:endParaRPr lang="en-US" sz="1600" dirty="0"/>
                    </a:p>
                  </a:txBody>
                  <a:tcPr anchor="ctr"/>
                </a:tc>
                <a:tc>
                  <a:txBody>
                    <a:bodyPr/>
                    <a:lstStyle/>
                    <a:p>
                      <a:pPr algn="ctr"/>
                      <a:r>
                        <a:rPr lang="en-US" sz="1600" dirty="0" smtClean="0"/>
                        <a:t>5</a:t>
                      </a:r>
                      <a:r>
                        <a:rPr lang="ru-RU" sz="1600" baseline="0" dirty="0" smtClean="0"/>
                        <a:t> </a:t>
                      </a:r>
                      <a:r>
                        <a:rPr lang="en-US" sz="1600" dirty="0" smtClean="0"/>
                        <a:t>641</a:t>
                      </a:r>
                      <a:r>
                        <a:rPr lang="ru-RU" sz="1600" baseline="0" dirty="0" smtClean="0"/>
                        <a:t> </a:t>
                      </a:r>
                      <a:r>
                        <a:rPr lang="en-US" sz="1600" dirty="0" smtClean="0"/>
                        <a:t>419</a:t>
                      </a:r>
                      <a:endParaRPr lang="en-US" sz="1600" dirty="0"/>
                    </a:p>
                  </a:txBody>
                  <a:tcPr anchor="ctr"/>
                </a:tc>
              </a:tr>
              <a:tr h="527747">
                <a:tc>
                  <a:txBody>
                    <a:bodyPr/>
                    <a:lstStyle/>
                    <a:p>
                      <a:pPr algn="ctr"/>
                      <a:r>
                        <a:rPr lang="ru-RU" sz="1600" dirty="0" smtClean="0"/>
                        <a:t>Македония</a:t>
                      </a:r>
                      <a:endParaRPr lang="en-US" sz="1600" dirty="0"/>
                    </a:p>
                  </a:txBody>
                  <a:tcPr anchor="ctr"/>
                </a:tc>
                <a:tc>
                  <a:txBody>
                    <a:bodyPr/>
                    <a:lstStyle/>
                    <a:p>
                      <a:pPr algn="ctr"/>
                      <a:r>
                        <a:rPr lang="ru-RU" sz="1600" dirty="0" smtClean="0"/>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610</a:t>
                      </a:r>
                      <a:r>
                        <a:rPr lang="ru-RU" sz="1600" baseline="0" dirty="0" smtClean="0"/>
                        <a:t> </a:t>
                      </a:r>
                      <a:r>
                        <a:rPr lang="en-US" sz="1600" dirty="0" smtClean="0"/>
                        <a:t>487</a:t>
                      </a:r>
                      <a:endParaRPr lang="en-US" sz="1600" dirty="0"/>
                    </a:p>
                  </a:txBody>
                  <a:tcPr anchor="ctr"/>
                </a:tc>
                <a:tc>
                  <a:txBody>
                    <a:bodyPr/>
                    <a:lstStyle/>
                    <a:p>
                      <a:pPr algn="ctr"/>
                      <a:r>
                        <a:rPr lang="en-US" sz="1600" dirty="0" smtClean="0"/>
                        <a:t>6</a:t>
                      </a:r>
                      <a:r>
                        <a:rPr lang="ru-RU" sz="1600" baseline="0" dirty="0" smtClean="0"/>
                        <a:t> </a:t>
                      </a:r>
                      <a:r>
                        <a:rPr lang="en-US" sz="1600" dirty="0" smtClean="0"/>
                        <a:t>110</a:t>
                      </a:r>
                      <a:r>
                        <a:rPr lang="ru-RU" sz="1600" baseline="0" dirty="0" smtClean="0"/>
                        <a:t> </a:t>
                      </a:r>
                      <a:r>
                        <a:rPr lang="en-US" sz="1600" dirty="0" smtClean="0"/>
                        <a:t>487</a:t>
                      </a:r>
                      <a:endParaRPr lang="en-US" sz="1600" dirty="0"/>
                    </a:p>
                  </a:txBody>
                  <a:tcPr anchor="ctr"/>
                </a:tc>
              </a:tr>
              <a:tr h="527747">
                <a:tc>
                  <a:txBody>
                    <a:bodyPr/>
                    <a:lstStyle/>
                    <a:p>
                      <a:pPr algn="ctr"/>
                      <a:r>
                        <a:rPr lang="ru-RU" sz="1600" dirty="0" smtClean="0"/>
                        <a:t>Молдова</a:t>
                      </a:r>
                      <a:endParaRPr lang="en-US" sz="1600" dirty="0"/>
                    </a:p>
                  </a:txBody>
                  <a:tcPr anchor="ctr"/>
                </a:tc>
                <a:tc>
                  <a:txBody>
                    <a:bodyPr/>
                    <a:lstStyle/>
                    <a:p>
                      <a:pPr algn="ctr"/>
                      <a:r>
                        <a:rPr lang="ru-RU" sz="1600" dirty="0" smtClean="0"/>
                        <a:t>Нет</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5</a:t>
                      </a:r>
                      <a:r>
                        <a:rPr lang="ru-RU" sz="1600" baseline="0" dirty="0" smtClean="0"/>
                        <a:t> </a:t>
                      </a:r>
                      <a:r>
                        <a:rPr lang="en-US" sz="1600" dirty="0" smtClean="0"/>
                        <a:t>488</a:t>
                      </a:r>
                      <a:r>
                        <a:rPr lang="ru-RU" sz="1600" baseline="0" dirty="0" smtClean="0"/>
                        <a:t> </a:t>
                      </a:r>
                      <a:r>
                        <a:rPr lang="en-US" sz="1600" dirty="0" smtClean="0"/>
                        <a:t>575</a:t>
                      </a:r>
                      <a:endParaRPr lang="en-US" sz="1600" dirty="0"/>
                    </a:p>
                  </a:txBody>
                  <a:tcPr anchor="ctr"/>
                </a:tc>
                <a:tc>
                  <a:txBody>
                    <a:bodyPr/>
                    <a:lstStyle/>
                    <a:p>
                      <a:pPr algn="ctr"/>
                      <a:r>
                        <a:rPr lang="en-US" sz="1600" dirty="0" smtClean="0"/>
                        <a:t>8</a:t>
                      </a:r>
                      <a:r>
                        <a:rPr lang="ru-RU" sz="1600" baseline="0" dirty="0" smtClean="0"/>
                        <a:t> </a:t>
                      </a:r>
                      <a:r>
                        <a:rPr lang="en-US" sz="1600" dirty="0" smtClean="0"/>
                        <a:t>988</a:t>
                      </a:r>
                      <a:r>
                        <a:rPr lang="ru-RU" sz="1600" baseline="0" dirty="0" smtClean="0"/>
                        <a:t> </a:t>
                      </a:r>
                      <a:r>
                        <a:rPr lang="en-US" sz="1600" dirty="0" smtClean="0"/>
                        <a:t>575</a:t>
                      </a:r>
                      <a:endParaRPr lang="en-US" sz="1600" dirty="0"/>
                    </a:p>
                  </a:txBody>
                  <a:tcPr anchor="ctr"/>
                </a:tc>
              </a:tr>
              <a:tr h="527747">
                <a:tc>
                  <a:txBody>
                    <a:bodyPr/>
                    <a:lstStyle/>
                    <a:p>
                      <a:pPr algn="ctr"/>
                      <a:r>
                        <a:rPr lang="ru-RU" sz="1600" dirty="0" smtClean="0"/>
                        <a:t>Черногория</a:t>
                      </a:r>
                      <a:endParaRPr lang="en-US" sz="1600" dirty="0"/>
                    </a:p>
                  </a:txBody>
                  <a:tcPr anchor="ctr"/>
                </a:tc>
                <a:tc>
                  <a:txBody>
                    <a:bodyPr/>
                    <a:lstStyle/>
                    <a:p>
                      <a:pPr algn="ctr"/>
                      <a:r>
                        <a:rPr kumimoji="0" lang="ru-RU" sz="1600" b="0" i="0" u="none" strike="noStrike" kern="1200" cap="none" spc="0" normalizeH="0" baseline="0" noProof="0" dirty="0" smtClean="0">
                          <a:ln>
                            <a:noFill/>
                          </a:ln>
                          <a:solidFill>
                            <a:prstClr val="black"/>
                          </a:solidFill>
                          <a:effectLst/>
                          <a:uLnTx/>
                          <a:uFillTx/>
                          <a:latin typeface="+mn-lt"/>
                          <a:ea typeface="+mn-ea"/>
                          <a:cs typeface="+mn-cs"/>
                        </a:rPr>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dirty="0" smtClean="0"/>
                        <a:t> </a:t>
                      </a:r>
                      <a:r>
                        <a:rPr lang="en-US" sz="1600" dirty="0" smtClean="0"/>
                        <a:t>000</a:t>
                      </a:r>
                      <a:endParaRPr lang="en-US" sz="1600" dirty="0"/>
                    </a:p>
                  </a:txBody>
                  <a:tcPr anchor="ctr"/>
                </a:tc>
                <a:tc>
                  <a:txBody>
                    <a:bodyPr/>
                    <a:lstStyle/>
                    <a:p>
                      <a:pPr algn="ctr"/>
                      <a:r>
                        <a:rPr lang="en-US" sz="1600" dirty="0" smtClean="0"/>
                        <a:t>2</a:t>
                      </a:r>
                      <a:r>
                        <a:rPr lang="ru-RU" sz="1600" baseline="0" dirty="0" smtClean="0"/>
                        <a:t> </a:t>
                      </a:r>
                      <a:r>
                        <a:rPr lang="en-US" sz="1600" dirty="0" smtClean="0"/>
                        <a:t>000</a:t>
                      </a:r>
                      <a:r>
                        <a:rPr lang="ru-RU" sz="1600" baseline="0" dirty="0" smtClean="0"/>
                        <a:t> </a:t>
                      </a:r>
                      <a:r>
                        <a:rPr lang="en-US" sz="1600" dirty="0" smtClean="0"/>
                        <a:t>000</a:t>
                      </a:r>
                      <a:endParaRPr lang="en-US" sz="1600" dirty="0"/>
                    </a:p>
                  </a:txBody>
                  <a:tcPr anchor="ctr"/>
                </a:tc>
                <a:tc>
                  <a:txBody>
                    <a:bodyPr/>
                    <a:lstStyle/>
                    <a:p>
                      <a:pPr algn="ctr"/>
                      <a:r>
                        <a:rPr lang="en-US" sz="1600" dirty="0" smtClean="0"/>
                        <a:t>745</a:t>
                      </a:r>
                      <a:r>
                        <a:rPr lang="ru-RU" sz="1600" baseline="0" dirty="0" smtClean="0"/>
                        <a:t> </a:t>
                      </a:r>
                      <a:r>
                        <a:rPr lang="en-US" sz="1600" dirty="0" smtClean="0"/>
                        <a:t>219</a:t>
                      </a:r>
                      <a:endParaRPr lang="en-US" sz="1600" dirty="0"/>
                    </a:p>
                  </a:txBody>
                  <a:tcPr anchor="ctr"/>
                </a:tc>
                <a:tc>
                  <a:txBody>
                    <a:bodyPr/>
                    <a:lstStyle/>
                    <a:p>
                      <a:pPr algn="ctr"/>
                      <a:r>
                        <a:rPr lang="en-US" sz="1600" dirty="0" smtClean="0"/>
                        <a:t>4</a:t>
                      </a:r>
                      <a:r>
                        <a:rPr lang="ru-RU" sz="1600" baseline="0" dirty="0" smtClean="0"/>
                        <a:t> </a:t>
                      </a:r>
                      <a:r>
                        <a:rPr lang="en-US" sz="1600" dirty="0" smtClean="0"/>
                        <a:t>245</a:t>
                      </a:r>
                      <a:r>
                        <a:rPr lang="ru-RU" sz="1600" baseline="0" dirty="0" smtClean="0"/>
                        <a:t> </a:t>
                      </a:r>
                      <a:r>
                        <a:rPr lang="en-US" sz="1600" dirty="0" smtClean="0"/>
                        <a:t>219</a:t>
                      </a:r>
                      <a:endParaRPr lang="en-US" sz="1600" dirty="0"/>
                    </a:p>
                  </a:txBody>
                  <a:tcPr anchor="ctr"/>
                </a:tc>
              </a:tr>
              <a:tr h="527747">
                <a:tc>
                  <a:txBody>
                    <a:bodyPr/>
                    <a:lstStyle/>
                    <a:p>
                      <a:pPr algn="ctr"/>
                      <a:r>
                        <a:rPr lang="ru-RU" sz="1600" dirty="0" smtClean="0"/>
                        <a:t>Сербия</a:t>
                      </a:r>
                      <a:endParaRPr lang="en-US" sz="1600" dirty="0"/>
                    </a:p>
                  </a:txBody>
                  <a:tcPr anchor="ctr"/>
                </a:tc>
                <a:tc>
                  <a:txBody>
                    <a:bodyPr/>
                    <a:lstStyle/>
                    <a:p>
                      <a:pPr algn="ctr"/>
                      <a:r>
                        <a:rPr kumimoji="0" lang="ru-RU" sz="1600" b="0" i="0" u="none" strike="noStrike" kern="1200" cap="none" spc="0" normalizeH="0" baseline="0" noProof="0" dirty="0" smtClean="0">
                          <a:ln>
                            <a:noFill/>
                          </a:ln>
                          <a:solidFill>
                            <a:prstClr val="black"/>
                          </a:solidFill>
                          <a:effectLst/>
                          <a:uLnTx/>
                          <a:uFillTx/>
                          <a:latin typeface="+mn-lt"/>
                          <a:ea typeface="+mn-ea"/>
                          <a:cs typeface="+mn-cs"/>
                        </a:rPr>
                        <a:t>Да</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dirty="0" smtClean="0"/>
                        <a:t> </a:t>
                      </a:r>
                      <a:r>
                        <a:rPr lang="en-US" sz="1600" dirty="0" smtClean="0"/>
                        <a:t>000</a:t>
                      </a:r>
                      <a:endParaRPr lang="en-US" sz="1600" dirty="0"/>
                    </a:p>
                  </a:txBody>
                  <a:tcPr anchor="ctr"/>
                </a:tc>
                <a:tc>
                  <a:txBody>
                    <a:bodyPr/>
                    <a:lstStyle/>
                    <a:p>
                      <a:pPr algn="ctr"/>
                      <a:r>
                        <a:rPr lang="en-US" sz="1600" dirty="0" smtClean="0"/>
                        <a:t>3</a:t>
                      </a:r>
                      <a:r>
                        <a:rPr lang="ru-RU" sz="1600" baseline="0" dirty="0" smtClean="0"/>
                        <a:t> </a:t>
                      </a:r>
                      <a:r>
                        <a:rPr lang="en-US" sz="1600" dirty="0" smtClean="0"/>
                        <a:t>458</a:t>
                      </a:r>
                      <a:r>
                        <a:rPr lang="ru-RU" sz="1600" baseline="0" dirty="0" smtClean="0"/>
                        <a:t> </a:t>
                      </a:r>
                      <a:r>
                        <a:rPr lang="en-US" sz="1600" dirty="0" smtClean="0"/>
                        <a:t>626</a:t>
                      </a:r>
                      <a:endParaRPr lang="en-US" sz="1600" dirty="0"/>
                    </a:p>
                  </a:txBody>
                  <a:tcPr anchor="ctr"/>
                </a:tc>
                <a:tc>
                  <a:txBody>
                    <a:bodyPr/>
                    <a:lstStyle/>
                    <a:p>
                      <a:pPr algn="ctr"/>
                      <a:r>
                        <a:rPr lang="en-US" sz="1600" dirty="0" smtClean="0"/>
                        <a:t>770</a:t>
                      </a:r>
                      <a:r>
                        <a:rPr lang="ru-RU" sz="1600" baseline="0" dirty="0" smtClean="0"/>
                        <a:t> </a:t>
                      </a:r>
                      <a:r>
                        <a:rPr lang="en-US" sz="1600" dirty="0" smtClean="0"/>
                        <a:t>304</a:t>
                      </a:r>
                      <a:endParaRPr lang="en-US" sz="1600" dirty="0"/>
                    </a:p>
                  </a:txBody>
                  <a:tcPr anchor="ctr"/>
                </a:tc>
                <a:tc>
                  <a:txBody>
                    <a:bodyPr/>
                    <a:lstStyle/>
                    <a:p>
                      <a:pPr algn="ctr"/>
                      <a:r>
                        <a:rPr lang="en-US" sz="1600" dirty="0" smtClean="0"/>
                        <a:t>5</a:t>
                      </a:r>
                      <a:r>
                        <a:rPr lang="ru-RU" sz="1600" baseline="0" dirty="0" smtClean="0"/>
                        <a:t> </a:t>
                      </a:r>
                      <a:r>
                        <a:rPr lang="en-US" sz="1600" dirty="0" smtClean="0"/>
                        <a:t>728</a:t>
                      </a:r>
                      <a:r>
                        <a:rPr lang="ru-RU" sz="1600" baseline="0" dirty="0" smtClean="0"/>
                        <a:t> </a:t>
                      </a:r>
                      <a:r>
                        <a:rPr lang="en-US" sz="1600" dirty="0" smtClean="0"/>
                        <a:t>930</a:t>
                      </a:r>
                      <a:endParaRPr lang="en-US" sz="1600" dirty="0"/>
                    </a:p>
                  </a:txBody>
                  <a:tcPr anchor="ctr"/>
                </a:tc>
              </a:tr>
              <a:tr h="527747">
                <a:tc>
                  <a:txBody>
                    <a:bodyPr/>
                    <a:lstStyle/>
                    <a:p>
                      <a:pPr algn="ctr"/>
                      <a:r>
                        <a:rPr lang="ru-RU" sz="1600" dirty="0" smtClean="0"/>
                        <a:t>Украина</a:t>
                      </a:r>
                      <a:endParaRPr lang="en-US" sz="1600" dirty="0"/>
                    </a:p>
                  </a:txBody>
                  <a:tcPr anchor="ctr"/>
                </a:tc>
                <a:tc>
                  <a:txBody>
                    <a:bodyPr/>
                    <a:lstStyle/>
                    <a:p>
                      <a:pPr algn="ctr"/>
                      <a:r>
                        <a:rPr lang="ru-RU" sz="1600" dirty="0" smtClean="0"/>
                        <a:t>Нет</a:t>
                      </a:r>
                      <a:endParaRPr lang="en-US" sz="1600" dirty="0"/>
                    </a:p>
                  </a:txBody>
                  <a:tcPr anchor="ctr"/>
                </a:tc>
                <a:tc>
                  <a:txBody>
                    <a:bodyPr/>
                    <a:lstStyle/>
                    <a:p>
                      <a:pPr algn="ctr"/>
                      <a:r>
                        <a:rPr lang="en-US" sz="1600" dirty="0" smtClean="0"/>
                        <a:t>1</a:t>
                      </a:r>
                      <a:r>
                        <a:rPr lang="ru-RU" sz="1600" baseline="0" dirty="0" smtClean="0"/>
                        <a:t> </a:t>
                      </a:r>
                      <a:r>
                        <a:rPr lang="en-US" sz="1600" dirty="0" smtClean="0"/>
                        <a:t>500</a:t>
                      </a:r>
                      <a:r>
                        <a:rPr lang="ru-RU" sz="1600" baseline="0" dirty="0" smtClean="0"/>
                        <a:t> </a:t>
                      </a:r>
                      <a:r>
                        <a:rPr lang="en-US" sz="1600" dirty="0" smtClean="0"/>
                        <a:t>000</a:t>
                      </a:r>
                      <a:endParaRPr lang="en-US" sz="1600" dirty="0"/>
                    </a:p>
                  </a:txBody>
                  <a:tcPr anchor="ctr"/>
                </a:tc>
                <a:tc>
                  <a:txBody>
                    <a:bodyPr/>
                    <a:lstStyle/>
                    <a:p>
                      <a:pPr algn="ctr"/>
                      <a:r>
                        <a:rPr lang="en-US" sz="1600" dirty="0" smtClean="0"/>
                        <a:t>14</a:t>
                      </a:r>
                      <a:r>
                        <a:rPr lang="ru-RU" sz="1600" baseline="0" dirty="0" smtClean="0"/>
                        <a:t> </a:t>
                      </a:r>
                      <a:r>
                        <a:rPr lang="en-US" sz="1600" dirty="0" smtClean="0"/>
                        <a:t>743</a:t>
                      </a:r>
                      <a:r>
                        <a:rPr lang="ru-RU" sz="1600" baseline="0" dirty="0" smtClean="0"/>
                        <a:t> </a:t>
                      </a:r>
                      <a:r>
                        <a:rPr lang="en-US" sz="1600" dirty="0" smtClean="0"/>
                        <a:t>698</a:t>
                      </a:r>
                      <a:endParaRPr lang="en-US" sz="1600" dirty="0"/>
                    </a:p>
                  </a:txBody>
                  <a:tcPr anchor="ctr"/>
                </a:tc>
                <a:tc>
                  <a:txBody>
                    <a:bodyPr/>
                    <a:lstStyle/>
                    <a:p>
                      <a:pPr algn="ctr"/>
                      <a:r>
                        <a:rPr lang="en-US" sz="1600" dirty="0" smtClean="0"/>
                        <a:t>3</a:t>
                      </a:r>
                      <a:r>
                        <a:rPr lang="ru-RU" sz="1600" baseline="0" dirty="0" smtClean="0"/>
                        <a:t> </a:t>
                      </a:r>
                      <a:r>
                        <a:rPr lang="en-US" sz="1600" dirty="0" smtClean="0"/>
                        <a:t>072</a:t>
                      </a:r>
                      <a:r>
                        <a:rPr lang="ru-RU" sz="1600" baseline="0" dirty="0" smtClean="0"/>
                        <a:t> </a:t>
                      </a:r>
                      <a:r>
                        <a:rPr lang="en-US" sz="1600" dirty="0" smtClean="0"/>
                        <a:t>870</a:t>
                      </a:r>
                      <a:endParaRPr lang="en-US" sz="1600" dirty="0"/>
                    </a:p>
                  </a:txBody>
                  <a:tcPr anchor="ctr"/>
                </a:tc>
                <a:tc>
                  <a:txBody>
                    <a:bodyPr/>
                    <a:lstStyle/>
                    <a:p>
                      <a:pPr algn="ctr"/>
                      <a:r>
                        <a:rPr lang="en-US" sz="1600" dirty="0" smtClean="0"/>
                        <a:t>19</a:t>
                      </a:r>
                      <a:r>
                        <a:rPr lang="ru-RU" sz="1600" baseline="0" dirty="0" smtClean="0"/>
                        <a:t> </a:t>
                      </a:r>
                      <a:r>
                        <a:rPr lang="en-US" sz="1600" dirty="0" smtClean="0"/>
                        <a:t>316</a:t>
                      </a:r>
                      <a:r>
                        <a:rPr lang="ru-RU" sz="1600" baseline="0" dirty="0" smtClean="0"/>
                        <a:t> </a:t>
                      </a:r>
                      <a:r>
                        <a:rPr lang="en-US" sz="1600" dirty="0" smtClean="0"/>
                        <a:t>568</a:t>
                      </a:r>
                      <a:endParaRPr lang="en-US" sz="1600" dirty="0"/>
                    </a:p>
                  </a:txBody>
                  <a:tcPr anchor="ctr"/>
                </a:tc>
              </a:tr>
            </a:tbl>
          </a:graphicData>
        </a:graphic>
      </p:graphicFrame>
    </p:spTree>
    <p:extLst>
      <p:ext uri="{BB962C8B-B14F-4D97-AF65-F5344CB8AC3E}">
        <p14:creationId xmlns:p14="http://schemas.microsoft.com/office/powerpoint/2010/main" val="319317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981200"/>
          </a:xfrm>
        </p:spPr>
        <p:txBody>
          <a:bodyPr/>
          <a:lstStyle/>
          <a:p>
            <a:pPr eaLnBrk="1" hangingPunct="1">
              <a:defRPr/>
            </a:pPr>
            <a:r>
              <a:rPr lang="ru-RU" dirty="0" smtClean="0">
                <a:solidFill>
                  <a:srgbClr val="00642D"/>
                </a:solidFill>
                <a:latin typeface="+mn-lt"/>
              </a:rPr>
              <a:t>Ключевые направления политики ГЭФ-6</a:t>
            </a:r>
            <a:endParaRPr lang="en-US" dirty="0">
              <a:latin typeface="+mn-lt"/>
            </a:endParaRPr>
          </a:p>
        </p:txBody>
      </p:sp>
    </p:spTree>
    <p:extLst>
      <p:ext uri="{BB962C8B-B14F-4D97-AF65-F5344CB8AC3E}">
        <p14:creationId xmlns:p14="http://schemas.microsoft.com/office/powerpoint/2010/main" val="306267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3429000" cy="4495800"/>
          </a:xfrm>
        </p:spPr>
        <p:txBody>
          <a:bodyPr/>
          <a:lstStyle/>
          <a:p>
            <a:pPr marL="0" indent="0" algn="ctr">
              <a:spcBef>
                <a:spcPts val="0"/>
              </a:spcBef>
              <a:spcAft>
                <a:spcPts val="0"/>
              </a:spcAft>
              <a:buClr>
                <a:schemeClr val="tx1"/>
              </a:buClr>
              <a:buNone/>
            </a:pPr>
            <a:r>
              <a:rPr lang="ru-RU" sz="1800" u="sng" dirty="0" smtClean="0">
                <a:solidFill>
                  <a:schemeClr val="tx2"/>
                </a:solidFill>
                <a:cs typeface="Times New Roman" panose="02020603050405020304" pitchFamily="18" charset="0"/>
              </a:rPr>
              <a:t>Совет и Секретариат ГЭФ</a:t>
            </a:r>
            <a:endParaRPr lang="en-US" sz="1800" u="sng" dirty="0" smtClean="0">
              <a:solidFill>
                <a:schemeClr val="tx2"/>
              </a:solidFill>
              <a:cs typeface="Times New Roman" panose="02020603050405020304" pitchFamily="18" charset="0"/>
            </a:endParaRPr>
          </a:p>
          <a:p>
            <a:pPr marL="685800" indent="-685800">
              <a:spcBef>
                <a:spcPts val="0"/>
              </a:spcBef>
              <a:spcAft>
                <a:spcPts val="0"/>
              </a:spcAft>
              <a:buClr>
                <a:schemeClr val="tx1"/>
              </a:buClr>
              <a:buNone/>
            </a:pPr>
            <a:r>
              <a:rPr lang="ru-RU" sz="1800" dirty="0">
                <a:solidFill>
                  <a:prstClr val="black"/>
                </a:solidFill>
                <a:cs typeface="Times New Roman" panose="02020603050405020304" pitchFamily="18" charset="0"/>
              </a:rPr>
              <a:t>Этап </a:t>
            </a:r>
            <a:r>
              <a:rPr lang="en-US" sz="1800" dirty="0" smtClean="0">
                <a:cs typeface="Times New Roman" panose="02020603050405020304" pitchFamily="18" charset="0"/>
              </a:rPr>
              <a:t>1: </a:t>
            </a:r>
            <a:r>
              <a:rPr lang="ru-RU" sz="1800" dirty="0" smtClean="0">
                <a:cs typeface="Times New Roman" panose="02020603050405020304" pitchFamily="18" charset="0"/>
              </a:rPr>
              <a:t>Совет ГЭФ </a:t>
            </a:r>
            <a:r>
              <a:rPr lang="ru-RU" sz="1800" dirty="0">
                <a:cs typeface="Times New Roman" panose="02020603050405020304" pitchFamily="18" charset="0"/>
              </a:rPr>
              <a:t>утверждает Рабочую программу </a:t>
            </a:r>
            <a:r>
              <a:rPr lang="en-US" sz="1800" dirty="0" smtClean="0">
                <a:cs typeface="Times New Roman" panose="02020603050405020304" pitchFamily="18" charset="0"/>
              </a:rPr>
              <a:t>(</a:t>
            </a:r>
            <a:r>
              <a:rPr lang="ru-RU" sz="1800" dirty="0" smtClean="0">
                <a:cs typeface="Times New Roman" panose="02020603050405020304" pitchFamily="18" charset="0"/>
              </a:rPr>
              <a:t>состоящую из ИФП, согласованных с ИД ГЭФ)</a:t>
            </a:r>
            <a:endParaRPr lang="en-US" sz="1800" dirty="0" smtClean="0">
              <a:cs typeface="Times New Roman" panose="02020603050405020304" pitchFamily="18" charset="0"/>
            </a:endParaRPr>
          </a:p>
          <a:p>
            <a:pPr marL="685800" indent="-685800">
              <a:spcAft>
                <a:spcPts val="600"/>
              </a:spcAft>
              <a:buClr>
                <a:schemeClr val="tx1"/>
              </a:buClr>
              <a:buNone/>
            </a:pPr>
            <a:r>
              <a:rPr lang="ru-RU" sz="1800" dirty="0" smtClean="0">
                <a:solidFill>
                  <a:prstClr val="black"/>
                </a:solidFill>
                <a:cs typeface="Times New Roman" panose="02020603050405020304" pitchFamily="18" charset="0"/>
              </a:rPr>
              <a:t>Этап </a:t>
            </a:r>
            <a:r>
              <a:rPr lang="en-US" sz="1800" dirty="0" smtClean="0">
                <a:cs typeface="Times New Roman" panose="02020603050405020304" pitchFamily="18" charset="0"/>
              </a:rPr>
              <a:t>2: </a:t>
            </a:r>
            <a:r>
              <a:rPr lang="ru-RU" sz="1800" dirty="0" smtClean="0">
                <a:cs typeface="Times New Roman" panose="02020603050405020304" pitchFamily="18" charset="0"/>
              </a:rPr>
              <a:t>ИД ГЭФ одобряет проект</a:t>
            </a:r>
          </a:p>
          <a:p>
            <a:pPr eaLnBrk="1" hangingPunct="1">
              <a:buClr>
                <a:schemeClr val="tx1"/>
              </a:buClr>
              <a:buSzTx/>
              <a:buFont typeface="Wingdings" pitchFamily="2" charset="2"/>
              <a:buNone/>
            </a:pPr>
            <a:endParaRPr lang="en-US" sz="1200" b="1" u="sng" dirty="0" smtClean="0">
              <a:cs typeface="Times New Roman" pitchFamily="18" charset="0"/>
            </a:endParaRPr>
          </a:p>
          <a:p>
            <a:pPr algn="ctr" eaLnBrk="1" hangingPunct="1">
              <a:spcBef>
                <a:spcPts val="0"/>
              </a:spcBef>
              <a:buClr>
                <a:schemeClr val="tx1"/>
              </a:buClr>
              <a:buSzTx/>
              <a:buFont typeface="Wingdings" pitchFamily="2" charset="2"/>
              <a:buNone/>
            </a:pPr>
            <a:r>
              <a:rPr lang="ru-RU" sz="1800" u="sng" dirty="0" smtClean="0">
                <a:solidFill>
                  <a:schemeClr val="tx2"/>
                </a:solidFill>
                <a:cs typeface="Times New Roman" pitchFamily="18" charset="0"/>
              </a:rPr>
              <a:t>Агентство ГЭФ</a:t>
            </a:r>
            <a:endParaRPr lang="en-US" sz="1800" dirty="0">
              <a:solidFill>
                <a:schemeClr val="tx2"/>
              </a:solidFill>
              <a:cs typeface="Times New Roman" pitchFamily="18" charset="0"/>
            </a:endParaRP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3: </a:t>
            </a:r>
            <a:r>
              <a:rPr lang="ru-RU" sz="1800" dirty="0" smtClean="0">
                <a:cs typeface="Times New Roman" pitchFamily="18" charset="0"/>
              </a:rPr>
              <a:t>Агентство </a:t>
            </a:r>
            <a:r>
              <a:rPr lang="ru-RU" sz="1800" dirty="0">
                <a:cs typeface="Times New Roman" pitchFamily="18" charset="0"/>
              </a:rPr>
              <a:t>проводит </a:t>
            </a:r>
            <a:r>
              <a:rPr lang="ru-RU" sz="1800" dirty="0" smtClean="0">
                <a:cs typeface="Times New Roman" pitchFamily="18" charset="0"/>
              </a:rPr>
              <a:t>внутреннюю </a:t>
            </a:r>
            <a:r>
              <a:rPr lang="ru-RU" sz="1800" dirty="0">
                <a:cs typeface="Times New Roman" pitchFamily="18" charset="0"/>
              </a:rPr>
              <a:t>процедуру утверждения </a:t>
            </a:r>
            <a:r>
              <a:rPr lang="ru-RU" sz="1800" dirty="0" smtClean="0">
                <a:cs typeface="Times New Roman" pitchFamily="18" charset="0"/>
              </a:rPr>
              <a:t>проекта</a:t>
            </a:r>
            <a:r>
              <a:rPr lang="en-US" sz="1800" dirty="0" smtClean="0">
                <a:cs typeface="Times New Roman" pitchFamily="18" charset="0"/>
              </a:rPr>
              <a:t> </a:t>
            </a: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4: </a:t>
            </a:r>
            <a:r>
              <a:rPr lang="ru-RU" sz="1800" dirty="0" smtClean="0">
                <a:cs typeface="Times New Roman" pitchFamily="18" charset="0"/>
              </a:rPr>
              <a:t>Реализация проекта </a:t>
            </a:r>
            <a:r>
              <a:rPr lang="en-US" sz="1800" dirty="0" smtClean="0">
                <a:cs typeface="Times New Roman" pitchFamily="18" charset="0"/>
              </a:rPr>
              <a:t>(</a:t>
            </a:r>
            <a:r>
              <a:rPr lang="ru-RU" sz="1800" dirty="0" smtClean="0">
                <a:cs typeface="Times New Roman" pitchFamily="18" charset="0"/>
              </a:rPr>
              <a:t>завершению проекта предшествует итоговая оценка и финансовое закрытие</a:t>
            </a:r>
            <a:r>
              <a:rPr lang="en-US" sz="1800" dirty="0" smtClean="0">
                <a:cs typeface="Times New Roman" pitchFamily="18" charset="0"/>
              </a:rPr>
              <a:t>)</a:t>
            </a:r>
          </a:p>
          <a:p>
            <a:pPr marL="0" indent="0">
              <a:spcBef>
                <a:spcPts val="0"/>
              </a:spcBef>
              <a:buClr>
                <a:schemeClr val="tx1"/>
              </a:buClr>
              <a:buNone/>
            </a:pPr>
            <a:endParaRPr lang="en-US" sz="1800" dirty="0" smtClean="0"/>
          </a:p>
          <a:p>
            <a:pPr marL="0" indent="0">
              <a:buClr>
                <a:schemeClr val="tx1"/>
              </a:buClr>
              <a:buNone/>
            </a:pPr>
            <a:endParaRPr lang="en-US" sz="1800" dirty="0" smtClean="0">
              <a:cs typeface="Times New Roman" pitchFamily="18" charset="0"/>
            </a:endParaRPr>
          </a:p>
        </p:txBody>
      </p:sp>
      <p:sp>
        <p:nvSpPr>
          <p:cNvPr id="4" name="Title 3"/>
          <p:cNvSpPr txBox="1">
            <a:spLocks/>
          </p:cNvSpPr>
          <p:nvPr/>
        </p:nvSpPr>
        <p:spPr bwMode="auto">
          <a:xfrm>
            <a:off x="0" y="1"/>
            <a:ext cx="9144000" cy="685799"/>
          </a:xfrm>
          <a:prstGeom prst="rect">
            <a:avLst/>
          </a:prstGeom>
          <a:solidFill>
            <a:srgbClr val="DDDDDD"/>
          </a:solidFill>
          <a:ln w="9525">
            <a:noFill/>
            <a:miter lim="800000"/>
            <a:headEnd/>
            <a:tailEnd/>
          </a:ln>
        </p:spPr>
        <p:txBody>
          <a:bodyPr anchor="ctr"/>
          <a:lstStyle/>
          <a:p>
            <a:pPr algn="ctr"/>
            <a:r>
              <a:rPr lang="ru-RU" sz="2800" b="1" dirty="0" smtClean="0">
                <a:solidFill>
                  <a:schemeClr val="tx2"/>
                </a:solidFill>
                <a:latin typeface="+mn-lt"/>
                <a:ea typeface="+mj-ea"/>
                <a:cs typeface="Times New Roman" panose="02020603050405020304" pitchFamily="18" charset="0"/>
              </a:rPr>
              <a:t>Проектный цикл для полномасштабных проектов</a:t>
            </a:r>
            <a:endParaRPr lang="en-US" sz="2800" b="1" dirty="0">
              <a:solidFill>
                <a:schemeClr val="tx2"/>
              </a:solidFill>
              <a:latin typeface="+mn-lt"/>
              <a:ea typeface="+mj-ea"/>
              <a:cs typeface="Times New Roman" panose="02020603050405020304" pitchFamily="18"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113673451"/>
              </p:ext>
            </p:extLst>
          </p:nvPr>
        </p:nvGraphicFramePr>
        <p:xfrm>
          <a:off x="3678115" y="1143000"/>
          <a:ext cx="5105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598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191000"/>
            <a:ext cx="2641600" cy="198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ontent Placeholder 2"/>
          <p:cNvSpPr>
            <a:spLocks noGrp="1"/>
          </p:cNvSpPr>
          <p:nvPr>
            <p:ph idx="1"/>
          </p:nvPr>
        </p:nvSpPr>
        <p:spPr>
          <a:xfrm>
            <a:off x="228600" y="914400"/>
            <a:ext cx="8686800" cy="4953000"/>
          </a:xfrm>
        </p:spPr>
        <p:txBody>
          <a:bodyPr/>
          <a:lstStyle/>
          <a:p>
            <a:pPr marL="0" lvl="1" indent="0">
              <a:buNone/>
            </a:pPr>
            <a:endParaRPr lang="en-US" sz="2000" dirty="0" smtClean="0">
              <a:cs typeface="Times New Roman" panose="02020603050405020304" pitchFamily="18" charset="0"/>
            </a:endParaRPr>
          </a:p>
          <a:p>
            <a:pPr marL="228600" lvl="1" indent="-228600">
              <a:buFont typeface="Arial" panose="020B0604020202020204" pitchFamily="34" charset="0"/>
              <a:buChar char="•"/>
            </a:pPr>
            <a:endParaRPr lang="en-US" sz="2000" dirty="0" smtClean="0">
              <a:cs typeface="Times New Roman" panose="02020603050405020304" pitchFamily="18" charset="0"/>
            </a:endParaRPr>
          </a:p>
          <a:p>
            <a:pPr marL="228600" lvl="1" indent="-228600">
              <a:buFont typeface="Arial" panose="020B0604020202020204" pitchFamily="34" charset="0"/>
              <a:buChar char="•"/>
            </a:pPr>
            <a:endParaRPr lang="en-US" sz="2000" dirty="0">
              <a:cs typeface="Times New Roman" panose="02020603050405020304" pitchFamily="18" charset="0"/>
            </a:endParaRPr>
          </a:p>
          <a:p>
            <a:pPr marL="228600" lvl="1" indent="-228600">
              <a:buFont typeface="Arial" panose="020B0604020202020204" pitchFamily="34" charset="0"/>
              <a:buChar char="•"/>
            </a:pPr>
            <a:endParaRPr lang="en-US" sz="2000" dirty="0" smtClean="0">
              <a:cs typeface="Times New Roman" panose="02020603050405020304" pitchFamily="18" charset="0"/>
            </a:endParaRPr>
          </a:p>
          <a:p>
            <a:pPr lvl="1" indent="0">
              <a:buNone/>
            </a:pPr>
            <a:endParaRPr lang="en-US" sz="2000" dirty="0" smtClean="0">
              <a:cs typeface="Times New Roman" panose="02020603050405020304" pitchFamily="18" charset="0"/>
            </a:endParaRPr>
          </a:p>
          <a:p>
            <a:pPr lvl="1" indent="0">
              <a:buNone/>
            </a:pPr>
            <a:endParaRPr lang="en-US" sz="2000" dirty="0">
              <a:cs typeface="Times New Roman" panose="02020603050405020304" pitchFamily="18" charset="0"/>
            </a:endParaRPr>
          </a:p>
          <a:p>
            <a:pPr lvl="1" indent="0">
              <a:buNone/>
            </a:pPr>
            <a:endParaRPr lang="en-US" sz="2000" dirty="0">
              <a:cs typeface="Times New Roman" panose="02020603050405020304" pitchFamily="18" charset="0"/>
            </a:endParaRPr>
          </a:p>
          <a:p>
            <a:pPr marL="0" lvl="1" indent="457200">
              <a:spcBef>
                <a:spcPts val="600"/>
              </a:spcBef>
              <a:buClr>
                <a:schemeClr val="tx1"/>
              </a:buClr>
              <a:buNone/>
            </a:pPr>
            <a:endParaRPr lang="en-US" sz="1800" u="sng" dirty="0" smtClean="0">
              <a:cs typeface="Times New Roman" panose="02020603050405020304" pitchFamily="18" charset="0"/>
            </a:endParaRPr>
          </a:p>
          <a:p>
            <a:pPr marL="0" lvl="1" indent="0">
              <a:spcBef>
                <a:spcPts val="600"/>
              </a:spcBef>
              <a:buClr>
                <a:schemeClr val="tx1"/>
              </a:buClr>
              <a:buNone/>
            </a:pPr>
            <a:endParaRPr lang="ru-RU" sz="1800" u="sng" dirty="0" smtClean="0">
              <a:cs typeface="Times New Roman" panose="02020603050405020304" pitchFamily="18" charset="0"/>
            </a:endParaRPr>
          </a:p>
          <a:p>
            <a:pPr marL="0" lvl="1" indent="0">
              <a:spcBef>
                <a:spcPts val="600"/>
              </a:spcBef>
              <a:buClr>
                <a:schemeClr val="tx1"/>
              </a:buClr>
              <a:buNone/>
            </a:pPr>
            <a:r>
              <a:rPr lang="ru-RU" sz="1800" dirty="0" smtClean="0">
                <a:cs typeface="Times New Roman" panose="02020603050405020304" pitchFamily="18" charset="0"/>
              </a:rPr>
              <a:t>Комиссионное вознаграждение агентства за </a:t>
            </a:r>
            <a:r>
              <a:rPr lang="ru-RU" sz="1800" u="sng" dirty="0" smtClean="0">
                <a:cs typeface="Times New Roman" panose="02020603050405020304" pitchFamily="18" charset="0"/>
              </a:rPr>
              <a:t>полномасштабный проект</a:t>
            </a:r>
            <a:r>
              <a:rPr lang="en-US" sz="1800" dirty="0" smtClean="0">
                <a:cs typeface="Times New Roman" panose="02020603050405020304" pitchFamily="18" charset="0"/>
              </a:rPr>
              <a:t>: </a:t>
            </a:r>
            <a:r>
              <a:rPr lang="ru-RU" sz="1800" dirty="0" smtClean="0">
                <a:cs typeface="Times New Roman" panose="02020603050405020304" pitchFamily="18" charset="0"/>
              </a:rPr>
              <a:t>выплата транша </a:t>
            </a:r>
            <a:r>
              <a:rPr lang="en-US" sz="1800" dirty="0" smtClean="0">
                <a:cs typeface="Times New Roman" panose="02020603050405020304" pitchFamily="18" charset="0"/>
              </a:rPr>
              <a:t>40/60</a:t>
            </a:r>
          </a:p>
          <a:p>
            <a:pPr marL="457200" lvl="1" indent="-228600">
              <a:buFont typeface="Wingdings" panose="05000000000000000000" pitchFamily="2" charset="2"/>
              <a:buChar char="ü"/>
            </a:pPr>
            <a:r>
              <a:rPr lang="en-US" sz="1800" dirty="0" smtClean="0">
                <a:solidFill>
                  <a:srgbClr val="FF0000"/>
                </a:solidFill>
                <a:cs typeface="Times New Roman" panose="02020603050405020304" pitchFamily="18" charset="0"/>
              </a:rPr>
              <a:t>40% </a:t>
            </a:r>
            <a:r>
              <a:rPr lang="ru-RU" sz="1800" dirty="0" smtClean="0">
                <a:cs typeface="Times New Roman" panose="02020603050405020304" pitchFamily="18" charset="0"/>
              </a:rPr>
              <a:t>вознаграждения выплачивается после</a:t>
            </a:r>
            <a:endParaRPr lang="en-US" sz="1800" dirty="0">
              <a:cs typeface="Times New Roman" panose="02020603050405020304" pitchFamily="18" charset="0"/>
            </a:endParaRPr>
          </a:p>
          <a:p>
            <a:pPr marL="457200" lvl="1" indent="-228600">
              <a:buNone/>
            </a:pPr>
            <a:r>
              <a:rPr lang="en-US" sz="1800" dirty="0" smtClean="0">
                <a:cs typeface="Times New Roman" panose="02020603050405020304" pitchFamily="18" charset="0"/>
              </a:rPr>
              <a:t>    </a:t>
            </a:r>
            <a:r>
              <a:rPr lang="ru-RU" sz="1800" dirty="0" smtClean="0">
                <a:cs typeface="Times New Roman" panose="02020603050405020304" pitchFamily="18" charset="0"/>
              </a:rPr>
              <a:t>одобрения Рабочей программы Советом ГЭФ</a:t>
            </a:r>
            <a:endParaRPr lang="en-US" sz="1800" dirty="0" smtClean="0">
              <a:cs typeface="Times New Roman" panose="02020603050405020304" pitchFamily="18" charset="0"/>
            </a:endParaRPr>
          </a:p>
          <a:p>
            <a:pPr marL="457200" lvl="1" indent="-228600">
              <a:buFont typeface="Wingdings" panose="05000000000000000000" pitchFamily="2" charset="2"/>
              <a:buChar char="ü"/>
            </a:pPr>
            <a:r>
              <a:rPr lang="en-US" sz="1800" dirty="0" smtClean="0">
                <a:solidFill>
                  <a:srgbClr val="FF0000"/>
                </a:solidFill>
                <a:cs typeface="Times New Roman" panose="02020603050405020304" pitchFamily="18" charset="0"/>
              </a:rPr>
              <a:t>60%</a:t>
            </a:r>
            <a:r>
              <a:rPr lang="en-US" sz="1800" dirty="0" smtClean="0">
                <a:cs typeface="Times New Roman" panose="02020603050405020304" pitchFamily="18" charset="0"/>
              </a:rPr>
              <a:t> </a:t>
            </a:r>
            <a:r>
              <a:rPr lang="ru-RU" sz="1800" dirty="0">
                <a:cs typeface="Times New Roman" panose="02020603050405020304" pitchFamily="18" charset="0"/>
              </a:rPr>
              <a:t>вознаграждения выплачивается после</a:t>
            </a:r>
            <a:endParaRPr lang="en-US" sz="1800" dirty="0" smtClean="0">
              <a:cs typeface="Times New Roman" panose="02020603050405020304" pitchFamily="18" charset="0"/>
            </a:endParaRPr>
          </a:p>
          <a:p>
            <a:pPr marL="228600" lvl="1" indent="0">
              <a:buNone/>
            </a:pPr>
            <a:r>
              <a:rPr lang="en-US" sz="1800" dirty="0">
                <a:cs typeface="Times New Roman" panose="02020603050405020304" pitchFamily="18" charset="0"/>
              </a:rPr>
              <a:t> </a:t>
            </a:r>
            <a:r>
              <a:rPr lang="en-US" sz="1800" dirty="0" smtClean="0">
                <a:cs typeface="Times New Roman" panose="02020603050405020304" pitchFamily="18" charset="0"/>
              </a:rPr>
              <a:t>   </a:t>
            </a:r>
            <a:r>
              <a:rPr lang="ru-RU" sz="1800" dirty="0" smtClean="0">
                <a:cs typeface="Times New Roman" panose="02020603050405020304" pitchFamily="18" charset="0"/>
              </a:rPr>
              <a:t>одобрения ИД ГЭФ</a:t>
            </a:r>
            <a:endParaRPr lang="en-US" sz="1800" dirty="0" smtClean="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23322093"/>
              </p:ext>
            </p:extLst>
          </p:nvPr>
        </p:nvGraphicFramePr>
        <p:xfrm>
          <a:off x="380999" y="990600"/>
          <a:ext cx="8077202" cy="3093720"/>
        </p:xfrm>
        <a:graphic>
          <a:graphicData uri="http://schemas.openxmlformats.org/drawingml/2006/table">
            <a:tbl>
              <a:tblPr firstRow="1" bandRow="1">
                <a:tableStyleId>{00A15C55-8517-42AA-B614-E9B94910E393}</a:tableStyleId>
              </a:tblPr>
              <a:tblGrid>
                <a:gridCol w="3962401"/>
                <a:gridCol w="1905000"/>
                <a:gridCol w="2209801"/>
              </a:tblGrid>
              <a:tr h="370840">
                <a:tc gridSpan="3">
                  <a:txBody>
                    <a:bodyPr/>
                    <a:lstStyle/>
                    <a:p>
                      <a:pPr algn="ctr"/>
                      <a:r>
                        <a:rPr lang="ru-RU" sz="1600" b="0" dirty="0" smtClean="0">
                          <a:cs typeface="Times New Roman" panose="02020603050405020304" pitchFamily="18" charset="0"/>
                        </a:rPr>
                        <a:t>ВСЕ проекты </a:t>
                      </a:r>
                      <a:r>
                        <a:rPr lang="en-US" sz="1600" b="0" dirty="0" smtClean="0">
                          <a:cs typeface="Times New Roman" panose="02020603050405020304" pitchFamily="18" charset="0"/>
                        </a:rPr>
                        <a:t>(</a:t>
                      </a:r>
                      <a:r>
                        <a:rPr lang="ru-RU" sz="1600" b="0" dirty="0" smtClean="0">
                          <a:cs typeface="Times New Roman" panose="02020603050405020304" pitchFamily="18" charset="0"/>
                        </a:rPr>
                        <a:t>ПМП</a:t>
                      </a:r>
                      <a:r>
                        <a:rPr lang="en-US" sz="1600" b="0" dirty="0" smtClean="0">
                          <a:cs typeface="Times New Roman" panose="02020603050405020304" pitchFamily="18" charset="0"/>
                        </a:rPr>
                        <a:t>, </a:t>
                      </a:r>
                      <a:r>
                        <a:rPr lang="ru-RU" sz="1600" b="0" dirty="0" smtClean="0">
                          <a:cs typeface="Times New Roman" panose="02020603050405020304" pitchFamily="18" charset="0"/>
                        </a:rPr>
                        <a:t>СМП</a:t>
                      </a:r>
                      <a:r>
                        <a:rPr lang="en-US" sz="1600" b="0" dirty="0" smtClean="0">
                          <a:cs typeface="Times New Roman" panose="02020603050405020304" pitchFamily="18" charset="0"/>
                        </a:rPr>
                        <a:t>, </a:t>
                      </a:r>
                      <a:r>
                        <a:rPr lang="ru-RU" sz="1600" b="0" dirty="0" smtClean="0">
                          <a:cs typeface="Times New Roman" panose="02020603050405020304" pitchFamily="18" charset="0"/>
                        </a:rPr>
                        <a:t>СМ и</a:t>
                      </a:r>
                      <a:r>
                        <a:rPr lang="en-US" sz="1600" b="0" dirty="0" smtClean="0">
                          <a:cs typeface="Times New Roman" panose="02020603050405020304" pitchFamily="18" charset="0"/>
                        </a:rPr>
                        <a:t> </a:t>
                      </a:r>
                      <a:r>
                        <a:rPr lang="ru-RU" sz="1600" b="0" dirty="0" smtClean="0">
                          <a:cs typeface="Times New Roman" panose="02020603050405020304" pitchFamily="18" charset="0"/>
                        </a:rPr>
                        <a:t>ПП</a:t>
                      </a:r>
                      <a:r>
                        <a:rPr lang="en-US" sz="1600" b="0" dirty="0" smtClean="0">
                          <a:cs typeface="Times New Roman" panose="02020603050405020304" pitchFamily="18" charset="0"/>
                        </a:rPr>
                        <a:t>) </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b="0" dirty="0"/>
                    </a:p>
                  </a:txBody>
                  <a:tcPr/>
                </a:tc>
                <a:tc hMerge="1">
                  <a:txBody>
                    <a:bodyPr/>
                    <a:lstStyle/>
                    <a:p>
                      <a:pPr algn="ctr"/>
                      <a:endParaRPr lang="en-US" b="0" dirty="0"/>
                    </a:p>
                  </a:txBody>
                  <a:tcPr/>
                </a:tc>
              </a:tr>
              <a:tr h="370840">
                <a:tc>
                  <a:txBody>
                    <a:bodyPr/>
                    <a:lstStyle/>
                    <a:p>
                      <a:pPr algn="ctr"/>
                      <a:endParaRPr lang="en-US" sz="1600" b="0" dirty="0"/>
                    </a:p>
                  </a:txBody>
                  <a:tcPr>
                    <a:lnL w="12700" cap="flat" cmpd="sng" algn="ctr">
                      <a:solidFill>
                        <a:schemeClr val="tx1"/>
                      </a:solidFill>
                      <a:prstDash val="solid"/>
                      <a:round/>
                      <a:headEnd type="none" w="med" len="med"/>
                      <a:tailEnd type="none" w="med" len="med"/>
                    </a:lnL>
                  </a:tcPr>
                </a:tc>
                <a:tc>
                  <a:txBody>
                    <a:bodyPr/>
                    <a:lstStyle/>
                    <a:p>
                      <a:pPr algn="ctr"/>
                      <a:r>
                        <a:rPr lang="en-US" sz="1600" b="0" dirty="0" smtClean="0"/>
                        <a:t>10</a:t>
                      </a:r>
                      <a:r>
                        <a:rPr lang="ru-RU" sz="1600" b="0" dirty="0" smtClean="0"/>
                        <a:t> млн.</a:t>
                      </a:r>
                      <a:r>
                        <a:rPr lang="ru-RU" sz="1600" b="0" baseline="0" dirty="0" smtClean="0"/>
                        <a:t> долларов США и менее</a:t>
                      </a:r>
                      <a:endParaRPr lang="en-US" sz="1600" b="0" dirty="0"/>
                    </a:p>
                  </a:txBody>
                  <a:tcPr/>
                </a:tc>
                <a:tc>
                  <a:txBody>
                    <a:bodyPr/>
                    <a:lstStyle/>
                    <a:p>
                      <a:pPr algn="ctr"/>
                      <a:r>
                        <a:rPr kumimoji="0" lang="ru-RU" sz="1600" b="0" i="0" u="none" strike="noStrike" kern="1200" cap="none" spc="0" normalizeH="0" baseline="0" noProof="0" dirty="0" smtClean="0">
                          <a:ln>
                            <a:noFill/>
                          </a:ln>
                          <a:solidFill>
                            <a:prstClr val="black"/>
                          </a:solidFill>
                          <a:effectLst/>
                          <a:uLnTx/>
                          <a:uFillTx/>
                          <a:latin typeface="+mn-lt"/>
                          <a:ea typeface="+mn-ea"/>
                          <a:cs typeface="+mn-cs"/>
                        </a:rPr>
                        <a:t>свыше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10</a:t>
                      </a:r>
                      <a:r>
                        <a:rPr kumimoji="0" lang="ru-RU" sz="1600" b="0" i="0" u="none" strike="noStrike" kern="1200" cap="none" spc="0" normalizeH="0" baseline="0" noProof="0" dirty="0" smtClean="0">
                          <a:ln>
                            <a:noFill/>
                          </a:ln>
                          <a:solidFill>
                            <a:prstClr val="black"/>
                          </a:solidFill>
                          <a:effectLst/>
                          <a:uLnTx/>
                          <a:uFillTx/>
                          <a:latin typeface="+mn-lt"/>
                          <a:ea typeface="+mn-ea"/>
                          <a:cs typeface="+mn-cs"/>
                        </a:rPr>
                        <a:t> млн. долларов США </a:t>
                      </a:r>
                      <a:endParaRPr lang="en-US" sz="1600" b="0" dirty="0"/>
                    </a:p>
                  </a:txBody>
                  <a:tcPr>
                    <a:lnR w="12700" cap="flat" cmpd="sng" algn="ctr">
                      <a:solidFill>
                        <a:schemeClr val="tx1"/>
                      </a:solidFill>
                      <a:prstDash val="solid"/>
                      <a:round/>
                      <a:headEnd type="none" w="med" len="med"/>
                      <a:tailEnd type="none" w="med" len="med"/>
                    </a:lnR>
                  </a:tcPr>
                </a:tc>
              </a:tr>
              <a:tr h="370840">
                <a:tc>
                  <a:txBody>
                    <a:bodyPr/>
                    <a:lstStyle/>
                    <a:p>
                      <a:pPr algn="ctr"/>
                      <a:r>
                        <a:rPr lang="en-US" sz="1600" b="0" dirty="0" smtClean="0"/>
                        <a:t>10 </a:t>
                      </a:r>
                      <a:r>
                        <a:rPr lang="ru-RU" sz="1600" b="0" dirty="0" smtClean="0"/>
                        <a:t>существующих</a:t>
                      </a:r>
                      <a:r>
                        <a:rPr lang="ru-RU" sz="1600" b="0" baseline="0" dirty="0" smtClean="0"/>
                        <a:t> организаций-исполнителей (агентств)</a:t>
                      </a:r>
                      <a:endParaRPr lang="en-US" sz="1600" b="0" dirty="0"/>
                    </a:p>
                  </a:txBody>
                  <a:tcPr>
                    <a:lnL w="12700" cap="flat" cmpd="sng" algn="ctr">
                      <a:solidFill>
                        <a:schemeClr val="tx1"/>
                      </a:solidFill>
                      <a:prstDash val="solid"/>
                      <a:round/>
                      <a:headEnd type="none" w="med" len="med"/>
                      <a:tailEnd type="none" w="med" len="med"/>
                    </a:lnL>
                  </a:tcPr>
                </a:tc>
                <a:tc>
                  <a:txBody>
                    <a:bodyPr/>
                    <a:lstStyle/>
                    <a:p>
                      <a:pPr algn="ctr"/>
                      <a:r>
                        <a:rPr lang="en-US" sz="1600" b="0" dirty="0" smtClean="0">
                          <a:solidFill>
                            <a:srgbClr val="FF0000"/>
                          </a:solidFill>
                        </a:rPr>
                        <a:t>9</a:t>
                      </a:r>
                      <a:r>
                        <a:rPr lang="ru-RU" sz="1600" b="0" dirty="0" smtClean="0">
                          <a:solidFill>
                            <a:srgbClr val="FF0000"/>
                          </a:solidFill>
                        </a:rPr>
                        <a:t>,</a:t>
                      </a:r>
                      <a:r>
                        <a:rPr lang="en-US" sz="1600" b="0" dirty="0" smtClean="0">
                          <a:solidFill>
                            <a:srgbClr val="FF0000"/>
                          </a:solidFill>
                        </a:rPr>
                        <a:t>5%</a:t>
                      </a:r>
                      <a:endParaRPr lang="en-US" sz="1600" b="0" dirty="0">
                        <a:solidFill>
                          <a:srgbClr val="FF0000"/>
                        </a:solidFill>
                      </a:endParaRPr>
                    </a:p>
                  </a:txBody>
                  <a:tcPr/>
                </a:tc>
                <a:tc>
                  <a:txBody>
                    <a:bodyPr/>
                    <a:lstStyle/>
                    <a:p>
                      <a:pPr algn="ctr"/>
                      <a:r>
                        <a:rPr lang="en-US" sz="1600" b="0" dirty="0" smtClean="0">
                          <a:solidFill>
                            <a:srgbClr val="FF0000"/>
                          </a:solidFill>
                        </a:rPr>
                        <a:t>9</a:t>
                      </a:r>
                      <a:r>
                        <a:rPr lang="ru-RU" sz="1600" b="0" dirty="0" smtClean="0">
                          <a:solidFill>
                            <a:srgbClr val="FF0000"/>
                          </a:solidFill>
                        </a:rPr>
                        <a:t>,</a:t>
                      </a:r>
                      <a:r>
                        <a:rPr lang="en-US" sz="1600" b="0" dirty="0" smtClean="0">
                          <a:solidFill>
                            <a:srgbClr val="FF0000"/>
                          </a:solidFill>
                        </a:rPr>
                        <a:t>0%</a:t>
                      </a:r>
                      <a:endParaRPr lang="en-US" sz="1600" b="0" dirty="0">
                        <a:solidFill>
                          <a:srgbClr val="FF0000"/>
                        </a:solidFill>
                      </a:endParaRPr>
                    </a:p>
                  </a:txBody>
                  <a:tcPr>
                    <a:lnR w="12700" cap="flat" cmpd="sng" algn="ctr">
                      <a:solidFill>
                        <a:schemeClr val="tx1"/>
                      </a:solidFill>
                      <a:prstDash val="solid"/>
                      <a:round/>
                      <a:headEnd type="none" w="med" len="med"/>
                      <a:tailEnd type="none" w="med" len="med"/>
                    </a:lnR>
                  </a:tcPr>
                </a:tc>
              </a:tr>
              <a:tr h="370840">
                <a:tc>
                  <a:txBody>
                    <a:bodyPr/>
                    <a:lstStyle/>
                    <a:p>
                      <a:pPr algn="ctr"/>
                      <a:r>
                        <a:rPr lang="en-US" sz="1600" b="0" dirty="0" smtClean="0"/>
                        <a:t>8 </a:t>
                      </a:r>
                      <a:r>
                        <a:rPr lang="ru-RU" sz="1600" b="0" dirty="0" smtClean="0"/>
                        <a:t>проектных</a:t>
                      </a:r>
                      <a:r>
                        <a:rPr lang="ru-RU" sz="1600" b="0" baseline="0" dirty="0" smtClean="0"/>
                        <a:t> агентств</a:t>
                      </a:r>
                      <a:endParaRPr lang="en-US" sz="1600" b="0" dirty="0" smtClean="0"/>
                    </a:p>
                    <a:p>
                      <a:pPr algn="ctr"/>
                      <a:r>
                        <a:rPr lang="en-US" sz="1600" b="0" dirty="0" smtClean="0"/>
                        <a:t>(</a:t>
                      </a:r>
                      <a:r>
                        <a:rPr lang="ru-RU" sz="1600" b="0" dirty="0" smtClean="0"/>
                        <a:t>экспериментальная аккредитация в рамках ГЭФ-6</a:t>
                      </a:r>
                      <a:r>
                        <a:rPr lang="en-US" sz="1600" b="0" baseline="0" dirty="0" smtClean="0"/>
                        <a:t>)</a:t>
                      </a:r>
                      <a:endParaRPr lang="en-US" sz="1600" b="0" dirty="0"/>
                    </a:p>
                  </a:txBody>
                  <a:tcPr>
                    <a:lnL w="12700" cap="flat" cmpd="sng" algn="ctr">
                      <a:solidFill>
                        <a:schemeClr val="tx1"/>
                      </a:solidFill>
                      <a:prstDash val="solid"/>
                      <a:round/>
                      <a:headEnd type="none" w="med" len="med"/>
                      <a:tailEnd type="none" w="med" len="med"/>
                    </a:lnL>
                  </a:tcPr>
                </a:tc>
                <a:tc gridSpan="2">
                  <a:txBody>
                    <a:bodyPr/>
                    <a:lstStyle/>
                    <a:p>
                      <a:pPr algn="ctr"/>
                      <a:r>
                        <a:rPr lang="en-US" sz="1600" b="0" dirty="0" smtClean="0">
                          <a:solidFill>
                            <a:srgbClr val="FF0000"/>
                          </a:solidFill>
                        </a:rPr>
                        <a:t>9</a:t>
                      </a:r>
                      <a:r>
                        <a:rPr lang="ru-RU" sz="1600" b="0" dirty="0" smtClean="0">
                          <a:solidFill>
                            <a:srgbClr val="FF0000"/>
                          </a:solidFill>
                        </a:rPr>
                        <a:t>,</a:t>
                      </a:r>
                      <a:r>
                        <a:rPr lang="en-US" sz="1600" b="0" dirty="0" smtClean="0">
                          <a:solidFill>
                            <a:srgbClr val="FF0000"/>
                          </a:solidFill>
                        </a:rPr>
                        <a:t>0%</a:t>
                      </a:r>
                      <a:r>
                        <a:rPr lang="en-US" sz="1600" b="0" baseline="0" dirty="0" smtClean="0">
                          <a:solidFill>
                            <a:srgbClr val="FF0000"/>
                          </a:solidFill>
                        </a:rPr>
                        <a:t>                                                  </a:t>
                      </a:r>
                      <a:endParaRPr lang="ru-RU" sz="1600" b="0" baseline="0" dirty="0" smtClean="0">
                        <a:solidFill>
                          <a:srgbClr val="FF0000"/>
                        </a:solidFill>
                      </a:endParaRPr>
                    </a:p>
                    <a:p>
                      <a:pPr algn="ctr"/>
                      <a:r>
                        <a:rPr lang="en-US" sz="1400" b="0" baseline="0" dirty="0" smtClean="0">
                          <a:solidFill>
                            <a:schemeClr val="tx1"/>
                          </a:solidFill>
                        </a:rPr>
                        <a:t>(</a:t>
                      </a:r>
                      <a:r>
                        <a:rPr lang="ru-RU" sz="1400" b="0" baseline="0" dirty="0" smtClean="0">
                          <a:solidFill>
                            <a:schemeClr val="tx1"/>
                          </a:solidFill>
                        </a:rPr>
                        <a:t>независимо от суммы проекта</a:t>
                      </a:r>
                      <a:r>
                        <a:rPr lang="en-US" sz="1400" b="0" baseline="0" dirty="0" smtClean="0">
                          <a:solidFill>
                            <a:schemeClr val="tx1"/>
                          </a:solidFill>
                        </a:rPr>
                        <a:t>)</a:t>
                      </a:r>
                      <a:endParaRPr lang="en-US" sz="1400" b="0" dirty="0" smtClean="0">
                        <a:solidFill>
                          <a:schemeClr val="tx1"/>
                        </a:solidFill>
                      </a:endParaRPr>
                    </a:p>
                  </a:txBody>
                  <a:tcPr>
                    <a:lnR w="12700" cap="flat" cmpd="sng" algn="ctr">
                      <a:solidFill>
                        <a:schemeClr val="tx1"/>
                      </a:solidFill>
                      <a:prstDash val="solid"/>
                      <a:round/>
                      <a:headEnd type="none" w="med" len="med"/>
                      <a:tailEnd type="none" w="med" len="med"/>
                    </a:lnR>
                  </a:tcPr>
                </a:tc>
                <a:tc hMerge="1">
                  <a:txBody>
                    <a:bodyPr/>
                    <a:lstStyle/>
                    <a:p>
                      <a:pPr algn="ctr"/>
                      <a:endParaRPr lang="en-US" b="0" dirty="0"/>
                    </a:p>
                  </a:txBody>
                  <a:tcPr/>
                </a:tc>
              </a:tr>
              <a:tr h="370840">
                <a:tc>
                  <a:txBody>
                    <a:bodyPr/>
                    <a:lstStyle/>
                    <a:p>
                      <a:pPr algn="ctr"/>
                      <a:r>
                        <a:rPr lang="ru-RU" sz="1600" b="0" dirty="0" smtClean="0"/>
                        <a:t>Комиссионное вознаграждение за ГПП</a:t>
                      </a:r>
                      <a:endParaRPr lang="en-US" sz="1600" b="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ru-RU" sz="1400" b="0" dirty="0" smtClean="0">
                          <a:solidFill>
                            <a:schemeClr val="tx1"/>
                          </a:solidFill>
                        </a:rPr>
                        <a:t>По той же ставке, что и для основного проекта</a:t>
                      </a:r>
                      <a:endParaRPr lang="en-US" sz="1400" b="0" dirty="0" smtClean="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370840">
                <a:tc>
                  <a:txBody>
                    <a:bodyPr/>
                    <a:lstStyle/>
                    <a:p>
                      <a:pPr algn="ctr"/>
                      <a:r>
                        <a:rPr lang="ru-RU" sz="1600" b="0" dirty="0" smtClean="0"/>
                        <a:t>Программа малых грантов</a:t>
                      </a:r>
                      <a:endParaRPr lang="en-US" sz="1600" b="0" dirty="0"/>
                    </a:p>
                  </a:txBody>
                  <a:tcPr>
                    <a:lnT w="12700" cap="flat" cmpd="sng" algn="ctr">
                      <a:solidFill>
                        <a:schemeClr val="tx1"/>
                      </a:solidFill>
                      <a:prstDash val="solid"/>
                      <a:round/>
                      <a:headEnd type="none" w="med" len="med"/>
                      <a:tailEnd type="none" w="med" len="med"/>
                    </a:lnT>
                  </a:tcPr>
                </a:tc>
                <a:tc gridSpan="2">
                  <a:txBody>
                    <a:bodyPr/>
                    <a:lstStyle/>
                    <a:p>
                      <a:pPr algn="ctr"/>
                      <a:r>
                        <a:rPr lang="en-US" sz="1600" b="0" dirty="0" smtClean="0">
                          <a:solidFill>
                            <a:srgbClr val="FF0000"/>
                          </a:solidFill>
                        </a:rPr>
                        <a:t>4</a:t>
                      </a:r>
                      <a:r>
                        <a:rPr lang="ru-RU" sz="1600" b="0" dirty="0" smtClean="0">
                          <a:solidFill>
                            <a:srgbClr val="FF0000"/>
                          </a:solidFill>
                        </a:rPr>
                        <a:t>,</a:t>
                      </a:r>
                      <a:r>
                        <a:rPr lang="en-US" sz="1600" b="0" dirty="0" smtClean="0">
                          <a:solidFill>
                            <a:srgbClr val="FF0000"/>
                          </a:solidFill>
                        </a:rPr>
                        <a:t>0%</a:t>
                      </a: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r>
            </a:tbl>
          </a:graphicData>
        </a:graphic>
      </p:graphicFrame>
      <p:sp>
        <p:nvSpPr>
          <p:cNvPr id="5"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dirty="0" smtClean="0"/>
              <a:t>Политика в отношении комиссионных вознаграждений организаций-исполнителей</a:t>
            </a:r>
            <a:endParaRPr lang="en-US" sz="2800" dirty="0" smtClean="0"/>
          </a:p>
        </p:txBody>
      </p:sp>
    </p:spTree>
    <p:extLst>
      <p:ext uri="{BB962C8B-B14F-4D97-AF65-F5344CB8AC3E}">
        <p14:creationId xmlns:p14="http://schemas.microsoft.com/office/powerpoint/2010/main" val="2592392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105400"/>
          </a:xfrm>
        </p:spPr>
        <p:txBody>
          <a:bodyPr/>
          <a:lstStyle/>
          <a:p>
            <a:pPr marL="0" indent="0">
              <a:spcAft>
                <a:spcPts val="0"/>
              </a:spcAft>
              <a:buNone/>
            </a:pPr>
            <a:r>
              <a:rPr lang="ru-RU" sz="1600" dirty="0" smtClean="0">
                <a:cs typeface="Times New Roman" panose="02020603050405020304" pitchFamily="18" charset="0"/>
              </a:rPr>
              <a:t>Цели</a:t>
            </a:r>
            <a:r>
              <a:rPr lang="en-US" sz="1600" dirty="0" smtClean="0">
                <a:cs typeface="Times New Roman" panose="02020603050405020304" pitchFamily="18" charset="0"/>
              </a:rPr>
              <a:t>:  </a:t>
            </a:r>
          </a:p>
          <a:p>
            <a:pPr marL="228600" indent="-228600">
              <a:spcBef>
                <a:spcPts val="0"/>
              </a:spcBef>
              <a:spcAft>
                <a:spcPts val="600"/>
              </a:spcAft>
              <a:buFont typeface="Wingdings" panose="05000000000000000000" pitchFamily="2" charset="2"/>
              <a:buChar char="Ø"/>
            </a:pPr>
            <a:r>
              <a:rPr lang="ru-RU" sz="1600" dirty="0" smtClean="0">
                <a:cs typeface="Times New Roman" panose="02020603050405020304" pitchFamily="18" charset="0"/>
              </a:rPr>
              <a:t>Повышение эффективности </a:t>
            </a:r>
            <a:r>
              <a:rPr lang="ru-RU" sz="1600" dirty="0">
                <a:cs typeface="Times New Roman" panose="02020603050405020304" pitchFamily="18" charset="0"/>
              </a:rPr>
              <a:t>работы </a:t>
            </a:r>
            <a:r>
              <a:rPr lang="ru-RU" sz="1600" dirty="0" smtClean="0">
                <a:cs typeface="Times New Roman" panose="02020603050405020304" pitchFamily="18" charset="0"/>
              </a:rPr>
              <a:t>ГЭФ; обеспечение своевременной подготовки и оформления проектов</a:t>
            </a:r>
            <a:endParaRPr lang="ru-RU" sz="1600" dirty="0">
              <a:cs typeface="Times New Roman" panose="02020603050405020304" pitchFamily="18" charset="0"/>
            </a:endParaRPr>
          </a:p>
          <a:p>
            <a:pPr marL="228600" indent="-228600">
              <a:spcBef>
                <a:spcPts val="0"/>
              </a:spcBef>
              <a:spcAft>
                <a:spcPts val="600"/>
              </a:spcAft>
              <a:buFont typeface="Wingdings" panose="05000000000000000000" pitchFamily="2" charset="2"/>
              <a:buChar char="Ø"/>
            </a:pPr>
            <a:r>
              <a:rPr lang="ru-RU" sz="1600" dirty="0" smtClean="0">
                <a:cs typeface="Times New Roman" panose="02020603050405020304" pitchFamily="18" charset="0"/>
              </a:rPr>
              <a:t>Эффективное применение финансовых средств </a:t>
            </a:r>
            <a:r>
              <a:rPr lang="ru-RU" sz="1600" dirty="0">
                <a:cs typeface="Times New Roman" panose="02020603050405020304" pitchFamily="18" charset="0"/>
              </a:rPr>
              <a:t>и </a:t>
            </a:r>
            <a:r>
              <a:rPr lang="ru-RU" sz="1600" dirty="0" smtClean="0">
                <a:cs typeface="Times New Roman" panose="02020603050405020304" pitchFamily="18" charset="0"/>
              </a:rPr>
              <a:t>ресурсов ГЭФ, чтобы обеспечить неизменную актуальность проектов, финансируемых ГЭФ, для </a:t>
            </a:r>
            <a:r>
              <a:rPr lang="ru-RU" sz="1600" dirty="0">
                <a:cs typeface="Times New Roman" panose="02020603050405020304" pitchFamily="18" charset="0"/>
              </a:rPr>
              <a:t>целей &amp; </a:t>
            </a:r>
            <a:r>
              <a:rPr lang="ru-RU" sz="1600" dirty="0" smtClean="0">
                <a:cs typeface="Times New Roman" panose="02020603050405020304" pitchFamily="18" charset="0"/>
              </a:rPr>
              <a:t>приоритетов стран-получателей</a:t>
            </a:r>
            <a:endParaRPr lang="en-US" sz="1600" dirty="0" smtClean="0">
              <a:cs typeface="Times New Roman" panose="02020603050405020304" pitchFamily="18" charset="0"/>
            </a:endParaRPr>
          </a:p>
          <a:p>
            <a:pPr marL="0" indent="0">
              <a:buNone/>
            </a:pPr>
            <a:r>
              <a:rPr lang="ru-RU" sz="1600" b="1" dirty="0" smtClean="0">
                <a:cs typeface="Times New Roman" panose="02020603050405020304" pitchFamily="18" charset="0"/>
              </a:rPr>
              <a:t>Поэтапный подход</a:t>
            </a:r>
            <a:endParaRPr lang="en-US" sz="1600" dirty="0" smtClean="0">
              <a:cs typeface="Times New Roman" panose="02020603050405020304" pitchFamily="18" charset="0"/>
            </a:endParaRPr>
          </a:p>
          <a:p>
            <a:pPr marL="457200" lvl="1">
              <a:buFont typeface="Arial" panose="020B0604020202020204" pitchFamily="34" charset="0"/>
              <a:buChar char="•"/>
            </a:pPr>
            <a:endParaRPr lang="en-US" sz="1600" dirty="0">
              <a:cs typeface="Times New Roman" panose="02020603050405020304" pitchFamily="18" charset="0"/>
            </a:endParaRPr>
          </a:p>
          <a:p>
            <a:pPr marL="457200" lvl="1">
              <a:buFont typeface="Arial" panose="020B0604020202020204" pitchFamily="34" charset="0"/>
              <a:buChar char="•"/>
            </a:pPr>
            <a:endParaRPr lang="en-US" sz="1600" dirty="0" smtClean="0">
              <a:cs typeface="Times New Roman" panose="02020603050405020304" pitchFamily="18" charset="0"/>
            </a:endParaRPr>
          </a:p>
          <a:p>
            <a:pPr marL="228600" lvl="1" indent="-228600">
              <a:buFont typeface="Arial" panose="020B0604020202020204" pitchFamily="34" charset="0"/>
              <a:buChar char="•"/>
            </a:pPr>
            <a:endParaRPr lang="en-US" sz="1600" dirty="0" smtClean="0">
              <a:cs typeface="Times New Roman" panose="02020603050405020304" pitchFamily="18" charset="0"/>
            </a:endParaRPr>
          </a:p>
          <a:p>
            <a:pPr marL="0" lvl="1" indent="0">
              <a:buNone/>
            </a:pPr>
            <a:endParaRPr lang="en-US" sz="1600" dirty="0" smtClean="0">
              <a:cs typeface="Times New Roman" panose="02020603050405020304" pitchFamily="18" charset="0"/>
            </a:endParaRPr>
          </a:p>
          <a:p>
            <a:pPr marL="0" lvl="1" indent="0">
              <a:buNone/>
            </a:pPr>
            <a:endParaRPr lang="en-US" sz="1600" dirty="0">
              <a:cs typeface="Times New Roman" panose="02020603050405020304" pitchFamily="18" charset="0"/>
            </a:endParaRPr>
          </a:p>
          <a:p>
            <a:pPr marL="0" lvl="1" indent="0">
              <a:buNone/>
            </a:pPr>
            <a:endParaRPr lang="en-US" sz="1600" dirty="0" smtClean="0">
              <a:cs typeface="Times New Roman" panose="02020603050405020304" pitchFamily="18" charset="0"/>
            </a:endParaRPr>
          </a:p>
          <a:p>
            <a:pPr marL="0" lvl="1" indent="0">
              <a:buNone/>
            </a:pPr>
            <a:endParaRPr lang="en-US" sz="1600" dirty="0" smtClean="0">
              <a:cs typeface="Times New Roman" panose="02020603050405020304" pitchFamily="18" charset="0"/>
            </a:endParaRPr>
          </a:p>
          <a:p>
            <a:pPr marL="285750" lvl="1">
              <a:buFont typeface="Arial" panose="020B0604020202020204" pitchFamily="34" charset="0"/>
              <a:buChar char="•"/>
            </a:pPr>
            <a:r>
              <a:rPr lang="ru-RU" sz="1600" dirty="0" smtClean="0">
                <a:cs typeface="Times New Roman" panose="02020603050405020304" pitchFamily="18" charset="0"/>
              </a:rPr>
              <a:t>Исключения</a:t>
            </a:r>
            <a:r>
              <a:rPr lang="en-US" sz="1600" dirty="0" smtClean="0">
                <a:cs typeface="Times New Roman" panose="02020603050405020304" pitchFamily="18" charset="0"/>
              </a:rPr>
              <a:t>: </a:t>
            </a:r>
            <a:r>
              <a:rPr lang="ru-RU" sz="1600" dirty="0" smtClean="0">
                <a:cs typeface="Times New Roman" panose="02020603050405020304" pitchFamily="18" charset="0"/>
              </a:rPr>
              <a:t>чрезвычайные ситуации </a:t>
            </a:r>
            <a:r>
              <a:rPr lang="en-US" sz="1600" dirty="0" smtClean="0">
                <a:cs typeface="Times New Roman" panose="02020603050405020304" pitchFamily="18" charset="0"/>
              </a:rPr>
              <a:t>(</a:t>
            </a:r>
            <a:r>
              <a:rPr lang="ru-RU" sz="1600" dirty="0" smtClean="0">
                <a:cs typeface="Times New Roman" panose="02020603050405020304" pitchFamily="18" charset="0"/>
              </a:rPr>
              <a:t>например, стихийные бедствия чрезвычайного характера</a:t>
            </a:r>
            <a:r>
              <a:rPr lang="en-US" sz="1600" dirty="0" smtClean="0">
                <a:cs typeface="Times New Roman" panose="02020603050405020304" pitchFamily="18" charset="0"/>
              </a:rPr>
              <a:t>/</a:t>
            </a:r>
            <a:r>
              <a:rPr lang="ru-RU" sz="1600" dirty="0" smtClean="0">
                <a:cs typeface="Times New Roman" panose="02020603050405020304" pitchFamily="18" charset="0"/>
              </a:rPr>
              <a:t>эпидемии, войны</a:t>
            </a:r>
            <a:r>
              <a:rPr lang="en-US" sz="1600" dirty="0" smtClean="0">
                <a:cs typeface="Times New Roman" panose="02020603050405020304" pitchFamily="18" charset="0"/>
              </a:rPr>
              <a:t>); </a:t>
            </a:r>
            <a:r>
              <a:rPr lang="ru-RU" sz="1600" dirty="0" smtClean="0">
                <a:cs typeface="Times New Roman" panose="02020603050405020304" pitchFamily="18" charset="0"/>
              </a:rPr>
              <a:t>в случае обоснованности, ставится в известность Совет ГЭФ</a:t>
            </a:r>
            <a:r>
              <a:rPr lang="en-US" sz="1600" dirty="0" smtClean="0">
                <a:cs typeface="Times New Roman" panose="02020603050405020304" pitchFamily="18" charset="0"/>
              </a:rPr>
              <a:t>.</a:t>
            </a:r>
          </a:p>
          <a:p>
            <a:pPr marL="285750" lvl="1">
              <a:buFont typeface="Arial" panose="020B0604020202020204" pitchFamily="34" charset="0"/>
              <a:buChar char="•"/>
            </a:pPr>
            <a:r>
              <a:rPr lang="ru-RU" sz="1600" dirty="0" smtClean="0">
                <a:cs typeface="Times New Roman" panose="02020603050405020304" pitchFamily="18" charset="0"/>
              </a:rPr>
              <a:t>Повторные заявки на отмененные проекты могут быть поданы </a:t>
            </a:r>
            <a:r>
              <a:rPr lang="ru-RU" sz="1600" u="sng" dirty="0" smtClean="0">
                <a:cs typeface="Times New Roman" panose="02020603050405020304" pitchFamily="18" charset="0"/>
              </a:rPr>
              <a:t>в течение года </a:t>
            </a:r>
            <a:r>
              <a:rPr lang="en-US" sz="1600" u="sng" dirty="0" smtClean="0">
                <a:cs typeface="Times New Roman" panose="02020603050405020304" pitchFamily="18" charset="0"/>
              </a:rPr>
              <a:t>(</a:t>
            </a:r>
            <a:r>
              <a:rPr lang="ru-RU" sz="1600" u="sng" dirty="0" smtClean="0">
                <a:cs typeface="Times New Roman" panose="02020603050405020304" pitchFamily="18" charset="0"/>
              </a:rPr>
              <a:t>для ПМП</a:t>
            </a:r>
            <a:r>
              <a:rPr lang="en-US" sz="1600" u="sng" dirty="0" smtClean="0">
                <a:cs typeface="Times New Roman" panose="02020603050405020304" pitchFamily="18" charset="0"/>
              </a:rPr>
              <a:t>)/</a:t>
            </a:r>
            <a:r>
              <a:rPr lang="ru-RU" sz="1600" u="sng" dirty="0" smtClean="0">
                <a:cs typeface="Times New Roman" panose="02020603050405020304" pitchFamily="18" charset="0"/>
              </a:rPr>
              <a:t>в течение </a:t>
            </a:r>
            <a:r>
              <a:rPr lang="en-US" sz="1600" u="sng" dirty="0" smtClean="0">
                <a:cs typeface="Times New Roman" panose="02020603050405020304" pitchFamily="18" charset="0"/>
              </a:rPr>
              <a:t>6 </a:t>
            </a:r>
            <a:r>
              <a:rPr lang="ru-RU" sz="1600" u="sng" dirty="0" smtClean="0">
                <a:cs typeface="Times New Roman" panose="02020603050405020304" pitchFamily="18" charset="0"/>
              </a:rPr>
              <a:t>месяцев </a:t>
            </a:r>
            <a:r>
              <a:rPr lang="en-US" sz="1600" u="sng" dirty="0" smtClean="0">
                <a:cs typeface="Times New Roman" panose="02020603050405020304" pitchFamily="18" charset="0"/>
              </a:rPr>
              <a:t>(</a:t>
            </a:r>
            <a:r>
              <a:rPr lang="ru-RU" sz="1600" u="sng" dirty="0" smtClean="0">
                <a:cs typeface="Times New Roman" panose="02020603050405020304" pitchFamily="18" charset="0"/>
              </a:rPr>
              <a:t>для СМП</a:t>
            </a:r>
            <a:r>
              <a:rPr lang="en-US" sz="1600" u="sng" dirty="0" smtClean="0">
                <a:cs typeface="Times New Roman" panose="02020603050405020304" pitchFamily="18" charset="0"/>
              </a:rPr>
              <a:t>)</a:t>
            </a:r>
            <a:r>
              <a:rPr lang="en-US" sz="1600" dirty="0" smtClean="0">
                <a:cs typeface="Times New Roman" panose="02020603050405020304" pitchFamily="18" charset="0"/>
              </a:rPr>
              <a:t> </a:t>
            </a:r>
            <a:r>
              <a:rPr lang="ru-RU" sz="1600" dirty="0" smtClean="0">
                <a:cs typeface="Times New Roman" panose="02020603050405020304" pitchFamily="18" charset="0"/>
              </a:rPr>
              <a:t>на рассмотрение и согласование</a:t>
            </a:r>
            <a:r>
              <a:rPr lang="en-US" sz="1600" dirty="0" smtClean="0">
                <a:cs typeface="Times New Roman" panose="02020603050405020304" pitchFamily="18" charset="0"/>
              </a:rPr>
              <a:t>/</a:t>
            </a:r>
            <a:r>
              <a:rPr lang="ru-RU" sz="1600" dirty="0" smtClean="0">
                <a:cs typeface="Times New Roman" panose="02020603050405020304" pitchFamily="18" charset="0"/>
              </a:rPr>
              <a:t>одобрение ИД ГЭФ, при условии наличия ресурсов.</a:t>
            </a:r>
            <a:endParaRPr lang="en-US" sz="1800" dirty="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090591837"/>
              </p:ext>
            </p:extLst>
          </p:nvPr>
        </p:nvGraphicFramePr>
        <p:xfrm>
          <a:off x="1143000" y="2590800"/>
          <a:ext cx="7086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54800734"/>
              </p:ext>
            </p:extLst>
          </p:nvPr>
        </p:nvGraphicFramePr>
        <p:xfrm>
          <a:off x="1143000" y="3505200"/>
          <a:ext cx="60960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000" dirty="0" smtClean="0"/>
              <a:t>Политика в отношении отмены проектов</a:t>
            </a:r>
            <a:endParaRPr lang="en-US" sz="3000" dirty="0" smtClean="0"/>
          </a:p>
        </p:txBody>
      </p:sp>
    </p:spTree>
    <p:extLst>
      <p:ext uri="{BB962C8B-B14F-4D97-AF65-F5344CB8AC3E}">
        <p14:creationId xmlns:p14="http://schemas.microsoft.com/office/powerpoint/2010/main" val="3924823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399"/>
            <a:ext cx="2619375" cy="1962003"/>
          </a:xfrm>
          <a:prstGeom prst="rect">
            <a:avLst/>
          </a:prstGeom>
        </p:spPr>
      </p:pic>
      <p:sp>
        <p:nvSpPr>
          <p:cNvPr id="3" name="Content Placeholder 2"/>
          <p:cNvSpPr>
            <a:spLocks noGrp="1"/>
          </p:cNvSpPr>
          <p:nvPr>
            <p:ph idx="1"/>
          </p:nvPr>
        </p:nvSpPr>
        <p:spPr>
          <a:xfrm>
            <a:off x="76200" y="685800"/>
            <a:ext cx="8915399" cy="5029200"/>
          </a:xfrm>
        </p:spPr>
        <p:txBody>
          <a:bodyPr/>
          <a:lstStyle/>
          <a:p>
            <a:pPr marL="228600" lvl="1" indent="-228600">
              <a:spcBef>
                <a:spcPts val="1200"/>
              </a:spcBef>
              <a:buFont typeface="Arial" panose="020B0604020202020204" pitchFamily="34" charset="0"/>
              <a:buChar char="•"/>
            </a:pPr>
            <a:r>
              <a:rPr lang="ru-RU" sz="1800" dirty="0" smtClean="0">
                <a:cs typeface="Times New Roman" panose="02020603050405020304" pitchFamily="18" charset="0"/>
              </a:rPr>
              <a:t>Определение</a:t>
            </a:r>
            <a:r>
              <a:rPr lang="ru-RU" sz="1800" b="1" dirty="0" smtClean="0">
                <a:cs typeface="Times New Roman" panose="02020603050405020304" pitchFamily="18" charset="0"/>
              </a:rPr>
              <a:t> «</a:t>
            </a:r>
            <a:r>
              <a:rPr lang="ru-RU" sz="1800" b="1" dirty="0" err="1" smtClean="0">
                <a:cs typeface="Times New Roman" panose="02020603050405020304" pitchFamily="18" charset="0"/>
              </a:rPr>
              <a:t>Софинансирования</a:t>
            </a:r>
            <a:r>
              <a:rPr lang="ru-RU" sz="1800" b="1" dirty="0" smtClean="0">
                <a:cs typeface="Times New Roman" panose="02020603050405020304" pitchFamily="18" charset="0"/>
              </a:rPr>
              <a:t>»</a:t>
            </a:r>
            <a:r>
              <a:rPr lang="en-US" sz="1800" dirty="0" smtClean="0">
                <a:cs typeface="Times New Roman" panose="02020603050405020304" pitchFamily="18" charset="0"/>
              </a:rPr>
              <a:t>:</a:t>
            </a:r>
          </a:p>
          <a:p>
            <a:pPr marL="228600" lvl="1" indent="0">
              <a:spcBef>
                <a:spcPts val="600"/>
              </a:spcBef>
              <a:buNone/>
            </a:pPr>
            <a:r>
              <a:rPr lang="ru-RU" sz="1800" dirty="0">
                <a:cs typeface="Times New Roman" panose="02020603050405020304" pitchFamily="18" charset="0"/>
              </a:rPr>
              <a:t>Ресурсы, которые являются дополнительными </a:t>
            </a:r>
            <a:r>
              <a:rPr lang="ru-RU" sz="1800" dirty="0" smtClean="0">
                <a:cs typeface="Times New Roman" panose="02020603050405020304" pitchFamily="18" charset="0"/>
              </a:rPr>
              <a:t>по отношению к </a:t>
            </a:r>
          </a:p>
          <a:p>
            <a:pPr marL="228600" lvl="1" indent="0">
              <a:spcBef>
                <a:spcPts val="600"/>
              </a:spcBef>
              <a:buNone/>
            </a:pPr>
            <a:r>
              <a:rPr lang="ru-RU" sz="1800" dirty="0" smtClean="0">
                <a:cs typeface="Times New Roman" panose="02020603050405020304" pitchFamily="18" charset="0"/>
              </a:rPr>
              <a:t>финансовым средствам ГЭФ </a:t>
            </a:r>
            <a:r>
              <a:rPr lang="ru-RU" sz="1800" dirty="0">
                <a:cs typeface="Times New Roman" panose="02020603050405020304" pitchFamily="18" charset="0"/>
              </a:rPr>
              <a:t>(</a:t>
            </a:r>
            <a:r>
              <a:rPr lang="ru-RU" sz="1800" dirty="0" smtClean="0">
                <a:cs typeface="Times New Roman" panose="02020603050405020304" pitchFamily="18" charset="0"/>
              </a:rPr>
              <a:t>определяются </a:t>
            </a:r>
            <a:r>
              <a:rPr lang="ru-RU" sz="1800" dirty="0">
                <a:cs typeface="Times New Roman" panose="02020603050405020304" pitchFamily="18" charset="0"/>
              </a:rPr>
              <a:t>на основе согласованного </a:t>
            </a:r>
            <a:endParaRPr lang="ru-RU" sz="1800" dirty="0" smtClean="0">
              <a:cs typeface="Times New Roman" panose="02020603050405020304" pitchFamily="18" charset="0"/>
            </a:endParaRPr>
          </a:p>
          <a:p>
            <a:pPr marL="228600" lvl="1" indent="0">
              <a:spcBef>
                <a:spcPts val="600"/>
              </a:spcBef>
              <a:buNone/>
            </a:pPr>
            <a:r>
              <a:rPr lang="ru-RU" sz="1800" dirty="0" smtClean="0">
                <a:cs typeface="Times New Roman" panose="02020603050405020304" pitchFamily="18" charset="0"/>
              </a:rPr>
              <a:t>принципа </a:t>
            </a:r>
            <a:r>
              <a:rPr lang="ru-RU" sz="1800" dirty="0">
                <a:cs typeface="Times New Roman" panose="02020603050405020304" pitchFamily="18" charset="0"/>
              </a:rPr>
              <a:t>дополнительных расходов), </a:t>
            </a:r>
            <a:r>
              <a:rPr lang="ru-RU" sz="1800" dirty="0" smtClean="0">
                <a:cs typeface="Times New Roman" panose="02020603050405020304" pitchFamily="18" charset="0"/>
              </a:rPr>
              <a:t>предоставляемые самой </a:t>
            </a:r>
          </a:p>
          <a:p>
            <a:pPr marL="228600" lvl="1" indent="0">
              <a:spcBef>
                <a:spcPts val="600"/>
              </a:spcBef>
              <a:buNone/>
            </a:pPr>
            <a:r>
              <a:rPr lang="ru-RU" sz="1800" dirty="0" smtClean="0">
                <a:cs typeface="Times New Roman" panose="02020603050405020304" pitchFamily="18" charset="0"/>
              </a:rPr>
              <a:t>организацией-партнером </a:t>
            </a:r>
            <a:r>
              <a:rPr lang="ru-RU" sz="1800" dirty="0">
                <a:cs typeface="Times New Roman" panose="02020603050405020304" pitchFamily="18" charset="0"/>
              </a:rPr>
              <a:t>ГЭФ </a:t>
            </a:r>
            <a:r>
              <a:rPr lang="ru-RU" sz="1800" dirty="0" smtClean="0">
                <a:cs typeface="Times New Roman" panose="02020603050405020304" pitchFamily="18" charset="0"/>
              </a:rPr>
              <a:t>и/или из других </a:t>
            </a:r>
            <a:r>
              <a:rPr lang="ru-RU" sz="1800" dirty="0">
                <a:cs typeface="Times New Roman" panose="02020603050405020304" pitchFamily="18" charset="0"/>
              </a:rPr>
              <a:t>источников, не </a:t>
            </a:r>
            <a:endParaRPr lang="ru-RU" sz="1800" dirty="0" smtClean="0">
              <a:cs typeface="Times New Roman" panose="02020603050405020304" pitchFamily="18" charset="0"/>
            </a:endParaRPr>
          </a:p>
          <a:p>
            <a:pPr marL="228600" lvl="1" indent="0">
              <a:spcBef>
                <a:spcPts val="600"/>
              </a:spcBef>
              <a:buNone/>
            </a:pPr>
            <a:r>
              <a:rPr lang="ru-RU" sz="1800" dirty="0" smtClean="0">
                <a:cs typeface="Times New Roman" panose="02020603050405020304" pitchFamily="18" charset="0"/>
              </a:rPr>
              <a:t>относящихся к ГЭФ</a:t>
            </a:r>
            <a:r>
              <a:rPr lang="ru-RU" sz="1800" dirty="0">
                <a:cs typeface="Times New Roman" panose="02020603050405020304" pitchFamily="18" charset="0"/>
              </a:rPr>
              <a:t>, </a:t>
            </a:r>
            <a:r>
              <a:rPr lang="ru-RU" sz="1800" dirty="0" smtClean="0">
                <a:cs typeface="Times New Roman" panose="02020603050405020304" pitchFamily="18" charset="0"/>
              </a:rPr>
              <a:t>для содействия в реализацию проекта</a:t>
            </a:r>
            <a:r>
              <a:rPr lang="ru-RU" sz="1800" dirty="0">
                <a:cs typeface="Times New Roman" panose="02020603050405020304" pitchFamily="18" charset="0"/>
              </a:rPr>
              <a:t>, </a:t>
            </a:r>
            <a:endParaRPr lang="ru-RU" sz="1800" dirty="0" smtClean="0">
              <a:cs typeface="Times New Roman" panose="02020603050405020304" pitchFamily="18" charset="0"/>
            </a:endParaRPr>
          </a:p>
          <a:p>
            <a:pPr marL="228600" lvl="1" indent="0">
              <a:spcBef>
                <a:spcPts val="600"/>
              </a:spcBef>
              <a:buNone/>
            </a:pPr>
            <a:r>
              <a:rPr lang="ru-RU" sz="1800" dirty="0" smtClean="0">
                <a:cs typeface="Times New Roman" panose="02020603050405020304" pitchFamily="18" charset="0"/>
              </a:rPr>
              <a:t>финансируемого ГЭФ, и достижения его целей</a:t>
            </a:r>
            <a:endParaRPr lang="en-US" sz="1800" dirty="0" smtClean="0">
              <a:cs typeface="Times New Roman" panose="02020603050405020304" pitchFamily="18" charset="0"/>
            </a:endParaRPr>
          </a:p>
          <a:p>
            <a:pPr marL="228600" lvl="1" indent="-228600">
              <a:spcBef>
                <a:spcPts val="1200"/>
              </a:spcBef>
              <a:buFont typeface="Arial" panose="020B0604020202020204" pitchFamily="34" charset="0"/>
              <a:buChar char="•"/>
              <a:tabLst>
                <a:tab pos="228600" algn="l"/>
              </a:tabLst>
            </a:pPr>
            <a:r>
              <a:rPr lang="ru-RU" sz="1800" dirty="0" err="1" smtClean="0">
                <a:cs typeface="Times New Roman" panose="02020603050405020304" pitchFamily="18" charset="0"/>
              </a:rPr>
              <a:t>Софинансирование</a:t>
            </a:r>
            <a:endParaRPr lang="en-US" sz="1800" dirty="0" smtClean="0">
              <a:cs typeface="Times New Roman" panose="02020603050405020304" pitchFamily="18" charset="0"/>
            </a:endParaRPr>
          </a:p>
          <a:p>
            <a:pPr marL="519113" lvl="1" indent="-290513">
              <a:spcBef>
                <a:spcPts val="0"/>
              </a:spcBef>
              <a:buFont typeface="Wingdings" panose="05000000000000000000" pitchFamily="2" charset="2"/>
              <a:buChar char="ü"/>
            </a:pPr>
            <a:r>
              <a:rPr lang="ru-RU" sz="1800" u="sng" dirty="0">
                <a:cs typeface="Times New Roman" panose="02020603050405020304" pitchFamily="18" charset="0"/>
              </a:rPr>
              <a:t>т</a:t>
            </a:r>
            <a:r>
              <a:rPr lang="ru-RU" sz="1800" u="sng" dirty="0" smtClean="0">
                <a:cs typeface="Times New Roman" panose="02020603050405020304" pitchFamily="18" charset="0"/>
              </a:rPr>
              <a:t>ребуется </a:t>
            </a:r>
            <a:r>
              <a:rPr lang="ru-RU" sz="1800" dirty="0" smtClean="0">
                <a:cs typeface="Times New Roman" panose="02020603050405020304" pitchFamily="18" charset="0"/>
              </a:rPr>
              <a:t>для полно- и среднемасштабных проектов и программных подходов</a:t>
            </a:r>
            <a:r>
              <a:rPr lang="en-US" sz="1800" dirty="0" smtClean="0">
                <a:cs typeface="Times New Roman" panose="02020603050405020304" pitchFamily="18" charset="0"/>
              </a:rPr>
              <a:t> </a:t>
            </a:r>
          </a:p>
          <a:p>
            <a:pPr marL="519113" lvl="1" indent="-290513">
              <a:spcBef>
                <a:spcPts val="0"/>
              </a:spcBef>
              <a:buFont typeface="Wingdings" panose="05000000000000000000" pitchFamily="2" charset="2"/>
              <a:buChar char="ü"/>
            </a:pPr>
            <a:r>
              <a:rPr lang="ru-RU" sz="1800" u="sng" dirty="0" smtClean="0">
                <a:cs typeface="Times New Roman" panose="02020603050405020304" pitchFamily="18" charset="0"/>
              </a:rPr>
              <a:t>Носит факультативный характер</a:t>
            </a:r>
            <a:r>
              <a:rPr lang="ru-RU" sz="1800" dirty="0" smtClean="0">
                <a:cs typeface="Times New Roman" panose="02020603050405020304" pitchFamily="18" charset="0"/>
              </a:rPr>
              <a:t> для стимулирующих мероприятий</a:t>
            </a:r>
            <a:endParaRPr lang="en-US" sz="1800" dirty="0" smtClean="0">
              <a:cs typeface="Times New Roman" panose="02020603050405020304" pitchFamily="18" charset="0"/>
            </a:endParaRPr>
          </a:p>
          <a:p>
            <a:pPr marL="228600" lvl="1" indent="-228600">
              <a:spcBef>
                <a:spcPts val="1200"/>
              </a:spcBef>
              <a:buFont typeface="Arial" panose="020B0604020202020204" pitchFamily="34" charset="0"/>
              <a:buChar char="•"/>
              <a:tabLst>
                <a:tab pos="228600" algn="l"/>
              </a:tabLst>
            </a:pPr>
            <a:r>
              <a:rPr lang="ru-RU" sz="1800" dirty="0" smtClean="0">
                <a:cs typeface="Times New Roman" panose="02020603050405020304" pitchFamily="18" charset="0"/>
              </a:rPr>
              <a:t>Требуемая информация о </a:t>
            </a:r>
            <a:r>
              <a:rPr lang="ru-RU" sz="1800" dirty="0" err="1" smtClean="0">
                <a:cs typeface="Times New Roman" panose="02020603050405020304" pitchFamily="18" charset="0"/>
              </a:rPr>
              <a:t>софинансировании</a:t>
            </a:r>
            <a:r>
              <a:rPr lang="en-US" sz="1800" dirty="0" smtClean="0">
                <a:cs typeface="Times New Roman" panose="02020603050405020304" pitchFamily="18" charset="0"/>
              </a:rPr>
              <a:t>: </a:t>
            </a:r>
            <a:r>
              <a:rPr lang="ru-RU" sz="1800" dirty="0" smtClean="0">
                <a:cs typeface="Times New Roman" panose="02020603050405020304" pitchFamily="18" charset="0"/>
              </a:rPr>
              <a:t>источник</a:t>
            </a:r>
            <a:r>
              <a:rPr lang="en-US" sz="1800" dirty="0" smtClean="0">
                <a:cs typeface="Times New Roman" panose="02020603050405020304" pitchFamily="18" charset="0"/>
              </a:rPr>
              <a:t>, </a:t>
            </a:r>
            <a:r>
              <a:rPr lang="ru-RU" sz="1800" dirty="0" smtClean="0">
                <a:cs typeface="Times New Roman" panose="02020603050405020304" pitchFamily="18" charset="0"/>
              </a:rPr>
              <a:t>тип </a:t>
            </a:r>
            <a:r>
              <a:rPr lang="en-US" sz="1800" dirty="0" smtClean="0">
                <a:cs typeface="Times New Roman" panose="02020603050405020304" pitchFamily="18" charset="0"/>
              </a:rPr>
              <a:t>(</a:t>
            </a:r>
            <a:r>
              <a:rPr lang="ru-RU" sz="1800" dirty="0" smtClean="0">
                <a:cs typeface="Times New Roman" panose="02020603050405020304" pitchFamily="18" charset="0"/>
              </a:rPr>
              <a:t>т. е., грант, заем, гарантия, натурный вклад</a:t>
            </a:r>
            <a:r>
              <a:rPr lang="en-US" sz="1800" dirty="0" smtClean="0">
                <a:cs typeface="Times New Roman" panose="02020603050405020304" pitchFamily="18" charset="0"/>
              </a:rPr>
              <a:t>) </a:t>
            </a:r>
            <a:r>
              <a:rPr lang="ru-RU" sz="1800" dirty="0" smtClean="0">
                <a:cs typeface="Times New Roman" panose="02020603050405020304" pitchFamily="18" charset="0"/>
              </a:rPr>
              <a:t>и сумма</a:t>
            </a:r>
            <a:endParaRPr lang="en-US" sz="1800" dirty="0">
              <a:cs typeface="Times New Roman" panose="02020603050405020304" pitchFamily="18" charset="0"/>
            </a:endParaRPr>
          </a:p>
          <a:p>
            <a:pPr marL="519113" lvl="2">
              <a:buFont typeface="Wingdings" panose="05000000000000000000" pitchFamily="2" charset="2"/>
              <a:buChar char="ü"/>
            </a:pPr>
            <a:r>
              <a:rPr lang="ru-RU" sz="1800" dirty="0" smtClean="0">
                <a:cs typeface="Times New Roman" panose="02020603050405020304" pitchFamily="18" charset="0"/>
              </a:rPr>
              <a:t>Одобрение Советом ГЭФ Рабочей программы </a:t>
            </a:r>
            <a:r>
              <a:rPr lang="es-MX" sz="1800" dirty="0" smtClean="0">
                <a:cs typeface="Times New Roman" panose="02020603050405020304" pitchFamily="18" charset="0"/>
              </a:rPr>
              <a:t>(</a:t>
            </a:r>
            <a:r>
              <a:rPr lang="ru-RU" sz="1800" dirty="0" smtClean="0">
                <a:cs typeface="Times New Roman" panose="02020603050405020304" pitchFamily="18" charset="0"/>
              </a:rPr>
              <a:t>ИФП</a:t>
            </a:r>
            <a:r>
              <a:rPr lang="es-MX" sz="1800" dirty="0" smtClean="0">
                <a:cs typeface="Times New Roman" panose="02020603050405020304" pitchFamily="18" charset="0"/>
              </a:rPr>
              <a:t> </a:t>
            </a:r>
            <a:r>
              <a:rPr lang="ru-RU" sz="1800" dirty="0" smtClean="0">
                <a:cs typeface="Times New Roman" panose="02020603050405020304" pitchFamily="18" charset="0"/>
              </a:rPr>
              <a:t>и</a:t>
            </a:r>
            <a:r>
              <a:rPr lang="es-MX" sz="1800" dirty="0" smtClean="0">
                <a:cs typeface="Times New Roman" panose="02020603050405020304" pitchFamily="18" charset="0"/>
              </a:rPr>
              <a:t> </a:t>
            </a:r>
            <a:r>
              <a:rPr lang="ru-RU" sz="1800" dirty="0">
                <a:cs typeface="Times New Roman" panose="02020603050405020304" pitchFamily="18" charset="0"/>
              </a:rPr>
              <a:t>РДП</a:t>
            </a:r>
            <a:r>
              <a:rPr lang="es-MX" sz="1800" dirty="0" smtClean="0">
                <a:cs typeface="Times New Roman" panose="02020603050405020304" pitchFamily="18" charset="0"/>
              </a:rPr>
              <a:t>): </a:t>
            </a:r>
            <a:r>
              <a:rPr lang="ru-RU" sz="1800" dirty="0" smtClean="0">
                <a:solidFill>
                  <a:srgbClr val="FF0000"/>
                </a:solidFill>
                <a:cs typeface="Times New Roman" panose="02020603050405020304" pitchFamily="18" charset="0"/>
              </a:rPr>
              <a:t>индикативная </a:t>
            </a:r>
            <a:r>
              <a:rPr lang="ru-RU" sz="1800" dirty="0" smtClean="0">
                <a:cs typeface="Times New Roman" panose="02020603050405020304" pitchFamily="18" charset="0"/>
              </a:rPr>
              <a:t>информация</a:t>
            </a:r>
            <a:endParaRPr lang="es-MX" sz="1800" dirty="0">
              <a:cs typeface="Times New Roman" panose="02020603050405020304" pitchFamily="18" charset="0"/>
            </a:endParaRPr>
          </a:p>
          <a:p>
            <a:pPr marL="519113" lvl="2">
              <a:buFont typeface="Wingdings" panose="05000000000000000000" pitchFamily="2" charset="2"/>
              <a:buChar char="ü"/>
            </a:pPr>
            <a:r>
              <a:rPr lang="ru-RU" sz="1800" dirty="0" smtClean="0">
                <a:cs typeface="Times New Roman" panose="02020603050405020304" pitchFamily="18" charset="0"/>
              </a:rPr>
              <a:t>Одобрение ИД ГЭФ</a:t>
            </a:r>
            <a:r>
              <a:rPr lang="es-MX" sz="1800" dirty="0" smtClean="0">
                <a:cs typeface="Times New Roman" panose="02020603050405020304" pitchFamily="18" charset="0"/>
              </a:rPr>
              <a:t>: </a:t>
            </a:r>
            <a:r>
              <a:rPr lang="ru-RU" sz="1800" dirty="0" smtClean="0">
                <a:solidFill>
                  <a:srgbClr val="FF0000"/>
                </a:solidFill>
                <a:cs typeface="Times New Roman" panose="02020603050405020304" pitchFamily="18" charset="0"/>
              </a:rPr>
              <a:t>подтвержденная </a:t>
            </a:r>
            <a:r>
              <a:rPr lang="ru-RU" sz="1800" dirty="0" smtClean="0">
                <a:cs typeface="Times New Roman" panose="02020603050405020304" pitchFamily="18" charset="0"/>
              </a:rPr>
              <a:t>информация с документальным подтверждением </a:t>
            </a:r>
            <a:r>
              <a:rPr lang="es-MX" sz="1800" dirty="0" smtClean="0">
                <a:cs typeface="Times New Roman" panose="02020603050405020304" pitchFamily="18" charset="0"/>
              </a:rPr>
              <a:t>(</a:t>
            </a:r>
            <a:r>
              <a:rPr lang="ru-RU" sz="1800" dirty="0" smtClean="0">
                <a:cs typeface="Times New Roman" panose="02020603050405020304" pitchFamily="18" charset="0"/>
              </a:rPr>
              <a:t>т.е., соглашение о гранте</a:t>
            </a:r>
            <a:r>
              <a:rPr lang="es-MX" sz="1800" dirty="0" smtClean="0">
                <a:cs typeface="Times New Roman" panose="02020603050405020304" pitchFamily="18" charset="0"/>
              </a:rPr>
              <a:t>) </a:t>
            </a:r>
            <a:endParaRPr lang="es-MX" sz="1800" dirty="0">
              <a:cs typeface="Times New Roman" panose="02020603050405020304" pitchFamily="18" charset="0"/>
            </a:endParaRPr>
          </a:p>
        </p:txBody>
      </p:sp>
      <p:sp>
        <p:nvSpPr>
          <p:cNvPr id="5"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000" dirty="0"/>
              <a:t>Политика в отношении </a:t>
            </a:r>
            <a:r>
              <a:rPr lang="ru-RU" sz="3000" dirty="0" err="1" smtClean="0"/>
              <a:t>софинансирования</a:t>
            </a:r>
            <a:endParaRPr lang="en-US" sz="3000" dirty="0" smtClean="0"/>
          </a:p>
        </p:txBody>
      </p:sp>
    </p:spTree>
    <p:extLst>
      <p:ext uri="{BB962C8B-B14F-4D97-AF65-F5344CB8AC3E}">
        <p14:creationId xmlns:p14="http://schemas.microsoft.com/office/powerpoint/2010/main" val="147612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dirty="0" smtClean="0"/>
              <a:t>ГЭФ и учет гендерных аспектов</a:t>
            </a:r>
            <a:endParaRPr lang="en-US" sz="28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47397"/>
            <a:ext cx="1791718" cy="31282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Rectangle 1"/>
          <p:cNvSpPr/>
          <p:nvPr/>
        </p:nvSpPr>
        <p:spPr>
          <a:xfrm>
            <a:off x="3962400" y="813530"/>
            <a:ext cx="4648200" cy="5386090"/>
          </a:xfrm>
          <a:prstGeom prst="rect">
            <a:avLst/>
          </a:prstGeom>
        </p:spPr>
        <p:txBody>
          <a:bodyPr wrap="square">
            <a:spAutoFit/>
          </a:bodyPr>
          <a:lstStyle/>
          <a:p>
            <a:pPr algn="r"/>
            <a:r>
              <a:rPr lang="en-US" sz="2000" i="1" dirty="0" smtClean="0">
                <a:solidFill>
                  <a:srgbClr val="000000"/>
                </a:solidFill>
                <a:latin typeface="+mn-lt"/>
              </a:rPr>
              <a:t>“</a:t>
            </a:r>
            <a:r>
              <a:rPr lang="ru-RU" i="1" dirty="0">
                <a:solidFill>
                  <a:srgbClr val="000000"/>
                </a:solidFill>
                <a:latin typeface="+mn-lt"/>
              </a:rPr>
              <a:t>По мере </a:t>
            </a:r>
            <a:r>
              <a:rPr lang="ru-RU" i="1" dirty="0" smtClean="0">
                <a:solidFill>
                  <a:srgbClr val="000000"/>
                </a:solidFill>
                <a:latin typeface="+mn-lt"/>
              </a:rPr>
              <a:t>того, как </a:t>
            </a:r>
            <a:r>
              <a:rPr lang="ru-RU" i="1" dirty="0">
                <a:solidFill>
                  <a:srgbClr val="000000"/>
                </a:solidFill>
                <a:latin typeface="+mn-lt"/>
              </a:rPr>
              <a:t>ГЭФ </a:t>
            </a:r>
            <a:r>
              <a:rPr lang="ru-RU" i="1" dirty="0" smtClean="0">
                <a:solidFill>
                  <a:srgbClr val="000000"/>
                </a:solidFill>
                <a:latin typeface="+mn-lt"/>
              </a:rPr>
              <a:t>продвигается вперед в реализации новой </a:t>
            </a:r>
            <a:r>
              <a:rPr lang="ru-RU" i="1" dirty="0">
                <a:solidFill>
                  <a:srgbClr val="000000"/>
                </a:solidFill>
                <a:latin typeface="+mn-lt"/>
              </a:rPr>
              <a:t>и </a:t>
            </a:r>
            <a:r>
              <a:rPr lang="ru-RU" i="1" dirty="0" smtClean="0">
                <a:solidFill>
                  <a:srgbClr val="000000"/>
                </a:solidFill>
                <a:latin typeface="+mn-lt"/>
              </a:rPr>
              <a:t>инновационной </a:t>
            </a:r>
            <a:r>
              <a:rPr lang="ru-RU" i="1" dirty="0">
                <a:solidFill>
                  <a:srgbClr val="000000"/>
                </a:solidFill>
                <a:latin typeface="+mn-lt"/>
              </a:rPr>
              <a:t>инвестиционной стратегии, мы </a:t>
            </a:r>
            <a:r>
              <a:rPr lang="ru-RU" i="1" dirty="0" smtClean="0">
                <a:solidFill>
                  <a:srgbClr val="000000"/>
                </a:solidFill>
                <a:latin typeface="+mn-lt"/>
              </a:rPr>
              <a:t>считаем своим долгом инициировать </a:t>
            </a:r>
            <a:r>
              <a:rPr lang="ru-RU" i="1" dirty="0">
                <a:solidFill>
                  <a:srgbClr val="000000"/>
                </a:solidFill>
                <a:latin typeface="+mn-lt"/>
              </a:rPr>
              <a:t>и </a:t>
            </a:r>
            <a:r>
              <a:rPr lang="ru-RU" i="1" dirty="0" smtClean="0">
                <a:solidFill>
                  <a:srgbClr val="000000"/>
                </a:solidFill>
                <a:latin typeface="+mn-lt"/>
              </a:rPr>
              <a:t>активизировать проекты, которые обеспечивают более эффективное достижение целей в области гендерного равенства, наряду с решением </a:t>
            </a:r>
            <a:r>
              <a:rPr lang="ru-RU" i="1" dirty="0">
                <a:solidFill>
                  <a:srgbClr val="000000"/>
                </a:solidFill>
                <a:latin typeface="+mn-lt"/>
              </a:rPr>
              <a:t>стоящих перед нами задач </a:t>
            </a:r>
            <a:r>
              <a:rPr lang="ru-RU" i="1" dirty="0" smtClean="0">
                <a:solidFill>
                  <a:srgbClr val="000000"/>
                </a:solidFill>
                <a:latin typeface="+mn-lt"/>
              </a:rPr>
              <a:t>в области зашиты глобальной окружающей среды. Эти вопросы нельзя рассматривать в отдельности. Только путем привлечения партнеров</a:t>
            </a:r>
            <a:r>
              <a:rPr lang="ru-RU" i="1" dirty="0">
                <a:solidFill>
                  <a:srgbClr val="000000"/>
                </a:solidFill>
                <a:latin typeface="+mn-lt"/>
              </a:rPr>
              <a:t>, </a:t>
            </a:r>
            <a:r>
              <a:rPr lang="ru-RU" i="1" dirty="0" smtClean="0">
                <a:solidFill>
                  <a:srgbClr val="000000"/>
                </a:solidFill>
                <a:latin typeface="+mn-lt"/>
              </a:rPr>
              <a:t>как женщин</a:t>
            </a:r>
            <a:r>
              <a:rPr lang="ru-RU" i="1" dirty="0">
                <a:solidFill>
                  <a:srgbClr val="000000"/>
                </a:solidFill>
                <a:latin typeface="+mn-lt"/>
              </a:rPr>
              <a:t>, </a:t>
            </a:r>
            <a:r>
              <a:rPr lang="ru-RU" i="1" dirty="0" smtClean="0">
                <a:solidFill>
                  <a:srgbClr val="000000"/>
                </a:solidFill>
                <a:latin typeface="+mn-lt"/>
              </a:rPr>
              <a:t>так и </a:t>
            </a:r>
            <a:r>
              <a:rPr lang="ru-RU" i="1" dirty="0">
                <a:solidFill>
                  <a:srgbClr val="000000"/>
                </a:solidFill>
                <a:latin typeface="+mn-lt"/>
              </a:rPr>
              <a:t>мужчин, </a:t>
            </a:r>
            <a:r>
              <a:rPr lang="ru-RU" i="1" dirty="0" smtClean="0">
                <a:solidFill>
                  <a:srgbClr val="000000"/>
                </a:solidFill>
                <a:latin typeface="+mn-lt"/>
              </a:rPr>
              <a:t>мы </a:t>
            </a:r>
            <a:r>
              <a:rPr lang="ru-RU" i="1" dirty="0">
                <a:solidFill>
                  <a:srgbClr val="000000"/>
                </a:solidFill>
                <a:latin typeface="+mn-lt"/>
              </a:rPr>
              <a:t>можем переломить негативные </a:t>
            </a:r>
            <a:r>
              <a:rPr lang="ru-RU" i="1" dirty="0" smtClean="0">
                <a:solidFill>
                  <a:srgbClr val="000000"/>
                </a:solidFill>
                <a:latin typeface="+mn-lt"/>
              </a:rPr>
              <a:t>тенденции, угрожающие </a:t>
            </a:r>
            <a:r>
              <a:rPr lang="ru-RU" i="1" dirty="0">
                <a:solidFill>
                  <a:srgbClr val="000000"/>
                </a:solidFill>
                <a:latin typeface="+mn-lt"/>
              </a:rPr>
              <a:t>нашим </a:t>
            </a:r>
            <a:r>
              <a:rPr lang="ru-RU" i="1" dirty="0" smtClean="0">
                <a:solidFill>
                  <a:srgbClr val="000000"/>
                </a:solidFill>
                <a:latin typeface="+mn-lt"/>
              </a:rPr>
              <a:t>экосистем, </a:t>
            </a:r>
            <a:r>
              <a:rPr lang="ru-RU" i="1" dirty="0">
                <a:solidFill>
                  <a:srgbClr val="000000"/>
                </a:solidFill>
                <a:latin typeface="+mn-lt"/>
              </a:rPr>
              <a:t>и </a:t>
            </a:r>
            <a:r>
              <a:rPr lang="ru-RU" i="1" dirty="0" smtClean="0">
                <a:solidFill>
                  <a:srgbClr val="000000"/>
                </a:solidFill>
                <a:latin typeface="+mn-lt"/>
              </a:rPr>
              <a:t>сохранить их </a:t>
            </a:r>
            <a:r>
              <a:rPr lang="ru-RU" i="1" dirty="0">
                <a:solidFill>
                  <a:srgbClr val="000000"/>
                </a:solidFill>
                <a:latin typeface="+mn-lt"/>
              </a:rPr>
              <a:t>для </a:t>
            </a:r>
            <a:r>
              <a:rPr lang="ru-RU" i="1" dirty="0" smtClean="0">
                <a:solidFill>
                  <a:srgbClr val="000000"/>
                </a:solidFill>
                <a:latin typeface="+mn-lt"/>
              </a:rPr>
              <a:t>будущих поколений</a:t>
            </a:r>
            <a:r>
              <a:rPr lang="en-US" i="1" dirty="0" smtClean="0">
                <a:solidFill>
                  <a:srgbClr val="000000"/>
                </a:solidFill>
                <a:latin typeface="+mn-lt"/>
              </a:rPr>
              <a:t>.” </a:t>
            </a:r>
          </a:p>
          <a:p>
            <a:endParaRPr lang="en-US" i="1" dirty="0" smtClean="0">
              <a:solidFill>
                <a:srgbClr val="000000"/>
              </a:solidFill>
              <a:latin typeface="+mn-lt"/>
            </a:endParaRPr>
          </a:p>
          <a:p>
            <a:pPr algn="r"/>
            <a:r>
              <a:rPr lang="ru-RU" b="1" dirty="0" err="1">
                <a:solidFill>
                  <a:srgbClr val="000000"/>
                </a:solidFill>
                <a:latin typeface="+mn-lt"/>
              </a:rPr>
              <a:t>Наоко</a:t>
            </a:r>
            <a:r>
              <a:rPr lang="ru-RU" b="1" dirty="0">
                <a:solidFill>
                  <a:srgbClr val="000000"/>
                </a:solidFill>
                <a:latin typeface="+mn-lt"/>
              </a:rPr>
              <a:t> </a:t>
            </a:r>
            <a:r>
              <a:rPr lang="ru-RU" b="1" dirty="0" err="1">
                <a:solidFill>
                  <a:srgbClr val="000000"/>
                </a:solidFill>
                <a:latin typeface="+mn-lt"/>
              </a:rPr>
              <a:t>Ишии</a:t>
            </a:r>
            <a:r>
              <a:rPr lang="ru-RU" b="1" dirty="0">
                <a:solidFill>
                  <a:srgbClr val="000000"/>
                </a:solidFill>
                <a:latin typeface="+mn-lt"/>
              </a:rPr>
              <a:t>, </a:t>
            </a:r>
            <a:r>
              <a:rPr lang="ru-RU" b="1" dirty="0" smtClean="0">
                <a:solidFill>
                  <a:srgbClr val="000000"/>
                </a:solidFill>
                <a:latin typeface="+mn-lt"/>
              </a:rPr>
              <a:t>Исполнительный директор </a:t>
            </a:r>
            <a:r>
              <a:rPr lang="ru-RU" b="1" dirty="0">
                <a:solidFill>
                  <a:srgbClr val="000000"/>
                </a:solidFill>
                <a:latin typeface="+mn-lt"/>
              </a:rPr>
              <a:t>и </a:t>
            </a:r>
            <a:r>
              <a:rPr lang="ru-RU" b="1" dirty="0" smtClean="0">
                <a:solidFill>
                  <a:srgbClr val="000000"/>
                </a:solidFill>
                <a:latin typeface="+mn-lt"/>
              </a:rPr>
              <a:t>Председатель ГЭФ</a:t>
            </a:r>
            <a:endParaRPr lang="en-US" dirty="0">
              <a:latin typeface="+mn-lt"/>
            </a:endParaRPr>
          </a:p>
        </p:txBody>
      </p:sp>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047999"/>
            <a:ext cx="1735012" cy="289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398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838200"/>
            <a:ext cx="4267200" cy="4953000"/>
          </a:xfrm>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marL="0" lvl="1" indent="0" algn="ctr">
              <a:buNone/>
            </a:pPr>
            <a:r>
              <a:rPr lang="ru-RU" sz="2000" b="1" cap="small" dirty="0" err="1" smtClean="0">
                <a:solidFill>
                  <a:schemeClr val="accent3">
                    <a:lumMod val="50000"/>
                  </a:schemeClr>
                </a:solidFill>
                <a:latin typeface="Calibri" panose="020F0502020204030204" pitchFamily="34" charset="0"/>
                <a:cs typeface="Times New Roman" pitchFamily="18" charset="0"/>
              </a:rPr>
              <a:t>Гендер</a:t>
            </a:r>
            <a:r>
              <a:rPr lang="ru-RU" sz="2000" b="1" cap="small" dirty="0" smtClean="0">
                <a:solidFill>
                  <a:schemeClr val="accent3">
                    <a:lumMod val="50000"/>
                  </a:schemeClr>
                </a:solidFill>
                <a:latin typeface="Calibri" panose="020F0502020204030204" pitchFamily="34" charset="0"/>
                <a:cs typeface="Times New Roman" pitchFamily="18" charset="0"/>
              </a:rPr>
              <a:t> и окружающая среда</a:t>
            </a:r>
            <a:endParaRPr lang="en-US" sz="2000" b="1" cap="small" dirty="0" smtClean="0">
              <a:solidFill>
                <a:schemeClr val="accent3">
                  <a:lumMod val="50000"/>
                </a:schemeClr>
              </a:solidFill>
              <a:latin typeface="Calibri" panose="020F0502020204030204" pitchFamily="34" charset="0"/>
              <a:cs typeface="Times New Roman" pitchFamily="18" charset="0"/>
            </a:endParaRPr>
          </a:p>
          <a:p>
            <a:pPr marL="0" lvl="1" indent="0" algn="ctr">
              <a:buNone/>
            </a:pPr>
            <a:endParaRPr lang="en-US" sz="1000" b="1" dirty="0" smtClean="0">
              <a:solidFill>
                <a:schemeClr val="accent3">
                  <a:lumMod val="50000"/>
                </a:schemeClr>
              </a:solidFill>
              <a:latin typeface="Calibri" panose="020F0502020204030204" pitchFamily="34" charset="0"/>
              <a:cs typeface="Times New Roman" pitchFamily="18" charset="0"/>
            </a:endParaRPr>
          </a:p>
          <a:p>
            <a:pPr marL="285750" lvl="1">
              <a:buFont typeface="Arial" panose="020B0604020202020204" pitchFamily="34" charset="0"/>
              <a:buChar char="•"/>
            </a:pPr>
            <a:r>
              <a:rPr lang="ru-RU" sz="1600" dirty="0"/>
              <a:t>Женщины играют важную роль в управлении и сохранении биоразнообразия, </a:t>
            </a:r>
            <a:r>
              <a:rPr lang="ru-RU" sz="1600" dirty="0" smtClean="0"/>
              <a:t>водных, земельных </a:t>
            </a:r>
            <a:r>
              <a:rPr lang="ru-RU" sz="1600" dirty="0"/>
              <a:t>и </a:t>
            </a:r>
            <a:r>
              <a:rPr lang="ru-RU" sz="1600" dirty="0" smtClean="0"/>
              <a:t>других природных ресурсов </a:t>
            </a:r>
            <a:r>
              <a:rPr lang="ru-RU" sz="1600" dirty="0"/>
              <a:t>на местном уровне.</a:t>
            </a:r>
          </a:p>
          <a:p>
            <a:pPr marL="285750" lvl="1">
              <a:buFont typeface="Arial" panose="020B0604020202020204" pitchFamily="34" charset="0"/>
              <a:buChar char="•"/>
            </a:pPr>
            <a:r>
              <a:rPr lang="ru-RU" sz="1600" dirty="0" smtClean="0"/>
              <a:t>Ухудшение состояния окружающей </a:t>
            </a:r>
            <a:r>
              <a:rPr lang="ru-RU" sz="1600" dirty="0"/>
              <a:t>среды тяжелые последствия для </a:t>
            </a:r>
            <a:r>
              <a:rPr lang="ru-RU" sz="1600" dirty="0" smtClean="0"/>
              <a:t>всех людей и </a:t>
            </a:r>
            <a:r>
              <a:rPr lang="ru-RU" sz="1600" dirty="0"/>
              <a:t>в </a:t>
            </a:r>
            <a:r>
              <a:rPr lang="ru-RU" sz="1600" dirty="0" smtClean="0"/>
              <a:t>особой степени влияет </a:t>
            </a:r>
            <a:r>
              <a:rPr lang="ru-RU" sz="1600" dirty="0"/>
              <a:t>на наиболее </a:t>
            </a:r>
            <a:r>
              <a:rPr lang="ru-RU" sz="1600" dirty="0" smtClean="0"/>
              <a:t>уязвимых из них, к которым зачастую относятся </a:t>
            </a:r>
            <a:r>
              <a:rPr lang="ru-RU" sz="1600" dirty="0"/>
              <a:t>женщины, </a:t>
            </a:r>
            <a:r>
              <a:rPr lang="ru-RU" sz="1600" dirty="0" smtClean="0"/>
              <a:t>составляющие </a:t>
            </a:r>
            <a:r>
              <a:rPr lang="ru-RU" sz="1600" dirty="0"/>
              <a:t>большинство </a:t>
            </a:r>
            <a:r>
              <a:rPr lang="ru-RU" sz="1600" dirty="0" smtClean="0"/>
              <a:t>среди бедного </a:t>
            </a:r>
            <a:r>
              <a:rPr lang="ru-RU" sz="1600" dirty="0"/>
              <a:t>населения мира.</a:t>
            </a:r>
          </a:p>
          <a:p>
            <a:pPr marL="285750" lvl="1">
              <a:buFont typeface="Arial" panose="020B0604020202020204" pitchFamily="34" charset="0"/>
              <a:buChar char="•"/>
            </a:pPr>
            <a:r>
              <a:rPr lang="ru-RU" sz="1600" dirty="0" smtClean="0"/>
              <a:t>Возможность равного доступа женщин к </a:t>
            </a:r>
            <a:r>
              <a:rPr lang="ru-RU" sz="1600" dirty="0"/>
              <a:t>ресурсам и </a:t>
            </a:r>
            <a:r>
              <a:rPr lang="ru-RU" sz="1600" dirty="0" smtClean="0"/>
              <a:t>контроля </a:t>
            </a:r>
            <a:r>
              <a:rPr lang="ru-RU" sz="1600" dirty="0"/>
              <a:t>над </a:t>
            </a:r>
            <a:r>
              <a:rPr lang="ru-RU" sz="1600" dirty="0" smtClean="0"/>
              <a:t>ними не </a:t>
            </a:r>
            <a:r>
              <a:rPr lang="ru-RU" sz="1600" dirty="0"/>
              <a:t>только улучшает жизнь отдельных людей, семей и стран, но также </a:t>
            </a:r>
            <a:r>
              <a:rPr lang="ru-RU" sz="1600" dirty="0" smtClean="0"/>
              <a:t>способствует обеспечению экологической устойчивости. </a:t>
            </a:r>
            <a:endParaRPr lang="en-US" sz="1800" dirty="0" smtClean="0">
              <a:cs typeface="Times New Roman" pitchFamily="18" charset="0"/>
            </a:endParaRPr>
          </a:p>
          <a:p>
            <a:pPr marL="342900" lvl="1" indent="-342900"/>
            <a:endParaRPr lang="en-US" sz="2000" dirty="0" smtClean="0">
              <a:latin typeface="Calibri" panose="020F0502020204030204" pitchFamily="34"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p>
          <a:p>
            <a:endParaRPr lang="en-US" sz="2400" dirty="0">
              <a:latin typeface="Times New Roman" pitchFamily="18" charset="0"/>
              <a:cs typeface="Times New Roman" pitchFamily="18" charset="0"/>
              <a:hlinkClick r:id=""/>
            </a:endParaRPr>
          </a:p>
          <a:p>
            <a:endParaRPr lang="en-US" sz="2400" dirty="0">
              <a:latin typeface="Times New Roman" pitchFamily="18" charset="0"/>
              <a:cs typeface="Times New Roman" pitchFamily="18" charset="0"/>
              <a:hlinkClick r:id=""/>
            </a:endParaRPr>
          </a:p>
        </p:txBody>
      </p:sp>
      <p:sp>
        <p:nvSpPr>
          <p:cNvPr id="7" name="Content Placeholder 6"/>
          <p:cNvSpPr>
            <a:spLocks noGrp="1"/>
          </p:cNvSpPr>
          <p:nvPr>
            <p:ph sz="quarter" idx="4"/>
          </p:nvPr>
        </p:nvSpPr>
        <p:spPr>
          <a:xfrm>
            <a:off x="4724400" y="838200"/>
            <a:ext cx="4114800" cy="4953000"/>
          </a:xfrm>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marL="0" lvl="1" indent="0" algn="ctr">
              <a:buNone/>
            </a:pPr>
            <a:r>
              <a:rPr lang="ru-RU" b="1" cap="small" dirty="0" smtClean="0">
                <a:solidFill>
                  <a:schemeClr val="accent4"/>
                </a:solidFill>
                <a:latin typeface="Calibri" panose="020F0502020204030204" pitchFamily="34" charset="0"/>
                <a:cs typeface="Times New Roman" pitchFamily="18" charset="0"/>
              </a:rPr>
              <a:t>Обязательства ГЭФ по обеспечению гендерного равенства </a:t>
            </a:r>
            <a:r>
              <a:rPr lang="ru-RU" b="1" cap="small" dirty="0">
                <a:solidFill>
                  <a:schemeClr val="accent4"/>
                </a:solidFill>
                <a:latin typeface="Calibri" panose="020F0502020204030204" pitchFamily="34" charset="0"/>
                <a:cs typeface="Times New Roman" pitchFamily="18" charset="0"/>
              </a:rPr>
              <a:t>и </a:t>
            </a:r>
            <a:r>
              <a:rPr lang="ru-RU" b="1" cap="small" dirty="0" smtClean="0">
                <a:solidFill>
                  <a:schemeClr val="accent4"/>
                </a:solidFill>
                <a:latin typeface="Calibri" panose="020F0502020204030204" pitchFamily="34" charset="0"/>
                <a:cs typeface="Times New Roman" pitchFamily="18" charset="0"/>
              </a:rPr>
              <a:t>расширению </a:t>
            </a:r>
            <a:r>
              <a:rPr lang="ru-RU" b="1" cap="small" dirty="0">
                <a:solidFill>
                  <a:schemeClr val="accent4"/>
                </a:solidFill>
                <a:latin typeface="Calibri" panose="020F0502020204030204" pitchFamily="34" charset="0"/>
                <a:cs typeface="Times New Roman" pitchFamily="18" charset="0"/>
              </a:rPr>
              <a:t>прав и возможностей женщин</a:t>
            </a:r>
            <a:endParaRPr lang="en-US" b="1" cap="small" dirty="0" smtClean="0">
              <a:solidFill>
                <a:schemeClr val="accent4"/>
              </a:solidFill>
              <a:latin typeface="Calibri" panose="020F0502020204030204" pitchFamily="34" charset="0"/>
              <a:cs typeface="Times New Roman" pitchFamily="18" charset="0"/>
            </a:endParaRPr>
          </a:p>
          <a:p>
            <a:pPr marL="0" lvl="1" indent="0" algn="ctr">
              <a:buNone/>
            </a:pPr>
            <a:endParaRPr lang="en-US" sz="1000" b="1" dirty="0" smtClean="0">
              <a:latin typeface="Calibri" panose="020F0502020204030204" pitchFamily="34" charset="0"/>
              <a:cs typeface="Times New Roman" pitchFamily="18" charset="0"/>
            </a:endParaRPr>
          </a:p>
          <a:p>
            <a:pPr marL="0" lvl="1" indent="0">
              <a:buNone/>
            </a:pPr>
            <a:r>
              <a:rPr lang="ru-RU" sz="1600" dirty="0" smtClean="0">
                <a:latin typeface="Calibri" panose="020F0502020204030204" pitchFamily="34" charset="0"/>
                <a:cs typeface="Times New Roman" pitchFamily="18" charset="0"/>
              </a:rPr>
              <a:t>Обеспечение гендерного равенства </a:t>
            </a:r>
            <a:r>
              <a:rPr lang="ru-RU" sz="1600" dirty="0">
                <a:latin typeface="Calibri" panose="020F0502020204030204" pitchFamily="34" charset="0"/>
                <a:cs typeface="Times New Roman" pitchFamily="18" charset="0"/>
              </a:rPr>
              <a:t>является важной </a:t>
            </a:r>
            <a:r>
              <a:rPr lang="ru-RU" sz="1600" dirty="0" smtClean="0">
                <a:latin typeface="Calibri" panose="020F0502020204030204" pitchFamily="34" charset="0"/>
                <a:cs typeface="Times New Roman" pitchFamily="18" charset="0"/>
              </a:rPr>
              <a:t>задачей в </a:t>
            </a:r>
            <a:r>
              <a:rPr lang="ru-RU" sz="1600" dirty="0">
                <a:latin typeface="Calibri" panose="020F0502020204030204" pitchFamily="34" charset="0"/>
                <a:cs typeface="Times New Roman" pitchFamily="18" charset="0"/>
              </a:rPr>
              <a:t>контексте деятельности ГЭФ </a:t>
            </a:r>
            <a:r>
              <a:rPr lang="ru-RU" sz="1600" dirty="0" smtClean="0">
                <a:latin typeface="Calibri" panose="020F0502020204030204" pitchFamily="34" charset="0"/>
                <a:cs typeface="Times New Roman" pitchFamily="18" charset="0"/>
              </a:rPr>
              <a:t>– она способствует достижению целей ГЭФ, связанных с получением глобальных </a:t>
            </a:r>
            <a:r>
              <a:rPr lang="ru-RU" sz="1600" dirty="0">
                <a:latin typeface="Calibri" panose="020F0502020204030204" pitchFamily="34" charset="0"/>
                <a:cs typeface="Times New Roman" pitchFamily="18" charset="0"/>
              </a:rPr>
              <a:t>экологических </a:t>
            </a:r>
            <a:r>
              <a:rPr lang="ru-RU" sz="1600" dirty="0" smtClean="0">
                <a:latin typeface="Calibri" panose="020F0502020204030204" pitchFamily="34" charset="0"/>
                <a:cs typeface="Times New Roman" pitchFamily="18" charset="0"/>
              </a:rPr>
              <a:t>выгод, а также с достижением гендерного равенства, справедливости </a:t>
            </a:r>
            <a:r>
              <a:rPr lang="ru-RU" sz="1600" dirty="0">
                <a:latin typeface="Calibri" panose="020F0502020204030204" pitchFamily="34" charset="0"/>
                <a:cs typeface="Times New Roman" pitchFamily="18" charset="0"/>
              </a:rPr>
              <a:t>и социальной </a:t>
            </a:r>
            <a:r>
              <a:rPr lang="ru-RU" sz="1600" dirty="0" smtClean="0">
                <a:latin typeface="Calibri" panose="020F0502020204030204" pitchFamily="34" charset="0"/>
                <a:cs typeface="Times New Roman" pitchFamily="18" charset="0"/>
              </a:rPr>
              <a:t>интеграции</a:t>
            </a:r>
            <a:r>
              <a:rPr lang="en-US" sz="1600" dirty="0" smtClean="0">
                <a:latin typeface="Calibri" panose="020F0502020204030204" pitchFamily="34" charset="0"/>
                <a:cs typeface="Times New Roman" pitchFamily="18" charset="0"/>
              </a:rPr>
              <a:t>:</a:t>
            </a:r>
          </a:p>
          <a:p>
            <a:pPr marL="457200" lvl="1" indent="-228600">
              <a:buFont typeface="Arial" panose="020B0604020202020204" pitchFamily="34" charset="0"/>
              <a:buChar char="•"/>
            </a:pPr>
            <a:r>
              <a:rPr lang="ru-RU" sz="1600" b="1" dirty="0" smtClean="0">
                <a:solidFill>
                  <a:srgbClr val="FF0000"/>
                </a:solidFill>
                <a:latin typeface="Calibri" panose="020F0502020204030204" pitchFamily="34" charset="0"/>
                <a:cs typeface="Times New Roman" pitchFamily="18" charset="0"/>
              </a:rPr>
              <a:t>Стратегия ГЭФ </a:t>
            </a:r>
            <a:r>
              <a:rPr lang="en-US" sz="1600" b="1" dirty="0" smtClean="0">
                <a:solidFill>
                  <a:srgbClr val="FF0000"/>
                </a:solidFill>
                <a:latin typeface="Calibri" panose="020F0502020204030204" pitchFamily="34" charset="0"/>
                <a:cs typeface="Times New Roman" pitchFamily="18" charset="0"/>
              </a:rPr>
              <a:t>2020</a:t>
            </a:r>
            <a:endParaRPr lang="en-US" sz="1600" b="1" dirty="0">
              <a:solidFill>
                <a:srgbClr val="FF0000"/>
              </a:solidFill>
              <a:latin typeface="Calibri" panose="020F0502020204030204" pitchFamily="34" charset="0"/>
              <a:cs typeface="Times New Roman" pitchFamily="18" charset="0"/>
            </a:endParaRPr>
          </a:p>
          <a:p>
            <a:pPr marL="457200" lvl="1" indent="-228600">
              <a:buFont typeface="Arial" panose="020B0604020202020204" pitchFamily="34" charset="0"/>
              <a:buChar char="•"/>
            </a:pPr>
            <a:r>
              <a:rPr lang="ru-RU" sz="1600" b="1" dirty="0" smtClean="0">
                <a:solidFill>
                  <a:srgbClr val="FF0000"/>
                </a:solidFill>
                <a:latin typeface="Calibri" panose="020F0502020204030204" pitchFamily="34" charset="0"/>
                <a:cs typeface="Times New Roman" pitchFamily="18" charset="0"/>
              </a:rPr>
              <a:t>Политика ГЭФ в области учета </a:t>
            </a:r>
            <a:r>
              <a:rPr lang="ru-RU" sz="1600" b="1" dirty="0">
                <a:solidFill>
                  <a:srgbClr val="FF0000"/>
                </a:solidFill>
                <a:latin typeface="Calibri" panose="020F0502020204030204" pitchFamily="34" charset="0"/>
                <a:cs typeface="Times New Roman" pitchFamily="18" charset="0"/>
              </a:rPr>
              <a:t>гендерной </a:t>
            </a:r>
            <a:r>
              <a:rPr lang="ru-RU" sz="1600" b="1" dirty="0" smtClean="0">
                <a:solidFill>
                  <a:srgbClr val="FF0000"/>
                </a:solidFill>
                <a:latin typeface="Calibri" panose="020F0502020204030204" pitchFamily="34" charset="0"/>
                <a:cs typeface="Times New Roman" pitchFamily="18" charset="0"/>
              </a:rPr>
              <a:t>проблематики </a:t>
            </a:r>
            <a:r>
              <a:rPr lang="en-US" sz="1600" b="1" dirty="0" smtClean="0">
                <a:solidFill>
                  <a:srgbClr val="FF0000"/>
                </a:solidFill>
                <a:latin typeface="Calibri" panose="020F0502020204030204" pitchFamily="34" charset="0"/>
                <a:cs typeface="Times New Roman" pitchFamily="18" charset="0"/>
              </a:rPr>
              <a:t>(</a:t>
            </a:r>
            <a:r>
              <a:rPr lang="en-US" sz="1600" b="1" dirty="0">
                <a:solidFill>
                  <a:srgbClr val="FF0000"/>
                </a:solidFill>
                <a:latin typeface="Calibri" panose="020F0502020204030204" pitchFamily="34" charset="0"/>
                <a:cs typeface="Times New Roman" pitchFamily="18" charset="0"/>
              </a:rPr>
              <a:t>2012)</a:t>
            </a:r>
          </a:p>
          <a:p>
            <a:pPr marL="457200" lvl="1" indent="-228600">
              <a:buFont typeface="Arial" panose="020B0604020202020204" pitchFamily="34" charset="0"/>
              <a:buChar char="•"/>
            </a:pPr>
            <a:r>
              <a:rPr lang="ru-RU" sz="1600" b="1" dirty="0">
                <a:solidFill>
                  <a:srgbClr val="FF0000"/>
                </a:solidFill>
                <a:latin typeface="Calibri" panose="020F0502020204030204" pitchFamily="34" charset="0"/>
                <a:cs typeface="Times New Roman" pitchFamily="18" charset="0"/>
              </a:rPr>
              <a:t>План </a:t>
            </a:r>
            <a:r>
              <a:rPr lang="ru-RU" sz="1600" b="1" dirty="0" smtClean="0">
                <a:solidFill>
                  <a:srgbClr val="FF0000"/>
                </a:solidFill>
                <a:latin typeface="Calibri" panose="020F0502020204030204" pitchFamily="34" charset="0"/>
                <a:cs typeface="Times New Roman" pitchFamily="18" charset="0"/>
              </a:rPr>
              <a:t>действий ГЭФ по </a:t>
            </a:r>
            <a:r>
              <a:rPr lang="ru-RU" sz="1600" b="1" dirty="0">
                <a:solidFill>
                  <a:srgbClr val="FF0000"/>
                </a:solidFill>
                <a:latin typeface="Calibri" panose="020F0502020204030204" pitchFamily="34" charset="0"/>
                <a:cs typeface="Times New Roman" pitchFamily="18" charset="0"/>
              </a:rPr>
              <a:t>обеспечению гендерного </a:t>
            </a:r>
            <a:r>
              <a:rPr lang="ru-RU" sz="1600" b="1" dirty="0" smtClean="0">
                <a:solidFill>
                  <a:srgbClr val="FF0000"/>
                </a:solidFill>
                <a:latin typeface="Calibri" panose="020F0502020204030204" pitchFamily="34" charset="0"/>
                <a:cs typeface="Times New Roman" pitchFamily="18" charset="0"/>
              </a:rPr>
              <a:t>равенства </a:t>
            </a:r>
            <a:r>
              <a:rPr lang="en-US" sz="1600" b="1" dirty="0" smtClean="0">
                <a:solidFill>
                  <a:srgbClr val="FF0000"/>
                </a:solidFill>
                <a:latin typeface="Calibri" panose="020F0502020204030204" pitchFamily="34" charset="0"/>
                <a:cs typeface="Times New Roman" pitchFamily="18" charset="0"/>
              </a:rPr>
              <a:t>(</a:t>
            </a:r>
            <a:r>
              <a:rPr lang="en-US" sz="1600" b="1" dirty="0">
                <a:solidFill>
                  <a:srgbClr val="FF0000"/>
                </a:solidFill>
                <a:latin typeface="Calibri" panose="020F0502020204030204" pitchFamily="34" charset="0"/>
                <a:cs typeface="Times New Roman" pitchFamily="18" charset="0"/>
              </a:rPr>
              <a:t>2014)</a:t>
            </a:r>
          </a:p>
          <a:p>
            <a:endParaRPr lang="en-US" sz="1800" dirty="0"/>
          </a:p>
        </p:txBody>
      </p:sp>
      <p:sp>
        <p:nvSpPr>
          <p:cNvPr id="4"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dirty="0" smtClean="0"/>
              <a:t>Аспекты гендерного равенства</a:t>
            </a:r>
            <a:endParaRPr lang="en-US" sz="2800" dirty="0" smtClean="0"/>
          </a:p>
        </p:txBody>
      </p:sp>
    </p:spTree>
    <p:extLst>
      <p:ext uri="{BB962C8B-B14F-4D97-AF65-F5344CB8AC3E}">
        <p14:creationId xmlns:p14="http://schemas.microsoft.com/office/powerpoint/2010/main" val="1075487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dirty="0"/>
              <a:t>Политика в отношении </a:t>
            </a:r>
            <a:r>
              <a:rPr lang="ru-RU" sz="2800" dirty="0" smtClean="0"/>
              <a:t>учета гендерной проблематики </a:t>
            </a:r>
            <a:r>
              <a:rPr lang="en-US" sz="2000" dirty="0" smtClean="0"/>
              <a:t>(</a:t>
            </a:r>
            <a:r>
              <a:rPr lang="ru-RU" sz="2000" dirty="0" smtClean="0"/>
              <a:t>Минимальные требования к организациям-исполнителям</a:t>
            </a:r>
            <a:r>
              <a:rPr lang="en-US" sz="2000" dirty="0" smtClean="0"/>
              <a:t>) </a:t>
            </a:r>
          </a:p>
        </p:txBody>
      </p:sp>
      <p:sp>
        <p:nvSpPr>
          <p:cNvPr id="8" name="Content Placeholder 7"/>
          <p:cNvSpPr>
            <a:spLocks noGrp="1"/>
          </p:cNvSpPr>
          <p:nvPr>
            <p:ph sz="half" idx="2"/>
          </p:nvPr>
        </p:nvSpPr>
        <p:spPr>
          <a:xfrm>
            <a:off x="76200" y="685800"/>
            <a:ext cx="4648200" cy="6019800"/>
          </a:xfrm>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marL="0" indent="0" algn="ctr">
              <a:buNone/>
            </a:pPr>
            <a:r>
              <a:rPr lang="ru-RU" sz="2000" b="1" cap="small" dirty="0" smtClean="0">
                <a:solidFill>
                  <a:schemeClr val="accent2"/>
                </a:solidFill>
                <a:cs typeface="Times New Roman" pitchFamily="18" charset="0"/>
              </a:rPr>
              <a:t>На уровне операций</a:t>
            </a:r>
            <a:endParaRPr lang="en-US" sz="1000" b="1" dirty="0" smtClean="0">
              <a:cs typeface="Times New Roman" pitchFamily="18" charset="0"/>
            </a:endParaRPr>
          </a:p>
          <a:p>
            <a:pPr marL="228600" indent="-228600"/>
            <a:r>
              <a:rPr lang="ru-RU" sz="1800" b="1" dirty="0">
                <a:cs typeface="Times New Roman" pitchFamily="18" charset="0"/>
              </a:rPr>
              <a:t>Институциональный потенциал и </a:t>
            </a:r>
            <a:r>
              <a:rPr lang="ru-RU" sz="1800" b="1" dirty="0" smtClean="0">
                <a:cs typeface="Times New Roman" pitchFamily="18" charset="0"/>
              </a:rPr>
              <a:t>рамочная схема </a:t>
            </a:r>
            <a:r>
              <a:rPr lang="ru-RU" sz="1800" b="1" dirty="0">
                <a:cs typeface="Times New Roman" pitchFamily="18" charset="0"/>
              </a:rPr>
              <a:t>для учета гендерной проблематики</a:t>
            </a:r>
            <a:r>
              <a:rPr lang="ru-RU" sz="1800" dirty="0">
                <a:cs typeface="Times New Roman" pitchFamily="18" charset="0"/>
              </a:rPr>
              <a:t>: </a:t>
            </a:r>
            <a:r>
              <a:rPr lang="ru-RU" sz="1800" dirty="0" smtClean="0">
                <a:cs typeface="Times New Roman" pitchFamily="18" charset="0"/>
              </a:rPr>
              <a:t>Политика агентств, которая требует разрабатывать </a:t>
            </a:r>
            <a:r>
              <a:rPr lang="ru-RU" sz="1800" dirty="0">
                <a:cs typeface="Times New Roman" pitchFamily="18" charset="0"/>
              </a:rPr>
              <a:t>и осуществлять проекты </a:t>
            </a:r>
            <a:r>
              <a:rPr lang="ru-RU" sz="1800" dirty="0" smtClean="0">
                <a:cs typeface="Times New Roman" pitchFamily="18" charset="0"/>
              </a:rPr>
              <a:t>таким образом, </a:t>
            </a:r>
            <a:r>
              <a:rPr lang="ru-RU" sz="1800" dirty="0">
                <a:cs typeface="Times New Roman" pitchFamily="18" charset="0"/>
              </a:rPr>
              <a:t>чтобы </a:t>
            </a:r>
            <a:r>
              <a:rPr lang="ru-RU" sz="1800" dirty="0" smtClean="0">
                <a:cs typeface="Times New Roman" pitchFamily="18" charset="0"/>
              </a:rPr>
              <a:t>как женщины, так </a:t>
            </a:r>
            <a:r>
              <a:rPr lang="ru-RU" sz="1800" dirty="0">
                <a:cs typeface="Times New Roman" pitchFamily="18" charset="0"/>
              </a:rPr>
              <a:t>и мужчины </a:t>
            </a:r>
            <a:r>
              <a:rPr lang="ru-RU" sz="1800" dirty="0" smtClean="0">
                <a:cs typeface="Times New Roman" pitchFamily="18" charset="0"/>
              </a:rPr>
              <a:t>(</a:t>
            </a:r>
            <a:r>
              <a:rPr lang="en-US" sz="1800" dirty="0" smtClean="0">
                <a:cs typeface="Times New Roman" pitchFamily="18" charset="0"/>
              </a:rPr>
              <a:t>i</a:t>
            </a:r>
            <a:r>
              <a:rPr lang="ru-RU" sz="1800" dirty="0" smtClean="0">
                <a:cs typeface="Times New Roman" pitchFamily="18" charset="0"/>
              </a:rPr>
              <a:t>) получали культурно </a:t>
            </a:r>
            <a:r>
              <a:rPr lang="ru-RU" sz="1800" dirty="0">
                <a:cs typeface="Times New Roman" pitchFamily="18" charset="0"/>
              </a:rPr>
              <a:t>совместимые </a:t>
            </a:r>
            <a:r>
              <a:rPr lang="ru-RU" sz="1800" dirty="0" smtClean="0">
                <a:cs typeface="Times New Roman" pitchFamily="18" charset="0"/>
              </a:rPr>
              <a:t>социальные </a:t>
            </a:r>
            <a:r>
              <a:rPr lang="ru-RU" sz="1800" dirty="0">
                <a:cs typeface="Times New Roman" pitchFamily="18" charset="0"/>
              </a:rPr>
              <a:t>и экономические выгоды, </a:t>
            </a:r>
            <a:r>
              <a:rPr lang="ru-RU" sz="1800" dirty="0" smtClean="0">
                <a:cs typeface="Times New Roman" pitchFamily="18" charset="0"/>
              </a:rPr>
              <a:t>(</a:t>
            </a:r>
            <a:r>
              <a:rPr lang="en-US" sz="1800" dirty="0" smtClean="0">
                <a:cs typeface="Times New Roman" pitchFamily="18" charset="0"/>
              </a:rPr>
              <a:t>ii</a:t>
            </a:r>
            <a:r>
              <a:rPr lang="ru-RU" sz="1800" dirty="0" smtClean="0">
                <a:cs typeface="Times New Roman" pitchFamily="18" charset="0"/>
              </a:rPr>
              <a:t>) </a:t>
            </a:r>
            <a:r>
              <a:rPr lang="ru-RU" sz="1800" dirty="0">
                <a:cs typeface="Times New Roman" pitchFamily="18" charset="0"/>
              </a:rPr>
              <a:t>не </a:t>
            </a:r>
            <a:r>
              <a:rPr lang="ru-RU" sz="1800" dirty="0" smtClean="0">
                <a:cs typeface="Times New Roman" pitchFamily="18" charset="0"/>
              </a:rPr>
              <a:t>страдали </a:t>
            </a:r>
            <a:r>
              <a:rPr lang="ru-RU" sz="1800" dirty="0">
                <a:cs typeface="Times New Roman" pitchFamily="18" charset="0"/>
              </a:rPr>
              <a:t>от неблагоприятных последствий, и </a:t>
            </a:r>
            <a:r>
              <a:rPr lang="ru-RU" sz="1800" dirty="0" smtClean="0">
                <a:cs typeface="Times New Roman" pitchFamily="18" charset="0"/>
              </a:rPr>
              <a:t>которая (</a:t>
            </a:r>
            <a:r>
              <a:rPr lang="en-US" sz="1800" dirty="0" smtClean="0">
                <a:cs typeface="Times New Roman" pitchFamily="18" charset="0"/>
              </a:rPr>
              <a:t>iii</a:t>
            </a:r>
            <a:r>
              <a:rPr lang="ru-RU" sz="1800" dirty="0" smtClean="0">
                <a:cs typeface="Times New Roman" pitchFamily="18" charset="0"/>
              </a:rPr>
              <a:t>) культивирует полное уважение к </a:t>
            </a:r>
            <a:r>
              <a:rPr lang="ru-RU" sz="1800" dirty="0">
                <a:cs typeface="Times New Roman" pitchFamily="18" charset="0"/>
              </a:rPr>
              <a:t>их </a:t>
            </a:r>
            <a:r>
              <a:rPr lang="ru-RU" sz="1800" dirty="0" smtClean="0">
                <a:cs typeface="Times New Roman" pitchFamily="18" charset="0"/>
              </a:rPr>
              <a:t>достоинству </a:t>
            </a:r>
            <a:r>
              <a:rPr lang="ru-RU" sz="1800" dirty="0">
                <a:cs typeface="Times New Roman" pitchFamily="18" charset="0"/>
              </a:rPr>
              <a:t>и </a:t>
            </a:r>
            <a:r>
              <a:rPr lang="ru-RU" sz="1800" dirty="0" smtClean="0">
                <a:cs typeface="Times New Roman" pitchFamily="18" charset="0"/>
              </a:rPr>
              <a:t>правам </a:t>
            </a:r>
            <a:r>
              <a:rPr lang="ru-RU" sz="1800" dirty="0">
                <a:cs typeface="Times New Roman" pitchFamily="18" charset="0"/>
              </a:rPr>
              <a:t>человека &amp; </a:t>
            </a:r>
            <a:r>
              <a:rPr lang="ru-RU" sz="1800" dirty="0" smtClean="0">
                <a:cs typeface="Times New Roman" pitchFamily="18" charset="0"/>
              </a:rPr>
              <a:t>требует наличия </a:t>
            </a:r>
            <a:r>
              <a:rPr lang="ru-RU" sz="1800" dirty="0" smtClean="0">
                <a:solidFill>
                  <a:schemeClr val="tx1"/>
                </a:solidFill>
                <a:cs typeface="Times New Roman" pitchFamily="18" charset="0"/>
              </a:rPr>
              <a:t>координаторов  </a:t>
            </a:r>
            <a:r>
              <a:rPr lang="ru-RU" sz="1800" dirty="0">
                <a:solidFill>
                  <a:schemeClr val="tx1"/>
                </a:solidFill>
                <a:cs typeface="Times New Roman" pitchFamily="18" charset="0"/>
              </a:rPr>
              <a:t>по гендерной </a:t>
            </a:r>
            <a:r>
              <a:rPr lang="ru-RU" sz="1800" dirty="0" smtClean="0">
                <a:solidFill>
                  <a:schemeClr val="tx1"/>
                </a:solidFill>
                <a:cs typeface="Times New Roman" pitchFamily="18" charset="0"/>
              </a:rPr>
              <a:t>проблематике </a:t>
            </a:r>
          </a:p>
          <a:p>
            <a:pPr marL="228600" indent="-228600"/>
            <a:r>
              <a:rPr lang="ru-RU" sz="1800" b="1" dirty="0" smtClean="0">
                <a:cs typeface="Times New Roman" pitchFamily="18" charset="0"/>
              </a:rPr>
              <a:t>Процедуры проектного цикла, учитывающие гендерную проблематику </a:t>
            </a:r>
            <a:r>
              <a:rPr lang="ru-RU" sz="1800" dirty="0" smtClean="0">
                <a:cs typeface="Times New Roman" pitchFamily="18" charset="0"/>
              </a:rPr>
              <a:t>и социально-экономические </a:t>
            </a:r>
            <a:r>
              <a:rPr lang="ru-RU" sz="1800" dirty="0">
                <a:cs typeface="Times New Roman" pitchFamily="18" charset="0"/>
              </a:rPr>
              <a:t>и </a:t>
            </a:r>
            <a:r>
              <a:rPr lang="ru-RU" sz="1800" dirty="0" smtClean="0">
                <a:cs typeface="Times New Roman" pitchFamily="18" charset="0"/>
              </a:rPr>
              <a:t>гендерные аспекты,   </a:t>
            </a:r>
            <a:r>
              <a:rPr lang="ru-RU" sz="1800" dirty="0">
                <a:cs typeface="Times New Roman" pitchFamily="18" charset="0"/>
              </a:rPr>
              <a:t>в том числе </a:t>
            </a:r>
            <a:r>
              <a:rPr lang="ru-RU" sz="1800" dirty="0" smtClean="0">
                <a:cs typeface="Times New Roman" pitchFamily="18" charset="0"/>
              </a:rPr>
              <a:t>системы мониторинга </a:t>
            </a:r>
            <a:r>
              <a:rPr lang="ru-RU" sz="1800" dirty="0">
                <a:cs typeface="Times New Roman" pitchFamily="18" charset="0"/>
              </a:rPr>
              <a:t>и оценки прогресса в </a:t>
            </a:r>
            <a:r>
              <a:rPr lang="ru-RU" sz="1800" dirty="0" smtClean="0">
                <a:cs typeface="Times New Roman" pitchFamily="18" charset="0"/>
              </a:rPr>
              <a:t>учете гендерной </a:t>
            </a:r>
            <a:r>
              <a:rPr lang="ru-RU" sz="1800" dirty="0">
                <a:cs typeface="Times New Roman" pitchFamily="18" charset="0"/>
              </a:rPr>
              <a:t>проблематики</a:t>
            </a:r>
            <a:r>
              <a:rPr lang="ru-RU" sz="1800" b="1" dirty="0" smtClean="0">
                <a:cs typeface="Times New Roman" pitchFamily="18" charset="0"/>
              </a:rPr>
              <a:t>.</a:t>
            </a:r>
            <a:endParaRPr lang="en-US" sz="1800" dirty="0"/>
          </a:p>
        </p:txBody>
      </p:sp>
      <p:sp>
        <p:nvSpPr>
          <p:cNvPr id="10" name="Content Placeholder 9"/>
          <p:cNvSpPr>
            <a:spLocks noGrp="1"/>
          </p:cNvSpPr>
          <p:nvPr>
            <p:ph sz="quarter" idx="4"/>
          </p:nvPr>
        </p:nvSpPr>
        <p:spPr>
          <a:xfrm>
            <a:off x="4876800" y="685800"/>
            <a:ext cx="3810000" cy="4876800"/>
          </a:xfrm>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marL="0" lvl="0" indent="0" algn="ctr">
              <a:buNone/>
            </a:pPr>
            <a:r>
              <a:rPr lang="ru-RU" sz="2000" b="1" cap="small" dirty="0" smtClean="0">
                <a:solidFill>
                  <a:schemeClr val="accent2"/>
                </a:solidFill>
                <a:latin typeface="Calibri" panose="020F0502020204030204" pitchFamily="34" charset="0"/>
                <a:cs typeface="Times New Roman" pitchFamily="18" charset="0"/>
              </a:rPr>
              <a:t>На уровне проектов</a:t>
            </a:r>
            <a:endParaRPr lang="en-US" sz="1000" b="1" dirty="0" smtClean="0">
              <a:solidFill>
                <a:prstClr val="black"/>
              </a:solidFill>
              <a:latin typeface="Calibri" panose="020F0502020204030204" pitchFamily="34" charset="0"/>
              <a:cs typeface="Times New Roman" pitchFamily="18" charset="0"/>
            </a:endParaRPr>
          </a:p>
          <a:p>
            <a:pPr marL="228600" lvl="0" indent="-228600"/>
            <a:r>
              <a:rPr lang="ru-RU" sz="1600" dirty="0" smtClean="0">
                <a:solidFill>
                  <a:prstClr val="black"/>
                </a:solidFill>
                <a:latin typeface="Calibri" panose="020F0502020204030204" pitchFamily="34" charset="0"/>
                <a:cs typeface="Times New Roman" pitchFamily="18" charset="0"/>
              </a:rPr>
              <a:t>Социальная оценка</a:t>
            </a:r>
            <a:r>
              <a:rPr lang="en-US" sz="1600" dirty="0" smtClean="0">
                <a:solidFill>
                  <a:prstClr val="black"/>
                </a:solidFill>
                <a:latin typeface="Calibri" panose="020F0502020204030204" pitchFamily="34" charset="0"/>
                <a:cs typeface="Times New Roman" pitchFamily="18" charset="0"/>
              </a:rPr>
              <a:t>, </a:t>
            </a:r>
            <a:r>
              <a:rPr lang="ru-RU" sz="1600" dirty="0" smtClean="0">
                <a:solidFill>
                  <a:prstClr val="black"/>
                </a:solidFill>
                <a:latin typeface="Calibri" panose="020F0502020204030204" pitchFamily="34" charset="0"/>
                <a:cs typeface="Times New Roman" pitchFamily="18" charset="0"/>
              </a:rPr>
              <a:t>включая</a:t>
            </a:r>
            <a:r>
              <a:rPr lang="en-US" sz="1600" dirty="0" smtClean="0">
                <a:solidFill>
                  <a:prstClr val="black"/>
                </a:solidFill>
                <a:latin typeface="Calibri" panose="020F0502020204030204" pitchFamily="34" charset="0"/>
                <a:cs typeface="Times New Roman" pitchFamily="18" charset="0"/>
              </a:rPr>
              <a:t> </a:t>
            </a:r>
            <a:r>
              <a:rPr lang="ru-RU" sz="1600" b="1" dirty="0" smtClean="0">
                <a:solidFill>
                  <a:prstClr val="black"/>
                </a:solidFill>
                <a:latin typeface="Calibri" panose="020F0502020204030204" pitchFamily="34" charset="0"/>
                <a:cs typeface="Times New Roman" pitchFamily="18" charset="0"/>
              </a:rPr>
              <a:t>гендерный анализ</a:t>
            </a:r>
            <a:r>
              <a:rPr lang="en-US" sz="1600" b="1" dirty="0" smtClean="0">
                <a:solidFill>
                  <a:prstClr val="black"/>
                </a:solidFill>
                <a:latin typeface="Calibri" panose="020F0502020204030204" pitchFamily="34" charset="0"/>
                <a:cs typeface="Times New Roman" pitchFamily="18" charset="0"/>
              </a:rPr>
              <a:t>, </a:t>
            </a:r>
            <a:r>
              <a:rPr lang="ru-RU" sz="1600" dirty="0" smtClean="0">
                <a:solidFill>
                  <a:prstClr val="black"/>
                </a:solidFill>
                <a:latin typeface="Calibri" panose="020F0502020204030204" pitchFamily="34" charset="0"/>
                <a:cs typeface="Times New Roman" pitchFamily="18" charset="0"/>
              </a:rPr>
              <a:t>для оценки потенциальных ролей, воздействий, выгод и рисков для женщин и мужчин</a:t>
            </a:r>
          </a:p>
          <a:p>
            <a:pPr marL="228600" lvl="0" indent="-228600"/>
            <a:r>
              <a:rPr lang="ru-RU" sz="1600" dirty="0" smtClean="0">
                <a:solidFill>
                  <a:prstClr val="black"/>
                </a:solidFill>
                <a:latin typeface="Calibri" panose="020F0502020204030204" pitchFamily="34" charset="0"/>
                <a:cs typeface="Times New Roman" pitchFamily="18" charset="0"/>
              </a:rPr>
              <a:t>Включение </a:t>
            </a:r>
            <a:r>
              <a:rPr lang="ru-RU" sz="1600" b="1" dirty="0" smtClean="0">
                <a:solidFill>
                  <a:prstClr val="black"/>
                </a:solidFill>
                <a:latin typeface="Calibri" panose="020F0502020204030204" pitchFamily="34" charset="0"/>
                <a:cs typeface="Times New Roman" pitchFamily="18" charset="0"/>
              </a:rPr>
              <a:t>специальных мер </a:t>
            </a:r>
            <a:r>
              <a:rPr lang="ru-RU" sz="1600" dirty="0" smtClean="0">
                <a:solidFill>
                  <a:prstClr val="black"/>
                </a:solidFill>
                <a:latin typeface="Calibri" panose="020F0502020204030204" pitchFamily="34" charset="0"/>
                <a:cs typeface="Times New Roman" pitchFamily="18" charset="0"/>
              </a:rPr>
              <a:t>в целях минимизации или смягчения гендерных воздействий</a:t>
            </a:r>
            <a:endParaRPr lang="en-US" sz="1600" dirty="0">
              <a:solidFill>
                <a:prstClr val="black"/>
              </a:solidFill>
              <a:latin typeface="Calibri" panose="020F0502020204030204" pitchFamily="34" charset="0"/>
              <a:cs typeface="Times New Roman" pitchFamily="18" charset="0"/>
            </a:endParaRPr>
          </a:p>
          <a:p>
            <a:pPr marL="228600" lvl="0" indent="-228600"/>
            <a:r>
              <a:rPr lang="ru-RU" sz="1600" dirty="0" smtClean="0">
                <a:solidFill>
                  <a:prstClr val="black"/>
                </a:solidFill>
                <a:latin typeface="Calibri" panose="020F0502020204030204" pitchFamily="34" charset="0"/>
                <a:cs typeface="Times New Roman" pitchFamily="18" charset="0"/>
              </a:rPr>
              <a:t>Включение</a:t>
            </a:r>
            <a:r>
              <a:rPr lang="en-US" sz="1600" dirty="0" smtClean="0">
                <a:solidFill>
                  <a:prstClr val="black"/>
                </a:solidFill>
                <a:latin typeface="Calibri" panose="020F0502020204030204" pitchFamily="34" charset="0"/>
                <a:cs typeface="Times New Roman" pitchFamily="18" charset="0"/>
              </a:rPr>
              <a:t> </a:t>
            </a:r>
            <a:r>
              <a:rPr lang="ru-RU" sz="1600" b="1" dirty="0" smtClean="0">
                <a:solidFill>
                  <a:prstClr val="black"/>
                </a:solidFill>
                <a:latin typeface="Calibri" panose="020F0502020204030204" pitchFamily="34" charset="0"/>
                <a:cs typeface="Times New Roman" pitchFamily="18" charset="0"/>
              </a:rPr>
              <a:t>мероприятий, учитывающих гендерные аспекты</a:t>
            </a:r>
            <a:endParaRPr lang="en-US" sz="1600" dirty="0">
              <a:solidFill>
                <a:prstClr val="black"/>
              </a:solidFill>
              <a:latin typeface="Calibri" panose="020F0502020204030204" pitchFamily="34" charset="0"/>
              <a:cs typeface="Times New Roman" pitchFamily="18" charset="0"/>
            </a:endParaRPr>
          </a:p>
          <a:p>
            <a:pPr marL="228600" lvl="0" indent="-228600"/>
            <a:r>
              <a:rPr lang="ru-RU" sz="1600" b="1" dirty="0" smtClean="0">
                <a:solidFill>
                  <a:prstClr val="black"/>
                </a:solidFill>
                <a:latin typeface="Calibri" panose="020F0502020204030204" pitchFamily="34" charset="0"/>
                <a:cs typeface="Times New Roman" pitchFamily="18" charset="0"/>
              </a:rPr>
              <a:t>Матрица результатов</a:t>
            </a:r>
            <a:r>
              <a:rPr lang="ru-RU" sz="1600" b="1" dirty="0">
                <a:solidFill>
                  <a:prstClr val="black"/>
                </a:solidFill>
                <a:latin typeface="Calibri" panose="020F0502020204030204" pitchFamily="34" charset="0"/>
                <a:cs typeface="Times New Roman" pitchFamily="18" charset="0"/>
              </a:rPr>
              <a:t>, </a:t>
            </a:r>
            <a:r>
              <a:rPr lang="ru-RU" sz="1600" b="1" dirty="0" smtClean="0">
                <a:solidFill>
                  <a:prstClr val="black"/>
                </a:solidFill>
                <a:latin typeface="Calibri" panose="020F0502020204030204" pitchFamily="34" charset="0"/>
                <a:cs typeface="Times New Roman" pitchFamily="18" charset="0"/>
              </a:rPr>
              <a:t>учитывающая </a:t>
            </a:r>
            <a:r>
              <a:rPr lang="ru-RU" sz="1600" b="1" dirty="0">
                <a:solidFill>
                  <a:prstClr val="black"/>
                </a:solidFill>
                <a:latin typeface="Calibri" panose="020F0502020204030204" pitchFamily="34" charset="0"/>
                <a:cs typeface="Times New Roman" pitchFamily="18" charset="0"/>
              </a:rPr>
              <a:t>гендерные </a:t>
            </a:r>
            <a:r>
              <a:rPr lang="ru-RU" sz="1600" b="1" dirty="0" smtClean="0">
                <a:solidFill>
                  <a:prstClr val="black"/>
                </a:solidFill>
                <a:latin typeface="Calibri" panose="020F0502020204030204" pitchFamily="34" charset="0"/>
                <a:cs typeface="Times New Roman" pitchFamily="18" charset="0"/>
              </a:rPr>
              <a:t>аспекты, </a:t>
            </a:r>
            <a:r>
              <a:rPr lang="ru-RU" sz="1600" dirty="0" smtClean="0">
                <a:solidFill>
                  <a:prstClr val="black"/>
                </a:solidFill>
                <a:latin typeface="Calibri" panose="020F0502020204030204" pitchFamily="34" charset="0"/>
                <a:cs typeface="Times New Roman" pitchFamily="18" charset="0"/>
              </a:rPr>
              <a:t>в том числе использующая показатели результатов проекта с разбивкой по гендерному признаку</a:t>
            </a:r>
            <a:endParaRPr lang="en-US" sz="1600" dirty="0" smtClean="0">
              <a:solidFill>
                <a:prstClr val="black"/>
              </a:solidFill>
              <a:latin typeface="Calibri" panose="020F0502020204030204" pitchFamily="34" charset="0"/>
              <a:cs typeface="Times New Roman" pitchFamily="18" charset="0"/>
            </a:endParaRPr>
          </a:p>
          <a:p>
            <a:pPr marL="228600" lvl="0" indent="-228600"/>
            <a:r>
              <a:rPr lang="ru-RU" sz="1600" dirty="0" smtClean="0">
                <a:solidFill>
                  <a:prstClr val="black"/>
                </a:solidFill>
                <a:latin typeface="Calibri" panose="020F0502020204030204" pitchFamily="34" charset="0"/>
                <a:cs typeface="Times New Roman" pitchFamily="18" charset="0"/>
              </a:rPr>
              <a:t>Привлечение экспертов по гендерным и социальным вопросам</a:t>
            </a:r>
            <a:endParaRPr lang="en-US" sz="1800" dirty="0">
              <a:solidFill>
                <a:prstClr val="black"/>
              </a:solidFill>
              <a:latin typeface="Calibri" panose="020F0502020204030204" pitchFamily="34" charset="0"/>
              <a:cs typeface="Times New Roman" pitchFamily="18" charset="0"/>
            </a:endParaRPr>
          </a:p>
          <a:p>
            <a:pPr marL="114300" indent="-114300"/>
            <a:endParaRPr lang="en-US" dirty="0"/>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1281"/>
          <a:stretch/>
        </p:blipFill>
        <p:spPr bwMode="auto">
          <a:xfrm>
            <a:off x="4800600" y="5248274"/>
            <a:ext cx="3505200" cy="15335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640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609600"/>
          </a:xfrm>
          <a:prstGeom prst="rect">
            <a:avLst/>
          </a:prstGeom>
          <a:solidFill>
            <a:schemeClr val="bg1">
              <a:lumMod val="8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a:buNone/>
            </a:pPr>
            <a:r>
              <a:rPr lang="en-US" sz="2800" dirty="0" smtClean="0"/>
              <a:t>                </a:t>
            </a:r>
            <a:r>
              <a:rPr lang="ru-RU" sz="2800" dirty="0"/>
              <a:t>План действий ГЭФ по обеспечению гендерного равенства </a:t>
            </a:r>
            <a:r>
              <a:rPr lang="en-US" sz="2800" dirty="0" smtClean="0"/>
              <a:t>(GEAP)</a:t>
            </a:r>
            <a:endParaRPr lang="en-US" sz="2800" dirty="0"/>
          </a:p>
        </p:txBody>
      </p:sp>
      <p:sp>
        <p:nvSpPr>
          <p:cNvPr id="8" name="Content Placeholder 7"/>
          <p:cNvSpPr>
            <a:spLocks noGrp="1"/>
          </p:cNvSpPr>
          <p:nvPr>
            <p:ph sz="half" idx="2"/>
          </p:nvPr>
        </p:nvSpPr>
        <p:spPr>
          <a:xfrm>
            <a:off x="3821424" y="685800"/>
            <a:ext cx="5170176" cy="5091112"/>
          </a:xfrm>
        </p:spPr>
        <p:style>
          <a:lnRef idx="2">
            <a:schemeClr val="accent2"/>
          </a:lnRef>
          <a:fillRef idx="1">
            <a:schemeClr val="lt1"/>
          </a:fillRef>
          <a:effectRef idx="0">
            <a:schemeClr val="accent2"/>
          </a:effectRef>
          <a:fontRef idx="minor">
            <a:schemeClr val="dk1"/>
          </a:fontRef>
        </p:style>
        <p:txBody>
          <a:bodyPr/>
          <a:lstStyle/>
          <a:p>
            <a:pPr marL="228600" lvl="1" indent="-228600">
              <a:buFont typeface="Wingdings" panose="05000000000000000000" pitchFamily="2" charset="2"/>
              <a:buChar char="Ø"/>
            </a:pPr>
            <a:r>
              <a:rPr lang="ru-RU" sz="1400" b="1" dirty="0" smtClean="0"/>
              <a:t>Проектный цикл</a:t>
            </a:r>
            <a:r>
              <a:rPr lang="en-US" sz="1400" b="1" dirty="0" smtClean="0"/>
              <a:t>: </a:t>
            </a:r>
            <a:r>
              <a:rPr lang="ru-RU" sz="1400" dirty="0" smtClean="0"/>
              <a:t>Обеспечение учета гендерной проблематики в процессах </a:t>
            </a:r>
            <a:r>
              <a:rPr lang="ru-RU" sz="1400" dirty="0"/>
              <a:t>&amp; </a:t>
            </a:r>
            <a:r>
              <a:rPr lang="ru-RU" sz="1400" dirty="0" smtClean="0"/>
              <a:t>процедурах </a:t>
            </a:r>
            <a:r>
              <a:rPr lang="ru-RU" sz="1400" dirty="0"/>
              <a:t>управления </a:t>
            </a:r>
            <a:r>
              <a:rPr lang="ru-RU" sz="1400" dirty="0" smtClean="0"/>
              <a:t>проектным циклом ГЭФ, включая разработку руководств по учету </a:t>
            </a:r>
            <a:r>
              <a:rPr lang="ru-RU" sz="1400" dirty="0"/>
              <a:t>гендерной </a:t>
            </a:r>
            <a:r>
              <a:rPr lang="ru-RU" sz="1400" dirty="0" smtClean="0"/>
              <a:t>проблематики </a:t>
            </a:r>
          </a:p>
          <a:p>
            <a:pPr marL="228600" lvl="1" indent="-228600">
              <a:buFont typeface="Wingdings" panose="05000000000000000000" pitchFamily="2" charset="2"/>
              <a:buChar char="Ø"/>
            </a:pPr>
            <a:r>
              <a:rPr lang="ru-RU" sz="1400" b="1" dirty="0" smtClean="0"/>
              <a:t>Политика и программы</a:t>
            </a:r>
            <a:r>
              <a:rPr lang="en-US" sz="1400" b="1" dirty="0" smtClean="0"/>
              <a:t>:</a:t>
            </a:r>
            <a:r>
              <a:rPr lang="en-US" sz="1400" dirty="0" smtClean="0"/>
              <a:t> </a:t>
            </a:r>
            <a:r>
              <a:rPr lang="ru-RU" sz="1400" dirty="0"/>
              <a:t>Обеспечение учета гендерной проблематики в </a:t>
            </a:r>
            <a:r>
              <a:rPr lang="ru-RU" sz="1400" dirty="0" smtClean="0"/>
              <a:t>ключевых направлениях политики и программах ГЭФ</a:t>
            </a:r>
            <a:r>
              <a:rPr lang="en-US" sz="1400" dirty="0" smtClean="0"/>
              <a:t>; </a:t>
            </a:r>
            <a:r>
              <a:rPr lang="ru-RU" sz="1400" dirty="0" smtClean="0"/>
              <a:t>поддержка проектов, учитывающих гендерные аспекты, на основании запросов стран и Стратегии ГЭФ-6</a:t>
            </a:r>
            <a:endParaRPr lang="en-US" sz="1400" dirty="0"/>
          </a:p>
          <a:p>
            <a:pPr marL="228600" lvl="1" indent="-228600">
              <a:buFont typeface="Wingdings" panose="05000000000000000000" pitchFamily="2" charset="2"/>
              <a:buChar char="Ø"/>
            </a:pPr>
            <a:r>
              <a:rPr lang="ru-RU" sz="1400" b="1" dirty="0" smtClean="0"/>
              <a:t>Знания и обучение</a:t>
            </a:r>
            <a:r>
              <a:rPr lang="en-US" sz="1400" dirty="0" smtClean="0"/>
              <a:t>: </a:t>
            </a:r>
            <a:r>
              <a:rPr lang="ru-RU" sz="1400" dirty="0" smtClean="0"/>
              <a:t>Совершенствование и распространение знаний в области гендерного равенства и расширения прав и возможностей женщин в привязке к стратегии ГЭФ и портфелю проектов</a:t>
            </a:r>
            <a:r>
              <a:rPr lang="en-US" sz="1400" dirty="0" smtClean="0"/>
              <a:t>; </a:t>
            </a:r>
            <a:r>
              <a:rPr lang="ru-RU" sz="1400" dirty="0" smtClean="0"/>
              <a:t>оказание содействия в обмене знаниями и обеспечении наглядности деятельности</a:t>
            </a:r>
            <a:endParaRPr lang="en-US" sz="1400" dirty="0"/>
          </a:p>
          <a:p>
            <a:pPr marL="228600" lvl="1" indent="-228600">
              <a:buFont typeface="Wingdings" panose="05000000000000000000" pitchFamily="2" charset="2"/>
              <a:buChar char="Ø"/>
            </a:pPr>
            <a:r>
              <a:rPr lang="ru-RU" sz="1400" b="1" dirty="0" smtClean="0"/>
              <a:t>Управление, ориентированное </a:t>
            </a:r>
            <a:r>
              <a:rPr lang="ru-RU" sz="1400" b="1" dirty="0"/>
              <a:t>на </a:t>
            </a:r>
            <a:r>
              <a:rPr lang="ru-RU" sz="1400" b="1" dirty="0" smtClean="0"/>
              <a:t>результаты</a:t>
            </a:r>
            <a:r>
              <a:rPr lang="en-US" sz="1400" dirty="0" smtClean="0"/>
              <a:t>:</a:t>
            </a:r>
            <a:r>
              <a:rPr lang="en-US" sz="1400" b="1" dirty="0" smtClean="0"/>
              <a:t> </a:t>
            </a:r>
            <a:r>
              <a:rPr lang="ru-RU" sz="1400" dirty="0" smtClean="0"/>
              <a:t>Обеспечение подотчетности в области учета гендерной проблематики в системе ГЭФ путем укрепления корпоративных и тематических показателей в целях  содействия в отслеживании достигнутого прогресса </a:t>
            </a:r>
            <a:r>
              <a:rPr lang="ru-RU" sz="1400" dirty="0"/>
              <a:t>в </a:t>
            </a:r>
            <a:r>
              <a:rPr lang="ru-RU" sz="1400" dirty="0" smtClean="0"/>
              <a:t>учете </a:t>
            </a:r>
            <a:r>
              <a:rPr lang="ru-RU" sz="1400" dirty="0"/>
              <a:t>гендерной проблематики</a:t>
            </a:r>
            <a:endParaRPr lang="en-US" sz="1400" dirty="0" smtClean="0"/>
          </a:p>
          <a:p>
            <a:pPr marL="228600" lvl="1" indent="-228600">
              <a:buFont typeface="Wingdings" panose="05000000000000000000" pitchFamily="2" charset="2"/>
              <a:buChar char="Ø"/>
            </a:pPr>
            <a:r>
              <a:rPr lang="ru-RU" sz="1400" b="1" dirty="0" smtClean="0"/>
              <a:t>Развитие потенциала</a:t>
            </a:r>
            <a:r>
              <a:rPr lang="en-US" sz="1400" dirty="0" smtClean="0"/>
              <a:t>: </a:t>
            </a:r>
            <a:r>
              <a:rPr lang="ru-RU" sz="1400" dirty="0" smtClean="0"/>
              <a:t>Укрепление потенциала на уровне Секретариата и персонала ГЭФ, Оперативных координаторов и партнеров на </a:t>
            </a:r>
            <a:r>
              <a:rPr lang="ru-RU" sz="1400" dirty="0" err="1" smtClean="0"/>
              <a:t>страновом</a:t>
            </a:r>
            <a:r>
              <a:rPr lang="ru-RU" sz="1400" dirty="0" smtClean="0"/>
              <a:t> уровне</a:t>
            </a:r>
            <a:endParaRPr lang="en-US" sz="1400" dirty="0"/>
          </a:p>
          <a:p>
            <a:pPr marL="342900" lvl="1" indent="-342900">
              <a:buFont typeface="Arial" panose="020B0604020202020204" pitchFamily="34" charset="0"/>
              <a:buAutoNum type="arabicPeriod"/>
            </a:pPr>
            <a:endParaRPr lang="en-US" sz="1700" b="1" dirty="0"/>
          </a:p>
          <a:p>
            <a:pPr marL="0" indent="0">
              <a:buNone/>
            </a:pPr>
            <a:endParaRPr lang="en-US" dirty="0"/>
          </a:p>
        </p:txBody>
      </p:sp>
      <p:sp>
        <p:nvSpPr>
          <p:cNvPr id="10" name="Content Placeholder 9"/>
          <p:cNvSpPr>
            <a:spLocks noGrp="1"/>
          </p:cNvSpPr>
          <p:nvPr>
            <p:ph sz="quarter" idx="4"/>
          </p:nvPr>
        </p:nvSpPr>
        <p:spPr>
          <a:xfrm>
            <a:off x="316224" y="2743201"/>
            <a:ext cx="3417576" cy="3033711"/>
          </a:xfrm>
          <a:ln/>
        </p:spPr>
        <p:style>
          <a:lnRef idx="2">
            <a:schemeClr val="accent3"/>
          </a:lnRef>
          <a:fillRef idx="1">
            <a:schemeClr val="lt1"/>
          </a:fillRef>
          <a:effectRef idx="0">
            <a:schemeClr val="accent3"/>
          </a:effectRef>
          <a:fontRef idx="minor">
            <a:schemeClr val="dk1"/>
          </a:fontRef>
        </p:style>
        <p:txBody>
          <a:bodyPr/>
          <a:lstStyle/>
          <a:p>
            <a:pPr marL="0" indent="0" algn="ctr">
              <a:buNone/>
            </a:pPr>
            <a:r>
              <a:rPr lang="ru-RU" sz="2000" b="1" cap="small" dirty="0" smtClean="0"/>
              <a:t>Гендерное партнерство ГЭФ </a:t>
            </a:r>
            <a:r>
              <a:rPr lang="en-US" sz="2000" b="1" cap="small" dirty="0" smtClean="0"/>
              <a:t>(2015)</a:t>
            </a:r>
          </a:p>
          <a:p>
            <a:pPr marL="228600" indent="-171450"/>
            <a:r>
              <a:rPr lang="ru-RU" sz="1400" dirty="0"/>
              <a:t>Состоит из координаторов по гендерным вопросам из </a:t>
            </a:r>
            <a:r>
              <a:rPr lang="ru-RU" sz="1400" dirty="0" smtClean="0"/>
              <a:t>каждого агентства </a:t>
            </a:r>
            <a:r>
              <a:rPr lang="ru-RU" sz="1400" dirty="0"/>
              <a:t>ГЭФ, секретариатов конвенций, </a:t>
            </a:r>
            <a:r>
              <a:rPr lang="ru-RU" sz="1400" dirty="0" smtClean="0"/>
              <a:t>Бюро независимой оценки, сети ОГО &amp; консультативной </a:t>
            </a:r>
            <a:r>
              <a:rPr lang="ru-RU" sz="1400" dirty="0"/>
              <a:t>группы </a:t>
            </a:r>
            <a:r>
              <a:rPr lang="ru-RU" sz="1400" dirty="0" smtClean="0"/>
              <a:t>по делам коренных </a:t>
            </a:r>
            <a:r>
              <a:rPr lang="ru-RU" sz="1400" dirty="0"/>
              <a:t>народов</a:t>
            </a:r>
          </a:p>
          <a:p>
            <a:pPr marL="228600" indent="-171450"/>
            <a:r>
              <a:rPr lang="ru-RU" sz="1400" dirty="0" smtClean="0"/>
              <a:t>Выступает в </a:t>
            </a:r>
            <a:r>
              <a:rPr lang="ru-RU" sz="1400" dirty="0"/>
              <a:t>качестве платформы и сообщества </a:t>
            </a:r>
            <a:r>
              <a:rPr lang="ru-RU" sz="1400" dirty="0" smtClean="0"/>
              <a:t>посредников </a:t>
            </a:r>
            <a:r>
              <a:rPr lang="ru-RU" sz="1400" dirty="0"/>
              <a:t>в сфере обмена </a:t>
            </a:r>
            <a:r>
              <a:rPr lang="ru-RU" sz="1400" dirty="0" smtClean="0"/>
              <a:t>практикой и знаниями в целях обеспечения </a:t>
            </a:r>
            <a:r>
              <a:rPr lang="ru-RU" sz="1400" dirty="0"/>
              <a:t>значимой</a:t>
            </a:r>
            <a:r>
              <a:rPr lang="ru-RU" sz="1400" dirty="0" smtClean="0"/>
              <a:t> </a:t>
            </a:r>
            <a:r>
              <a:rPr lang="ru-RU" sz="1400" dirty="0"/>
              <a:t>и </a:t>
            </a:r>
            <a:r>
              <a:rPr lang="ru-RU" sz="1400" dirty="0" smtClean="0"/>
              <a:t>эффективной координации </a:t>
            </a:r>
            <a:r>
              <a:rPr lang="ru-RU" sz="1400" dirty="0"/>
              <a:t>осуществления </a:t>
            </a:r>
            <a:r>
              <a:rPr lang="en-US" sz="1400" dirty="0"/>
              <a:t>GEAP</a:t>
            </a:r>
          </a:p>
        </p:txBody>
      </p:sp>
      <p:pic>
        <p:nvPicPr>
          <p:cNvPr id="11" name="Content Placeholder 8" descr="GEF_GenderEqualityActionPlan_2014.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33007" t="12123" r="31630" b="9474"/>
          <a:stretch/>
        </p:blipFill>
        <p:spPr bwMode="auto">
          <a:xfrm>
            <a:off x="228600" y="152400"/>
            <a:ext cx="2143094" cy="2590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405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838200"/>
            <a:ext cx="6096000" cy="4953000"/>
          </a:xfrm>
        </p:spPr>
        <p:txBody>
          <a:bodyPr/>
          <a:lstStyle/>
          <a:p>
            <a:pPr marL="0" indent="0">
              <a:buNone/>
            </a:pPr>
            <a:endParaRPr lang="en-US" sz="2000" dirty="0" smtClean="0"/>
          </a:p>
          <a:p>
            <a:pPr marL="0" indent="0">
              <a:buNone/>
            </a:pPr>
            <a:endParaRPr lang="en-US" sz="2000" dirty="0"/>
          </a:p>
        </p:txBody>
      </p:sp>
      <p:sp>
        <p:nvSpPr>
          <p:cNvPr id="4" name="Rectangle 3"/>
          <p:cNvSpPr>
            <a:spLocks noGrp="1" noChangeArrowheads="1"/>
          </p:cNvSpPr>
          <p:nvPr>
            <p:ph type="title"/>
          </p:nvPr>
        </p:nvSpPr>
        <p:spPr>
          <a:xfrm>
            <a:off x="0" y="0"/>
            <a:ext cx="9144000" cy="609600"/>
          </a:xfrm>
          <a:solidFill>
            <a:schemeClr val="bg1">
              <a:lumMod val="85000"/>
            </a:schemeClr>
          </a:solidFill>
        </p:spPr>
        <p:txBody>
          <a:bodyPr/>
          <a:lstStyle/>
          <a:p>
            <a:pPr eaLnBrk="1" hangingPunct="1"/>
            <a:r>
              <a:rPr lang="ru-RU" sz="2800" dirty="0" smtClean="0">
                <a:latin typeface="Calibri" pitchFamily="34" charset="0"/>
              </a:rPr>
              <a:t>Ключевые гендерные показатели ГЭФ-6</a:t>
            </a:r>
            <a:endParaRPr lang="en-US" sz="2800" dirty="0" smtClean="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9164960"/>
              </p:ext>
            </p:extLst>
          </p:nvPr>
        </p:nvGraphicFramePr>
        <p:xfrm>
          <a:off x="228600" y="609600"/>
          <a:ext cx="8839199" cy="6035040"/>
        </p:xfrm>
        <a:graphic>
          <a:graphicData uri="http://schemas.openxmlformats.org/drawingml/2006/table">
            <a:tbl>
              <a:tblPr firstRow="1" bandRow="1">
                <a:tableStyleId>{D27102A9-8310-4765-A935-A1911B00CA55}</a:tableStyleId>
              </a:tblPr>
              <a:tblGrid>
                <a:gridCol w="1900015"/>
                <a:gridCol w="3967385"/>
                <a:gridCol w="2971799"/>
              </a:tblGrid>
              <a:tr h="280930">
                <a:tc>
                  <a:txBody>
                    <a:bodyPr/>
                    <a:lstStyle/>
                    <a:p>
                      <a:pPr algn="ctr"/>
                      <a:r>
                        <a:rPr lang="ru-RU" sz="1400" dirty="0" smtClean="0"/>
                        <a:t>Результат</a:t>
                      </a:r>
                      <a:endParaRPr lang="en-US" sz="1400" dirty="0"/>
                    </a:p>
                  </a:txBody>
                  <a:tcPr anchor="ctr"/>
                </a:tc>
                <a:tc>
                  <a:txBody>
                    <a:bodyPr/>
                    <a:lstStyle/>
                    <a:p>
                      <a:pPr algn="ctr"/>
                      <a:r>
                        <a:rPr lang="ru-RU" sz="1400" dirty="0" smtClean="0"/>
                        <a:t>Показатели</a:t>
                      </a:r>
                      <a:endParaRPr lang="en-US" sz="1400" dirty="0"/>
                    </a:p>
                  </a:txBody>
                  <a:tcPr anchor="ctr"/>
                </a:tc>
                <a:tc>
                  <a:txBody>
                    <a:bodyPr/>
                    <a:lstStyle/>
                    <a:p>
                      <a:pPr algn="ctr"/>
                      <a:r>
                        <a:rPr lang="ru-RU" sz="1400" dirty="0" smtClean="0"/>
                        <a:t>Верификация</a:t>
                      </a:r>
                      <a:endParaRPr lang="en-US" sz="1400" dirty="0" smtClean="0"/>
                    </a:p>
                  </a:txBody>
                  <a:tcPr/>
                </a:tc>
              </a:tr>
              <a:tr h="908892">
                <a:tc>
                  <a:txBody>
                    <a:bodyPr/>
                    <a:lstStyle/>
                    <a:p>
                      <a:pPr algn="ctr"/>
                      <a:r>
                        <a:rPr lang="ru-RU" sz="1400" kern="1200" baseline="0" dirty="0" smtClean="0">
                          <a:solidFill>
                            <a:schemeClr val="tx1"/>
                          </a:solidFill>
                          <a:latin typeface="+mn-lt"/>
                          <a:ea typeface="+mn-ea"/>
                          <a:cs typeface="+mn-cs"/>
                        </a:rPr>
                        <a:t>Разработка проекта с учетом гендерных аспектов</a:t>
                      </a:r>
                      <a:endParaRPr lang="en-US" sz="14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baseline="0" dirty="0" smtClean="0">
                          <a:solidFill>
                            <a:srgbClr val="FF0000"/>
                          </a:solidFill>
                        </a:rPr>
                        <a:t>1. </a:t>
                      </a:r>
                      <a:r>
                        <a:rPr lang="ru-RU" sz="1400" b="1" kern="1200" baseline="0" dirty="0" smtClean="0">
                          <a:solidFill>
                            <a:srgbClr val="FF0000"/>
                          </a:solidFill>
                        </a:rPr>
                        <a:t>Процентная доля проектов, для которых был проведен гендерный анализ в ходе подготовки проекта</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ru-RU" sz="1400" b="1" kern="1200" baseline="0" dirty="0" smtClean="0">
                          <a:solidFill>
                            <a:srgbClr val="FF0000"/>
                          </a:solidFill>
                        </a:rPr>
                        <a:t>2. Процентная доля проектов, включающих матрицу результатов проекта, составленную с учетом гендерных аспектов </a:t>
                      </a:r>
                      <a:r>
                        <a:rPr lang="ru-RU" sz="1400" b="0" kern="1200" baseline="0" dirty="0" smtClean="0">
                          <a:solidFill>
                            <a:schemeClr val="tx1"/>
                          </a:solidFill>
                        </a:rPr>
                        <a:t>(например, промежуточные </a:t>
                      </a:r>
                      <a:r>
                        <a:rPr lang="en-US" sz="1400" b="0" kern="1200" baseline="0" dirty="0" smtClean="0">
                          <a:solidFill>
                            <a:schemeClr val="tx1"/>
                          </a:solidFill>
                        </a:rPr>
                        <a:t>/</a:t>
                      </a:r>
                      <a:r>
                        <a:rPr lang="ru-RU" sz="1400" b="0" kern="1200" baseline="0" dirty="0" smtClean="0">
                          <a:solidFill>
                            <a:schemeClr val="tx1"/>
                          </a:solidFill>
                        </a:rPr>
                        <a:t>  итоговые результаты, показатели, бюджет с разбивкой по гендерному признаку)</a:t>
                      </a:r>
                      <a:endParaRPr lang="en-US" sz="1400" kern="1200" baseline="0" dirty="0">
                        <a:solidFill>
                          <a:schemeClr val="dk1"/>
                        </a:solidFill>
                        <a:latin typeface="+mn-lt"/>
                        <a:ea typeface="+mn-ea"/>
                        <a:cs typeface="+mn-cs"/>
                      </a:endParaRPr>
                    </a:p>
                  </a:txBody>
                  <a:tcPr/>
                </a:tc>
                <a:tc>
                  <a:txBody>
                    <a:bodyPr/>
                    <a:lstStyle/>
                    <a:p>
                      <a:r>
                        <a:rPr lang="ru-RU" sz="1200" kern="1200" baseline="0" dirty="0" smtClean="0"/>
                        <a:t>Проектный документ, поданный на утверждение ИД ГЭФ</a:t>
                      </a:r>
                    </a:p>
                    <a:p>
                      <a:r>
                        <a:rPr lang="ru-RU" sz="1200" kern="1200" baseline="0" dirty="0" smtClean="0"/>
                        <a:t>Был ли проведен гендерный анализ проекта ?</a:t>
                      </a:r>
                    </a:p>
                    <a:p>
                      <a:r>
                        <a:rPr lang="ru-RU" sz="1200" kern="1200" baseline="0" dirty="0" smtClean="0"/>
                        <a:t>Включает ли матрица результатов проекта показатели в разбивке по гендерному признаку?</a:t>
                      </a:r>
                      <a:endParaRPr lang="en-US" sz="1200" b="1" i="1" baseline="0" dirty="0"/>
                    </a:p>
                  </a:txBody>
                  <a:tcPr/>
                </a:tc>
              </a:tr>
              <a:tr h="710588">
                <a:tc>
                  <a:txBody>
                    <a:bodyPr/>
                    <a:lstStyle/>
                    <a:p>
                      <a:pPr algn="ctr"/>
                      <a:r>
                        <a:rPr lang="ru-RU" sz="1400" kern="1200" baseline="0" dirty="0" smtClean="0"/>
                        <a:t>Реализация проекта с обеспечением участия и получения выгод от проектной деятельности, сбалансированных с гендерной точки зрения</a:t>
                      </a:r>
                      <a:endParaRPr lang="en-US" sz="1400"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ru-RU" sz="1400" b="1" kern="1200" baseline="0" dirty="0" smtClean="0">
                          <a:solidFill>
                            <a:srgbClr val="FF0000"/>
                          </a:solidFill>
                        </a:rPr>
                        <a:t>3. Доля женщин и мужчин среди прямых бенефициаров проекта</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u-RU" sz="1400" b="1" kern="1200" baseline="0" dirty="0" smtClean="0">
                          <a:solidFill>
                            <a:srgbClr val="FF0000"/>
                          </a:solidFill>
                        </a:rPr>
                        <a:t>4. Доля национальных докладов о выполнении конвенций, подготовленных с учетом гендерных аспектов </a:t>
                      </a:r>
                      <a:r>
                        <a:rPr lang="ru-RU" sz="1400" b="0" kern="1200" baseline="0" dirty="0" smtClean="0">
                          <a:solidFill>
                            <a:schemeClr val="tx1"/>
                          </a:solidFill>
                        </a:rPr>
                        <a:t>(например, НСПДСБР</a:t>
                      </a:r>
                      <a:r>
                        <a:rPr lang="en-GB" sz="1400" b="0" kern="1200" baseline="0" dirty="0" smtClean="0">
                          <a:solidFill>
                            <a:schemeClr val="tx1"/>
                          </a:solidFill>
                        </a:rPr>
                        <a:t>, </a:t>
                      </a:r>
                      <a:r>
                        <a:rPr lang="ru-RU" sz="1400" b="0" kern="1200" baseline="0" dirty="0" smtClean="0">
                          <a:solidFill>
                            <a:schemeClr val="tx1"/>
                          </a:solidFill>
                        </a:rPr>
                        <a:t>НПДА</a:t>
                      </a:r>
                      <a:r>
                        <a:rPr lang="en-GB" sz="1400" b="0" kern="1200" baseline="0" dirty="0" smtClean="0">
                          <a:solidFill>
                            <a:schemeClr val="tx1"/>
                          </a:solidFill>
                        </a:rPr>
                        <a:t>, </a:t>
                      </a:r>
                      <a:r>
                        <a:rPr lang="ru-RU" sz="1400" b="0" kern="1200" baseline="0" dirty="0" smtClean="0">
                          <a:solidFill>
                            <a:schemeClr val="tx1"/>
                          </a:solidFill>
                        </a:rPr>
                        <a:t>трансграничные диагностические анализы (ТДА) и стратегические планы действий (САП) (если применимо)</a:t>
                      </a:r>
                      <a:endParaRPr lang="en-US" sz="1400" i="1" dirty="0"/>
                    </a:p>
                  </a:txBody>
                  <a:tcPr/>
                </a:tc>
                <a:tc>
                  <a:txBody>
                    <a:bodyPr/>
                    <a:lstStyle/>
                    <a:p>
                      <a:r>
                        <a:rPr lang="ru-RU" sz="1200" dirty="0" smtClean="0"/>
                        <a:t>Отчеты</a:t>
                      </a:r>
                      <a:r>
                        <a:rPr lang="ru-RU" sz="1200" baseline="0" dirty="0" smtClean="0"/>
                        <a:t> </a:t>
                      </a:r>
                      <a:r>
                        <a:rPr lang="ru-RU" sz="1200" dirty="0" smtClean="0"/>
                        <a:t>о реализации проекта, среднесрочные отчеты</a:t>
                      </a:r>
                      <a:r>
                        <a:rPr lang="ru-RU" sz="1200" baseline="0" dirty="0" smtClean="0"/>
                        <a:t> </a:t>
                      </a:r>
                      <a:r>
                        <a:rPr lang="ru-RU" sz="1200" dirty="0" smtClean="0"/>
                        <a:t>по оценке проекта (инструменты отслеживания прогресса</a:t>
                      </a:r>
                      <a:r>
                        <a:rPr lang="ru-RU" sz="1200" baseline="0" dirty="0" smtClean="0"/>
                        <a:t> по тематическим областям </a:t>
                      </a:r>
                      <a:r>
                        <a:rPr lang="ru-RU" sz="1200" dirty="0" smtClean="0"/>
                        <a:t>ГЭФ)</a:t>
                      </a:r>
                    </a:p>
                    <a:p>
                      <a:r>
                        <a:rPr lang="ru-RU" sz="1200" dirty="0" smtClean="0"/>
                        <a:t>Количество прямых бенефициаров с разбивкой по гендерному признаку</a:t>
                      </a:r>
                      <a:endParaRPr lang="en-US" sz="1200" b="1" i="1" dirty="0"/>
                    </a:p>
                  </a:txBody>
                  <a:tcPr/>
                </a:tc>
              </a:tr>
              <a:tr h="842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baseline="0" dirty="0" smtClean="0"/>
                        <a:t>Мониторинг и оценка проекта с </a:t>
                      </a:r>
                      <a:r>
                        <a:rPr lang="ru-RU" sz="1400" kern="1200" baseline="0" dirty="0" err="1" smtClean="0"/>
                        <a:t>уделением</a:t>
                      </a:r>
                      <a:r>
                        <a:rPr lang="ru-RU" sz="1400" kern="1200" baseline="0" dirty="0" smtClean="0"/>
                        <a:t> достаточного внимания гендерной проблематике</a:t>
                      </a:r>
                      <a:endParaRPr lang="en-US" sz="14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5. </a:t>
                      </a:r>
                      <a:r>
                        <a:rPr lang="ru-RU" sz="1400" b="1" dirty="0" smtClean="0">
                          <a:solidFill>
                            <a:srgbClr val="FF0000"/>
                          </a:solidFill>
                        </a:rPr>
                        <a:t>Процентная доля отчетов</a:t>
                      </a:r>
                      <a:r>
                        <a:rPr lang="ru-RU" sz="1400" b="1" baseline="0" dirty="0" smtClean="0">
                          <a:solidFill>
                            <a:srgbClr val="FF0000"/>
                          </a:solidFill>
                        </a:rPr>
                        <a:t> по</a:t>
                      </a:r>
                      <a:r>
                        <a:rPr lang="ru-RU" sz="1400" b="1" dirty="0" smtClean="0">
                          <a:solidFill>
                            <a:srgbClr val="FF0000"/>
                          </a:solidFill>
                        </a:rPr>
                        <a:t> мониторингу и оценке, в которых</a:t>
                      </a:r>
                      <a:r>
                        <a:rPr lang="ru-RU" sz="1400" b="1" baseline="0" dirty="0" smtClean="0">
                          <a:solidFill>
                            <a:srgbClr val="FF0000"/>
                          </a:solidFill>
                        </a:rPr>
                        <a:t> рассматриваются </a:t>
                      </a:r>
                      <a:r>
                        <a:rPr lang="ru-RU" sz="1400" b="1" dirty="0" smtClean="0">
                          <a:solidFill>
                            <a:srgbClr val="FF0000"/>
                          </a:solidFill>
                        </a:rPr>
                        <a:t> вопросы гендерного равенства/расширения прав и возможностей женщин и оцениваются</a:t>
                      </a:r>
                      <a:r>
                        <a:rPr lang="ru-RU" sz="1400" b="1" baseline="0" dirty="0" smtClean="0">
                          <a:solidFill>
                            <a:srgbClr val="FF0000"/>
                          </a:solidFill>
                        </a:rPr>
                        <a:t> достигнутые </a:t>
                      </a:r>
                      <a:r>
                        <a:rPr lang="ru-RU" sz="1400" b="1" dirty="0" smtClean="0">
                          <a:solidFill>
                            <a:srgbClr val="FF0000"/>
                          </a:solidFill>
                        </a:rPr>
                        <a:t> результаты</a:t>
                      </a:r>
                      <a:endParaRPr lang="en-US"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Отчеты о реализации проекта, среднесрочные отчеты по оценке проекта (инструменты отслеживания прогресса по тематическим областям ГЭФ)</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Рассматриваются</a:t>
                      </a:r>
                      <a:r>
                        <a:rPr lang="ru-RU" sz="1200" baseline="0" dirty="0" smtClean="0"/>
                        <a:t> </a:t>
                      </a:r>
                      <a:r>
                        <a:rPr lang="ru-RU" sz="1200" dirty="0" smtClean="0"/>
                        <a:t>ли в среднесрочные отчетах по оценке проекта (или итоговых</a:t>
                      </a:r>
                      <a:r>
                        <a:rPr lang="ru-RU" sz="1200" baseline="0" dirty="0" smtClean="0"/>
                        <a:t> отчетах) </a:t>
                      </a:r>
                      <a:r>
                        <a:rPr lang="ru-RU" sz="1200" dirty="0" smtClean="0"/>
                        <a:t>вопросы гендерного равенства/расширения прав и возможностей женщин и приводится ли оценка достигнутых</a:t>
                      </a:r>
                      <a:r>
                        <a:rPr lang="ru-RU" sz="1200" baseline="0" dirty="0" smtClean="0"/>
                        <a:t> результатов</a:t>
                      </a:r>
                      <a:r>
                        <a:rPr lang="en-US" sz="1200" baseline="0" dirty="0" smtClean="0"/>
                        <a:t>?</a:t>
                      </a:r>
                      <a:endParaRPr lang="en-US" sz="1200" b="1" i="1" dirty="0"/>
                    </a:p>
                  </a:txBody>
                  <a:tcPr/>
                </a:tc>
              </a:tr>
            </a:tbl>
          </a:graphicData>
        </a:graphic>
      </p:graphicFrame>
    </p:spTree>
    <p:extLst>
      <p:ext uri="{BB962C8B-B14F-4D97-AF65-F5344CB8AC3E}">
        <p14:creationId xmlns:p14="http://schemas.microsoft.com/office/powerpoint/2010/main" val="698192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3657600" cy="4495800"/>
          </a:xfrm>
        </p:spPr>
        <p:txBody>
          <a:bodyPr/>
          <a:lstStyle/>
          <a:p>
            <a:pPr marL="0" indent="0" algn="ctr">
              <a:spcBef>
                <a:spcPts val="0"/>
              </a:spcBef>
              <a:spcAft>
                <a:spcPts val="0"/>
              </a:spcAft>
              <a:buClr>
                <a:schemeClr val="tx1"/>
              </a:buClr>
              <a:buNone/>
            </a:pPr>
            <a:r>
              <a:rPr lang="ru-RU" sz="1800" i="1" dirty="0" smtClean="0">
                <a:solidFill>
                  <a:srgbClr val="FF0000"/>
                </a:solidFill>
                <a:cs typeface="Times New Roman" panose="02020603050405020304" pitchFamily="18" charset="0"/>
              </a:rPr>
              <a:t>Предпочтительно для СМП</a:t>
            </a:r>
            <a:endParaRPr lang="en-US" sz="1800" i="1" dirty="0" smtClean="0">
              <a:solidFill>
                <a:srgbClr val="FF0000"/>
              </a:solidFill>
              <a:cs typeface="Times New Roman" panose="02020603050405020304" pitchFamily="18" charset="0"/>
            </a:endParaRPr>
          </a:p>
          <a:p>
            <a:pPr marL="685800" indent="-685800" algn="ctr">
              <a:spcBef>
                <a:spcPts val="0"/>
              </a:spcBef>
              <a:spcAft>
                <a:spcPts val="0"/>
              </a:spcAft>
              <a:buClr>
                <a:schemeClr val="tx1"/>
              </a:buClr>
              <a:buNone/>
            </a:pPr>
            <a:endParaRPr lang="en-US" sz="1800" u="sng" dirty="0" smtClean="0">
              <a:solidFill>
                <a:schemeClr val="tx2"/>
              </a:solidFill>
              <a:cs typeface="Times New Roman" panose="02020603050405020304" pitchFamily="18" charset="0"/>
            </a:endParaRPr>
          </a:p>
          <a:p>
            <a:pPr marL="685800" indent="-685800" algn="ctr">
              <a:spcBef>
                <a:spcPts val="0"/>
              </a:spcBef>
              <a:spcAft>
                <a:spcPts val="0"/>
              </a:spcAft>
              <a:buClr>
                <a:schemeClr val="tx1"/>
              </a:buClr>
              <a:buNone/>
            </a:pPr>
            <a:r>
              <a:rPr lang="ru-RU" sz="1800" u="sng" dirty="0" smtClean="0">
                <a:solidFill>
                  <a:schemeClr val="tx2"/>
                </a:solidFill>
                <a:cs typeface="Times New Roman" panose="02020603050405020304" pitchFamily="18" charset="0"/>
              </a:rPr>
              <a:t>Секретариат </a:t>
            </a:r>
            <a:r>
              <a:rPr lang="ru-RU" sz="1800" u="sng" dirty="0">
                <a:solidFill>
                  <a:schemeClr val="tx2"/>
                </a:solidFill>
                <a:cs typeface="Times New Roman" panose="02020603050405020304" pitchFamily="18" charset="0"/>
              </a:rPr>
              <a:t>ГЭФ</a:t>
            </a:r>
          </a:p>
          <a:p>
            <a:pPr marL="685800" indent="-685800">
              <a:spcBef>
                <a:spcPts val="0"/>
              </a:spcBef>
              <a:spcAft>
                <a:spcPts val="0"/>
              </a:spcAft>
              <a:buClr>
                <a:schemeClr val="tx1"/>
              </a:buClr>
              <a:buNone/>
            </a:pPr>
            <a:endParaRPr lang="en-US" sz="1800" dirty="0" smtClean="0">
              <a:cs typeface="Times New Roman" panose="02020603050405020304" pitchFamily="18" charset="0"/>
            </a:endParaRPr>
          </a:p>
          <a:p>
            <a:pPr marL="685800" indent="-685800">
              <a:spcBef>
                <a:spcPts val="0"/>
              </a:spcBef>
              <a:spcAft>
                <a:spcPts val="0"/>
              </a:spcAft>
              <a:buClr>
                <a:schemeClr val="tx1"/>
              </a:buClr>
              <a:buNone/>
            </a:pPr>
            <a:r>
              <a:rPr lang="ru-RU" sz="1800" dirty="0">
                <a:solidFill>
                  <a:prstClr val="black"/>
                </a:solidFill>
                <a:cs typeface="Times New Roman" panose="02020603050405020304" pitchFamily="18" charset="0"/>
              </a:rPr>
              <a:t>Этап </a:t>
            </a:r>
            <a:r>
              <a:rPr lang="en-US" sz="1800" dirty="0" smtClean="0">
                <a:cs typeface="Times New Roman" panose="02020603050405020304" pitchFamily="18" charset="0"/>
              </a:rPr>
              <a:t>1: </a:t>
            </a:r>
            <a:r>
              <a:rPr lang="ru-RU" sz="1800" dirty="0" smtClean="0">
                <a:cs typeface="Times New Roman" panose="02020603050405020304" pitchFamily="18" charset="0"/>
              </a:rPr>
              <a:t>ИД ГЭФ одобряет </a:t>
            </a:r>
            <a:r>
              <a:rPr lang="ru-RU" sz="1800" i="1" u="sng" dirty="0" smtClean="0">
                <a:cs typeface="Times New Roman" panose="02020603050405020304" pitchFamily="18" charset="0"/>
              </a:rPr>
              <a:t>Итоговое </a:t>
            </a:r>
            <a:r>
              <a:rPr lang="ru-RU" sz="1800" dirty="0" smtClean="0">
                <a:cs typeface="Times New Roman" panose="02020603050405020304" pitchFamily="18" charset="0"/>
              </a:rPr>
              <a:t>предложение по СМП </a:t>
            </a:r>
            <a:r>
              <a:rPr lang="en-US" sz="1800" dirty="0" smtClean="0">
                <a:cs typeface="Times New Roman" panose="02020603050405020304" pitchFamily="18" charset="0"/>
              </a:rPr>
              <a:t>(</a:t>
            </a:r>
            <a:r>
              <a:rPr lang="ru-RU" sz="1800" dirty="0" smtClean="0">
                <a:cs typeface="Times New Roman" panose="02020603050405020304" pitchFamily="18" charset="0"/>
              </a:rPr>
              <a:t>с заявкой на ГПП</a:t>
            </a:r>
            <a:r>
              <a:rPr lang="en-US" sz="1800" dirty="0" smtClean="0">
                <a:cs typeface="Times New Roman" panose="02020603050405020304" pitchFamily="18" charset="0"/>
              </a:rPr>
              <a:t>, </a:t>
            </a:r>
            <a:r>
              <a:rPr lang="ru-RU" sz="1800" dirty="0" smtClean="0">
                <a:cs typeface="Times New Roman" panose="02020603050405020304" pitchFamily="18" charset="0"/>
              </a:rPr>
              <a:t>в случае необходимости</a:t>
            </a:r>
            <a:r>
              <a:rPr lang="en-US" sz="1800" dirty="0" smtClean="0">
                <a:cs typeface="Times New Roman" panose="02020603050405020304" pitchFamily="18" charset="0"/>
              </a:rPr>
              <a:t>) </a:t>
            </a:r>
            <a:r>
              <a:rPr lang="ru-RU" sz="1800" dirty="0" smtClean="0">
                <a:cs typeface="Times New Roman" panose="02020603050405020304" pitchFamily="18" charset="0"/>
              </a:rPr>
              <a:t>и Проектный документ</a:t>
            </a:r>
            <a:r>
              <a:rPr lang="en-US" sz="1800" dirty="0" smtClean="0">
                <a:cs typeface="Times New Roman" panose="02020603050405020304" pitchFamily="18" charset="0"/>
              </a:rPr>
              <a:t> </a:t>
            </a:r>
          </a:p>
          <a:p>
            <a:pPr marL="685800" indent="-685800">
              <a:spcBef>
                <a:spcPts val="0"/>
              </a:spcBef>
              <a:spcAft>
                <a:spcPts val="0"/>
              </a:spcAft>
              <a:buClr>
                <a:schemeClr val="tx1"/>
              </a:buClr>
              <a:buNone/>
            </a:pPr>
            <a:endParaRPr lang="en-US" sz="1800" dirty="0" smtClean="0">
              <a:cs typeface="Times New Roman" panose="02020603050405020304" pitchFamily="18" charset="0"/>
            </a:endParaRPr>
          </a:p>
          <a:p>
            <a:pPr marL="685800" indent="-685800" algn="ctr">
              <a:spcBef>
                <a:spcPts val="0"/>
              </a:spcBef>
              <a:spcAft>
                <a:spcPts val="0"/>
              </a:spcAft>
              <a:buClr>
                <a:schemeClr val="tx1"/>
              </a:buClr>
              <a:buNone/>
            </a:pPr>
            <a:r>
              <a:rPr lang="ru-RU" sz="1800" u="sng" dirty="0">
                <a:solidFill>
                  <a:schemeClr val="tx2"/>
                </a:solidFill>
                <a:cs typeface="Times New Roman" pitchFamily="18" charset="0"/>
              </a:rPr>
              <a:t>Агентство ГЭФ</a:t>
            </a:r>
          </a:p>
          <a:p>
            <a:pPr marL="685800" indent="-685800">
              <a:spcBef>
                <a:spcPts val="0"/>
              </a:spcBef>
              <a:spcAft>
                <a:spcPts val="0"/>
              </a:spcAft>
              <a:buClr>
                <a:schemeClr val="tx1"/>
              </a:buClr>
              <a:buNone/>
            </a:pPr>
            <a:endParaRPr lang="en-US" sz="1800" dirty="0">
              <a:cs typeface="Times New Roman" panose="02020603050405020304" pitchFamily="18" charset="0"/>
            </a:endParaRPr>
          </a:p>
          <a:p>
            <a:pPr marL="685800" indent="-685800">
              <a:spcBef>
                <a:spcPts val="0"/>
              </a:spcBef>
              <a:spcAft>
                <a:spcPts val="0"/>
              </a:spcAft>
              <a:buClr>
                <a:schemeClr val="tx1"/>
              </a:buClr>
              <a:buNone/>
            </a:pPr>
            <a:r>
              <a:rPr lang="ru-RU" sz="1800" dirty="0">
                <a:solidFill>
                  <a:prstClr val="black"/>
                </a:solidFill>
                <a:cs typeface="Times New Roman" panose="02020603050405020304" pitchFamily="18" charset="0"/>
              </a:rPr>
              <a:t>Этап </a:t>
            </a:r>
            <a:r>
              <a:rPr lang="en-US" sz="1800" dirty="0" smtClean="0">
                <a:cs typeface="Times New Roman" panose="02020603050405020304" pitchFamily="18" charset="0"/>
              </a:rPr>
              <a:t>2: </a:t>
            </a:r>
            <a:r>
              <a:rPr lang="ru-RU" sz="1800" dirty="0" smtClean="0">
                <a:cs typeface="Times New Roman" panose="02020603050405020304" pitchFamily="18" charset="0"/>
              </a:rPr>
              <a:t>Внутренняя процедура </a:t>
            </a:r>
            <a:r>
              <a:rPr lang="ru-RU" sz="1800" dirty="0">
                <a:cs typeface="Times New Roman" panose="02020603050405020304" pitchFamily="18" charset="0"/>
              </a:rPr>
              <a:t>утверждения </a:t>
            </a:r>
            <a:r>
              <a:rPr lang="ru-RU" sz="1800" dirty="0" smtClean="0">
                <a:cs typeface="Times New Roman" panose="02020603050405020304" pitchFamily="18" charset="0"/>
              </a:rPr>
              <a:t>проекта</a:t>
            </a:r>
            <a:endParaRPr lang="en-US" sz="1800" dirty="0" smtClean="0">
              <a:cs typeface="Times New Roman" panose="02020603050405020304" pitchFamily="18" charset="0"/>
            </a:endParaRPr>
          </a:p>
          <a:p>
            <a:pPr marL="685800" indent="-685800">
              <a:spcBef>
                <a:spcPts val="0"/>
              </a:spcBef>
              <a:spcAft>
                <a:spcPts val="0"/>
              </a:spcAft>
              <a:buClr>
                <a:schemeClr val="tx1"/>
              </a:buClr>
              <a:buNone/>
            </a:pPr>
            <a:r>
              <a:rPr lang="ru-RU" sz="1800" dirty="0">
                <a:solidFill>
                  <a:prstClr val="black"/>
                </a:solidFill>
                <a:cs typeface="Times New Roman" panose="02020603050405020304" pitchFamily="18" charset="0"/>
              </a:rPr>
              <a:t>Этап </a:t>
            </a:r>
            <a:r>
              <a:rPr lang="en-US" sz="1800" dirty="0" smtClean="0">
                <a:cs typeface="Times New Roman" panose="02020603050405020304" pitchFamily="18" charset="0"/>
              </a:rPr>
              <a:t>3: </a:t>
            </a:r>
            <a:r>
              <a:rPr lang="ru-RU" sz="1800" dirty="0">
                <a:solidFill>
                  <a:prstClr val="black"/>
                </a:solidFill>
                <a:cs typeface="Times New Roman" pitchFamily="18" charset="0"/>
              </a:rPr>
              <a:t>Реализация проекта </a:t>
            </a:r>
            <a:endParaRPr lang="en-US" sz="1800" dirty="0" smtClean="0">
              <a:cs typeface="Times New Roman" panose="02020603050405020304" pitchFamily="18" charset="0"/>
            </a:endParaRPr>
          </a:p>
          <a:p>
            <a:pPr eaLnBrk="1" hangingPunct="1">
              <a:buClr>
                <a:schemeClr val="tx1"/>
              </a:buClr>
              <a:buSzTx/>
              <a:buFont typeface="Wingdings" pitchFamily="2" charset="2"/>
              <a:buNone/>
            </a:pPr>
            <a:endParaRPr lang="en-US" sz="1800" b="1" u="sng" dirty="0" smtClean="0">
              <a:cs typeface="Times New Roman" pitchFamily="18" charset="0"/>
            </a:endParaRPr>
          </a:p>
        </p:txBody>
      </p:sp>
      <p:sp>
        <p:nvSpPr>
          <p:cNvPr id="4" name="Title 3"/>
          <p:cNvSpPr txBox="1">
            <a:spLocks/>
          </p:cNvSpPr>
          <p:nvPr/>
        </p:nvSpPr>
        <p:spPr bwMode="auto">
          <a:xfrm>
            <a:off x="0" y="1"/>
            <a:ext cx="9144000" cy="990599"/>
          </a:xfrm>
          <a:prstGeom prst="rect">
            <a:avLst/>
          </a:prstGeom>
          <a:solidFill>
            <a:srgbClr val="DDDDDD"/>
          </a:solidFill>
          <a:ln w="9525">
            <a:noFill/>
            <a:miter lim="800000"/>
            <a:headEnd/>
            <a:tailEnd/>
          </a:ln>
        </p:spPr>
        <p:txBody>
          <a:bodyPr anchor="ctr"/>
          <a:lstStyle/>
          <a:p>
            <a:pPr algn="ctr"/>
            <a:r>
              <a:rPr lang="ru-RU" sz="2400" b="1" dirty="0" smtClean="0">
                <a:solidFill>
                  <a:schemeClr val="tx2"/>
                </a:solidFill>
                <a:latin typeface="+mn-lt"/>
                <a:ea typeface="+mj-ea"/>
                <a:cs typeface="Times New Roman" panose="02020603050405020304" pitchFamily="18" charset="0"/>
              </a:rPr>
              <a:t>Цикл подготовки и реализации среднемасштабных проектов и стимулирующих мероприятий</a:t>
            </a:r>
            <a:endParaRPr lang="en-US" sz="2400" b="1" dirty="0" smtClean="0">
              <a:solidFill>
                <a:schemeClr val="tx2"/>
              </a:solidFill>
              <a:latin typeface="+mn-lt"/>
              <a:ea typeface="+mj-ea"/>
              <a:cs typeface="Times New Roman" panose="02020603050405020304" pitchFamily="18" charset="0"/>
            </a:endParaRPr>
          </a:p>
          <a:p>
            <a:pPr algn="ctr"/>
            <a:r>
              <a:rPr lang="ru-RU" sz="2400" b="1" dirty="0" smtClean="0">
                <a:solidFill>
                  <a:schemeClr val="tx2"/>
                </a:solidFill>
                <a:latin typeface="+mn-lt"/>
                <a:ea typeface="+mj-ea"/>
                <a:cs typeface="Times New Roman" panose="02020603050405020304" pitchFamily="18" charset="0"/>
              </a:rPr>
              <a:t>Одноэтапный подход</a:t>
            </a:r>
            <a:endParaRPr lang="en-US" sz="2400" b="1" dirty="0">
              <a:solidFill>
                <a:schemeClr val="tx2"/>
              </a:solidFill>
              <a:latin typeface="+mn-lt"/>
              <a:ea typeface="+mj-ea"/>
              <a:cs typeface="Times New Roman" panose="02020603050405020304" pitchFamily="18"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615912006"/>
              </p:ext>
            </p:extLst>
          </p:nvPr>
        </p:nvGraphicFramePr>
        <p:xfrm>
          <a:off x="3657600" y="1143000"/>
          <a:ext cx="5257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3657600" cy="4495800"/>
          </a:xfrm>
        </p:spPr>
        <p:txBody>
          <a:bodyPr/>
          <a:lstStyle/>
          <a:p>
            <a:pPr marL="685800" indent="-685800" algn="ctr">
              <a:spcBef>
                <a:spcPts val="0"/>
              </a:spcBef>
              <a:buClr>
                <a:schemeClr val="tx1"/>
              </a:buClr>
              <a:buNone/>
            </a:pPr>
            <a:r>
              <a:rPr lang="ru-RU" sz="1800" u="sng" dirty="0" smtClean="0">
                <a:solidFill>
                  <a:schemeClr val="tx2"/>
                </a:solidFill>
                <a:cs typeface="Times New Roman" panose="02020603050405020304" pitchFamily="18" charset="0"/>
              </a:rPr>
              <a:t>Секретариат ГЭФ</a:t>
            </a:r>
            <a:endParaRPr lang="en-US" sz="1800" u="sng" dirty="0">
              <a:solidFill>
                <a:schemeClr val="tx2"/>
              </a:solidFill>
              <a:cs typeface="Times New Roman" panose="02020603050405020304" pitchFamily="18" charset="0"/>
            </a:endParaRPr>
          </a:p>
          <a:p>
            <a:pPr marL="685800" indent="-685800" eaLnBrk="1" hangingPunct="1">
              <a:spcBef>
                <a:spcPts val="0"/>
              </a:spcBef>
              <a:buClr>
                <a:schemeClr val="tx1"/>
              </a:buClr>
              <a:buSzTx/>
              <a:buFont typeface="Wingdings" pitchFamily="2" charset="2"/>
              <a:buNone/>
            </a:pPr>
            <a:endParaRPr lang="en-US" sz="1800" dirty="0" smtClean="0">
              <a:cs typeface="Times New Roman" pitchFamily="18" charset="0"/>
            </a:endParaRP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1: </a:t>
            </a:r>
            <a:r>
              <a:rPr lang="ru-RU" sz="1800" dirty="0">
                <a:cs typeface="Times New Roman" pitchFamily="18" charset="0"/>
              </a:rPr>
              <a:t>ИД ГЭФ одобряет </a:t>
            </a:r>
            <a:r>
              <a:rPr lang="ru-RU" sz="1800" dirty="0" smtClean="0">
                <a:cs typeface="Times New Roman" pitchFamily="18" charset="0"/>
              </a:rPr>
              <a:t>представленную концепцию </a:t>
            </a:r>
            <a:r>
              <a:rPr lang="ru-RU" sz="1800" dirty="0">
                <a:cs typeface="Times New Roman" pitchFamily="18" charset="0"/>
              </a:rPr>
              <a:t>СМП </a:t>
            </a:r>
            <a:r>
              <a:rPr lang="en-US" sz="1800" dirty="0" smtClean="0">
                <a:cs typeface="Times New Roman" pitchFamily="18" charset="0"/>
              </a:rPr>
              <a:t>(</a:t>
            </a:r>
            <a:r>
              <a:rPr lang="ru-RU" sz="1800" dirty="0" smtClean="0">
                <a:cs typeface="Times New Roman" pitchFamily="18" charset="0"/>
              </a:rPr>
              <a:t>ИФП</a:t>
            </a:r>
            <a:r>
              <a:rPr lang="en-US" sz="1800" dirty="0" smtClean="0">
                <a:cs typeface="Times New Roman" pitchFamily="18" charset="0"/>
              </a:rPr>
              <a:t>) (</a:t>
            </a:r>
            <a:r>
              <a:rPr lang="ru-RU" sz="1800" dirty="0">
                <a:cs typeface="Times New Roman" pitchFamily="18" charset="0"/>
              </a:rPr>
              <a:t>с заявкой на ГПП, в случае необходимости</a:t>
            </a:r>
            <a:r>
              <a:rPr lang="en-US" sz="1800" dirty="0" smtClean="0">
                <a:cs typeface="Times New Roman" pitchFamily="18" charset="0"/>
              </a:rPr>
              <a:t>)</a:t>
            </a: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2: </a:t>
            </a:r>
            <a:r>
              <a:rPr lang="ru-RU" sz="1800" dirty="0">
                <a:cs typeface="Times New Roman" pitchFamily="18" charset="0"/>
              </a:rPr>
              <a:t>ИД ГЭФ одобряет Итоговое предложение по СМП </a:t>
            </a:r>
            <a:r>
              <a:rPr lang="ru-RU" sz="1800" dirty="0" smtClean="0">
                <a:cs typeface="Times New Roman" pitchFamily="18" charset="0"/>
              </a:rPr>
              <a:t>и </a:t>
            </a:r>
            <a:r>
              <a:rPr lang="ru-RU" sz="1800" dirty="0">
                <a:cs typeface="Times New Roman" pitchFamily="18" charset="0"/>
              </a:rPr>
              <a:t>Проектный </a:t>
            </a:r>
            <a:r>
              <a:rPr lang="ru-RU" sz="1800" dirty="0" smtClean="0">
                <a:cs typeface="Times New Roman" pitchFamily="18" charset="0"/>
              </a:rPr>
              <a:t>документ</a:t>
            </a:r>
            <a:endParaRPr lang="en-US" sz="1800" dirty="0">
              <a:cs typeface="Times New Roman" pitchFamily="18" charset="0"/>
            </a:endParaRPr>
          </a:p>
          <a:p>
            <a:pPr marL="685800" indent="-685800" algn="ctr">
              <a:spcBef>
                <a:spcPts val="0"/>
              </a:spcBef>
              <a:buClr>
                <a:schemeClr val="tx1"/>
              </a:buClr>
              <a:buNone/>
            </a:pPr>
            <a:r>
              <a:rPr lang="ru-RU" sz="1800" u="sng" dirty="0">
                <a:solidFill>
                  <a:schemeClr val="tx2"/>
                </a:solidFill>
                <a:cs typeface="Times New Roman" pitchFamily="18" charset="0"/>
              </a:rPr>
              <a:t>Агентство ГЭФ</a:t>
            </a:r>
          </a:p>
          <a:p>
            <a:pPr marL="685800" indent="-685800" eaLnBrk="1" hangingPunct="1">
              <a:spcBef>
                <a:spcPts val="0"/>
              </a:spcBef>
              <a:buClr>
                <a:schemeClr val="tx1"/>
              </a:buClr>
              <a:buSzTx/>
              <a:buFont typeface="Wingdings" pitchFamily="2" charset="2"/>
              <a:buNone/>
            </a:pPr>
            <a:endParaRPr lang="en-US" sz="1800" dirty="0" smtClean="0">
              <a:cs typeface="Times New Roman" pitchFamily="18" charset="0"/>
            </a:endParaRP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3: </a:t>
            </a:r>
            <a:r>
              <a:rPr lang="ru-RU" sz="1800" dirty="0">
                <a:cs typeface="Times New Roman" pitchFamily="18" charset="0"/>
              </a:rPr>
              <a:t>Внутренняя процедура утверждения проекта</a:t>
            </a:r>
            <a:endParaRPr lang="en-US" sz="1800" dirty="0" smtClean="0">
              <a:cs typeface="Times New Roman" pitchFamily="18" charset="0"/>
            </a:endParaRPr>
          </a:p>
          <a:p>
            <a:pPr marL="685800" indent="-685800" eaLnBrk="1" hangingPunct="1">
              <a:spcBef>
                <a:spcPts val="0"/>
              </a:spcBef>
              <a:buClr>
                <a:schemeClr val="tx1"/>
              </a:buClr>
              <a:buSzTx/>
              <a:buFont typeface="Wingdings" pitchFamily="2" charset="2"/>
              <a:buNone/>
            </a:pPr>
            <a:r>
              <a:rPr lang="ru-RU" sz="1800" dirty="0">
                <a:solidFill>
                  <a:prstClr val="black"/>
                </a:solidFill>
                <a:cs typeface="Times New Roman" panose="02020603050405020304" pitchFamily="18" charset="0"/>
              </a:rPr>
              <a:t>Этап </a:t>
            </a:r>
            <a:r>
              <a:rPr lang="en-US" sz="1800" dirty="0" smtClean="0">
                <a:cs typeface="Times New Roman" pitchFamily="18" charset="0"/>
              </a:rPr>
              <a:t>4: </a:t>
            </a:r>
            <a:r>
              <a:rPr lang="ru-RU" sz="1800" dirty="0">
                <a:cs typeface="Times New Roman" pitchFamily="18" charset="0"/>
              </a:rPr>
              <a:t>Реализация проекта </a:t>
            </a:r>
            <a:endParaRPr lang="en-US" sz="1800" dirty="0" smtClean="0">
              <a:cs typeface="Times New Roman" pitchFamily="18" charset="0"/>
            </a:endParaRPr>
          </a:p>
        </p:txBody>
      </p:sp>
      <p:sp>
        <p:nvSpPr>
          <p:cNvPr id="4" name="Title 3"/>
          <p:cNvSpPr txBox="1">
            <a:spLocks/>
          </p:cNvSpPr>
          <p:nvPr/>
        </p:nvSpPr>
        <p:spPr bwMode="auto">
          <a:xfrm>
            <a:off x="0" y="1"/>
            <a:ext cx="9144000" cy="990599"/>
          </a:xfrm>
          <a:prstGeom prst="rect">
            <a:avLst/>
          </a:prstGeom>
          <a:solidFill>
            <a:srgbClr val="DDDDDD"/>
          </a:solidFill>
          <a:ln w="9525">
            <a:noFill/>
            <a:miter lim="800000"/>
            <a:headEnd/>
            <a:tailEnd/>
          </a:ln>
        </p:spPr>
        <p:txBody>
          <a:bodyPr anchor="ctr"/>
          <a:lstStyle/>
          <a:p>
            <a:pPr algn="ctr"/>
            <a:r>
              <a:rPr lang="ru-RU" sz="2800" b="1" dirty="0" smtClean="0">
                <a:solidFill>
                  <a:schemeClr val="tx2"/>
                </a:solidFill>
                <a:latin typeface="+mn-lt"/>
                <a:ea typeface="+mj-ea"/>
                <a:cs typeface="Times New Roman" panose="02020603050405020304" pitchFamily="18" charset="0"/>
              </a:rPr>
              <a:t>Среднемасштабные проекты</a:t>
            </a:r>
            <a:endParaRPr lang="ru-RU" sz="2800" b="1" dirty="0">
              <a:solidFill>
                <a:schemeClr val="tx2"/>
              </a:solidFill>
              <a:latin typeface="+mn-lt"/>
              <a:ea typeface="+mj-ea"/>
              <a:cs typeface="Times New Roman" panose="02020603050405020304" pitchFamily="18" charset="0"/>
            </a:endParaRPr>
          </a:p>
          <a:p>
            <a:pPr algn="ctr"/>
            <a:r>
              <a:rPr lang="ru-RU" sz="2800" b="1" dirty="0" smtClean="0">
                <a:solidFill>
                  <a:schemeClr val="tx2"/>
                </a:solidFill>
                <a:latin typeface="+mn-lt"/>
                <a:ea typeface="+mj-ea"/>
                <a:cs typeface="Times New Roman" panose="02020603050405020304" pitchFamily="18" charset="0"/>
              </a:rPr>
              <a:t>Двухэтапный подход (только в случае необходимости)</a:t>
            </a:r>
            <a:endParaRPr lang="en-US" sz="2800" b="1" dirty="0">
              <a:solidFill>
                <a:schemeClr val="tx2"/>
              </a:solidFill>
              <a:latin typeface="+mn-lt"/>
              <a:ea typeface="+mj-ea"/>
              <a:cs typeface="Times New Roman" panose="02020603050405020304" pitchFamily="18"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1125046857"/>
              </p:ext>
            </p:extLst>
          </p:nvPr>
        </p:nvGraphicFramePr>
        <p:xfrm>
          <a:off x="3581400" y="1143000"/>
          <a:ext cx="5257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1"/>
            <a:ext cx="3733800" cy="5029200"/>
          </a:xfrm>
        </p:spPr>
        <p:txBody>
          <a:bodyPr/>
          <a:lstStyle/>
          <a:p>
            <a:pPr marL="0" indent="0" algn="ctr">
              <a:spcBef>
                <a:spcPts val="0"/>
              </a:spcBef>
              <a:spcAft>
                <a:spcPts val="0"/>
              </a:spcAft>
              <a:buClr>
                <a:schemeClr val="tx1"/>
              </a:buClr>
              <a:buNone/>
            </a:pPr>
            <a:r>
              <a:rPr lang="ru-RU" sz="1600" u="sng" dirty="0">
                <a:solidFill>
                  <a:schemeClr val="tx2"/>
                </a:solidFill>
                <a:cs typeface="Times New Roman" panose="02020603050405020304" pitchFamily="18" charset="0"/>
              </a:rPr>
              <a:t>Совет и Секретариат ГЭФ</a:t>
            </a:r>
          </a:p>
          <a:p>
            <a:pPr marL="685800" indent="-685800">
              <a:spcBef>
                <a:spcPts val="0"/>
              </a:spcBef>
              <a:spcAft>
                <a:spcPts val="0"/>
              </a:spcAft>
              <a:buClr>
                <a:schemeClr val="tx1"/>
              </a:buClr>
              <a:buNone/>
            </a:pPr>
            <a:r>
              <a:rPr lang="ru-RU" sz="1600" dirty="0" smtClean="0">
                <a:cs typeface="Times New Roman" panose="02020603050405020304" pitchFamily="18" charset="0"/>
              </a:rPr>
              <a:t>Этап </a:t>
            </a:r>
            <a:r>
              <a:rPr lang="en-US" sz="1600" dirty="0" smtClean="0">
                <a:cs typeface="Times New Roman" panose="02020603050405020304" pitchFamily="18" charset="0"/>
              </a:rPr>
              <a:t>1: </a:t>
            </a:r>
            <a:r>
              <a:rPr lang="ru-RU" sz="1600" dirty="0" smtClean="0">
                <a:cs typeface="Times New Roman" panose="02020603050405020304" pitchFamily="18" charset="0"/>
              </a:rPr>
              <a:t>Совет ГЭФ </a:t>
            </a:r>
            <a:r>
              <a:rPr lang="ru-RU" sz="1600" dirty="0">
                <a:cs typeface="Times New Roman" panose="02020603050405020304" pitchFamily="18" charset="0"/>
              </a:rPr>
              <a:t>утверждает Рабочую программу </a:t>
            </a:r>
            <a:r>
              <a:rPr lang="en-US" sz="1600" dirty="0" smtClean="0">
                <a:cs typeface="Times New Roman" panose="02020603050405020304" pitchFamily="18" charset="0"/>
              </a:rPr>
              <a:t>(</a:t>
            </a:r>
            <a:r>
              <a:rPr lang="ru-RU" sz="1600" dirty="0">
                <a:cs typeface="Times New Roman" panose="02020603050405020304" pitchFamily="18" charset="0"/>
              </a:rPr>
              <a:t>состоящую из </a:t>
            </a:r>
            <a:r>
              <a:rPr lang="ru-RU" sz="1600" dirty="0" smtClean="0">
                <a:cs typeface="Times New Roman" panose="02020603050405020304" pitchFamily="18" charset="0"/>
              </a:rPr>
              <a:t>РДП, </a:t>
            </a:r>
            <a:r>
              <a:rPr lang="ru-RU" sz="1600" dirty="0">
                <a:cs typeface="Times New Roman" panose="02020603050405020304" pitchFamily="18" charset="0"/>
              </a:rPr>
              <a:t>согласованных с ИД </a:t>
            </a:r>
            <a:r>
              <a:rPr lang="ru-RU" sz="1600" dirty="0" smtClean="0">
                <a:cs typeface="Times New Roman" panose="02020603050405020304" pitchFamily="18" charset="0"/>
              </a:rPr>
              <a:t>ГЭФ</a:t>
            </a:r>
            <a:r>
              <a:rPr lang="en-US" sz="1600" dirty="0" smtClean="0">
                <a:cs typeface="Times New Roman" panose="02020603050405020304" pitchFamily="18" charset="0"/>
              </a:rPr>
              <a:t>)</a:t>
            </a:r>
          </a:p>
          <a:p>
            <a:pPr marL="685800" indent="-685800">
              <a:spcAft>
                <a:spcPts val="600"/>
              </a:spcAft>
              <a:buClr>
                <a:schemeClr val="tx1"/>
              </a:buClr>
              <a:buNone/>
            </a:pPr>
            <a:r>
              <a:rPr lang="ru-RU" sz="1600" dirty="0">
                <a:solidFill>
                  <a:prstClr val="black"/>
                </a:solidFill>
                <a:cs typeface="Times New Roman" panose="02020603050405020304" pitchFamily="18" charset="0"/>
              </a:rPr>
              <a:t>Этап </a:t>
            </a:r>
            <a:r>
              <a:rPr lang="en-US" sz="1600" dirty="0" smtClean="0">
                <a:cs typeface="Times New Roman" panose="02020603050405020304" pitchFamily="18" charset="0"/>
              </a:rPr>
              <a:t>2: </a:t>
            </a:r>
            <a:r>
              <a:rPr lang="ru-RU" sz="1600" dirty="0" smtClean="0">
                <a:cs typeface="Times New Roman" panose="02020603050405020304" pitchFamily="18" charset="0"/>
              </a:rPr>
              <a:t>Совет </a:t>
            </a:r>
            <a:r>
              <a:rPr lang="ru-RU" sz="1600" dirty="0">
                <a:cs typeface="Times New Roman" panose="02020603050405020304" pitchFamily="18" charset="0"/>
              </a:rPr>
              <a:t>ГЭФ рассматривает дочерний </a:t>
            </a:r>
            <a:r>
              <a:rPr lang="ru-RU" sz="1600" dirty="0" smtClean="0">
                <a:cs typeface="Times New Roman" panose="02020603050405020304" pitchFamily="18" charset="0"/>
              </a:rPr>
              <a:t>проект </a:t>
            </a:r>
            <a:r>
              <a:rPr lang="en-US" sz="1600" i="1" dirty="0" smtClean="0">
                <a:solidFill>
                  <a:schemeClr val="accent6"/>
                </a:solidFill>
                <a:cs typeface="Times New Roman" panose="02020603050405020304" pitchFamily="18" charset="0"/>
              </a:rPr>
              <a:t>(</a:t>
            </a:r>
            <a:r>
              <a:rPr lang="ru-RU" sz="1600" i="1" dirty="0" smtClean="0">
                <a:solidFill>
                  <a:schemeClr val="accent6"/>
                </a:solidFill>
                <a:cs typeface="Times New Roman" panose="02020603050405020304" pitchFamily="18" charset="0"/>
              </a:rPr>
              <a:t>только для программ комплексного подхода</a:t>
            </a:r>
            <a:r>
              <a:rPr lang="en-US" sz="1600" i="1" dirty="0" smtClean="0">
                <a:solidFill>
                  <a:schemeClr val="accent6"/>
                </a:solidFill>
                <a:cs typeface="Times New Roman" panose="02020603050405020304" pitchFamily="18" charset="0"/>
              </a:rPr>
              <a:t>)</a:t>
            </a:r>
          </a:p>
          <a:p>
            <a:pPr marL="685800" indent="-685800">
              <a:spcAft>
                <a:spcPts val="600"/>
              </a:spcAft>
              <a:buClr>
                <a:schemeClr val="tx1"/>
              </a:buClr>
              <a:buNone/>
            </a:pPr>
            <a:r>
              <a:rPr lang="ru-RU" sz="1600" dirty="0">
                <a:solidFill>
                  <a:prstClr val="black"/>
                </a:solidFill>
                <a:cs typeface="Times New Roman" panose="02020603050405020304" pitchFamily="18" charset="0"/>
              </a:rPr>
              <a:t>Этап </a:t>
            </a:r>
            <a:r>
              <a:rPr lang="en-US" sz="1600" dirty="0" smtClean="0">
                <a:cs typeface="Times New Roman" panose="02020603050405020304" pitchFamily="18" charset="0"/>
              </a:rPr>
              <a:t>3: </a:t>
            </a:r>
            <a:r>
              <a:rPr lang="ru-RU" sz="1600" dirty="0">
                <a:cs typeface="Times New Roman" panose="02020603050405020304" pitchFamily="18" charset="0"/>
              </a:rPr>
              <a:t>ИД ГЭФ согласовывает дочерний проект</a:t>
            </a:r>
          </a:p>
          <a:p>
            <a:pPr eaLnBrk="1" hangingPunct="1">
              <a:spcBef>
                <a:spcPts val="0"/>
              </a:spcBef>
              <a:buClr>
                <a:schemeClr val="tx1"/>
              </a:buClr>
              <a:buSzTx/>
              <a:buFont typeface="Wingdings" pitchFamily="2" charset="2"/>
              <a:buNone/>
            </a:pPr>
            <a:endParaRPr lang="en-US" sz="1600" b="1" u="sng" dirty="0" smtClean="0">
              <a:cs typeface="Times New Roman" pitchFamily="18" charset="0"/>
            </a:endParaRPr>
          </a:p>
          <a:p>
            <a:pPr algn="ctr" eaLnBrk="1" hangingPunct="1">
              <a:spcBef>
                <a:spcPts val="0"/>
              </a:spcBef>
              <a:buClr>
                <a:schemeClr val="tx1"/>
              </a:buClr>
              <a:buSzTx/>
              <a:buFont typeface="Wingdings" pitchFamily="2" charset="2"/>
              <a:buNone/>
            </a:pPr>
            <a:r>
              <a:rPr lang="ru-RU" sz="1600" u="sng" dirty="0" smtClean="0">
                <a:solidFill>
                  <a:schemeClr val="tx2"/>
                </a:solidFill>
                <a:cs typeface="Times New Roman" pitchFamily="18" charset="0"/>
              </a:rPr>
              <a:t>Агентство ГЭФ</a:t>
            </a:r>
            <a:endParaRPr lang="en-US" sz="1600" dirty="0">
              <a:solidFill>
                <a:schemeClr val="tx2"/>
              </a:solidFill>
              <a:cs typeface="Times New Roman" pitchFamily="18" charset="0"/>
            </a:endParaRPr>
          </a:p>
          <a:p>
            <a:pPr marL="685800" indent="-685800" eaLnBrk="1" hangingPunct="1">
              <a:spcBef>
                <a:spcPts val="0"/>
              </a:spcBef>
              <a:buClr>
                <a:schemeClr val="tx1"/>
              </a:buClr>
              <a:buSzTx/>
              <a:buFont typeface="Wingdings" pitchFamily="2" charset="2"/>
              <a:buNone/>
            </a:pPr>
            <a:r>
              <a:rPr lang="ru-RU" sz="1600" dirty="0">
                <a:solidFill>
                  <a:prstClr val="black"/>
                </a:solidFill>
                <a:cs typeface="Times New Roman" panose="02020603050405020304" pitchFamily="18" charset="0"/>
              </a:rPr>
              <a:t>Этап </a:t>
            </a:r>
            <a:r>
              <a:rPr lang="en-US" sz="1600" dirty="0" smtClean="0">
                <a:cs typeface="Times New Roman" pitchFamily="18" charset="0"/>
              </a:rPr>
              <a:t>4: </a:t>
            </a:r>
            <a:r>
              <a:rPr lang="ru-RU" sz="1600" dirty="0">
                <a:cs typeface="Times New Roman" pitchFamily="18" charset="0"/>
              </a:rPr>
              <a:t>Агентство проводит внутреннюю процедуру утверждения проекта </a:t>
            </a:r>
            <a:r>
              <a:rPr lang="en-US" sz="1600" dirty="0" smtClean="0">
                <a:cs typeface="Times New Roman" pitchFamily="18" charset="0"/>
              </a:rPr>
              <a:t>(</a:t>
            </a:r>
            <a:r>
              <a:rPr lang="ru-RU" sz="1600" dirty="0" smtClean="0">
                <a:cs typeface="Times New Roman" pitchFamily="18" charset="0"/>
              </a:rPr>
              <a:t>что означает начало реализации проекта</a:t>
            </a:r>
            <a:r>
              <a:rPr lang="en-US" sz="1600" dirty="0" smtClean="0">
                <a:cs typeface="Times New Roman" pitchFamily="18" charset="0"/>
              </a:rPr>
              <a:t>)</a:t>
            </a:r>
          </a:p>
          <a:p>
            <a:pPr marL="685800" indent="-685800" eaLnBrk="1" hangingPunct="1">
              <a:spcBef>
                <a:spcPts val="0"/>
              </a:spcBef>
              <a:buClr>
                <a:schemeClr val="tx1"/>
              </a:buClr>
              <a:buSzTx/>
              <a:buFont typeface="Wingdings" pitchFamily="2" charset="2"/>
              <a:buNone/>
            </a:pPr>
            <a:r>
              <a:rPr lang="ru-RU" sz="1600" dirty="0">
                <a:cs typeface="Times New Roman" panose="02020603050405020304" pitchFamily="18" charset="0"/>
              </a:rPr>
              <a:t>Этап </a:t>
            </a:r>
            <a:r>
              <a:rPr lang="en-US" sz="1600" dirty="0" smtClean="0">
                <a:cs typeface="Times New Roman" pitchFamily="18" charset="0"/>
              </a:rPr>
              <a:t>5: </a:t>
            </a:r>
            <a:r>
              <a:rPr lang="ru-RU" sz="1600" dirty="0">
                <a:cs typeface="Times New Roman" pitchFamily="18" charset="0"/>
              </a:rPr>
              <a:t>Реализация проекта </a:t>
            </a:r>
            <a:r>
              <a:rPr lang="en-US" sz="1600" dirty="0" smtClean="0">
                <a:cs typeface="Times New Roman" pitchFamily="18" charset="0"/>
              </a:rPr>
              <a:t>(</a:t>
            </a:r>
            <a:r>
              <a:rPr lang="ru-RU" sz="1600" dirty="0">
                <a:cs typeface="Times New Roman" pitchFamily="18" charset="0"/>
              </a:rPr>
              <a:t>завершению проекта предшествует итоговая оценка и финансовое закрытие</a:t>
            </a:r>
            <a:r>
              <a:rPr lang="en-US" sz="1600" dirty="0" smtClean="0">
                <a:cs typeface="Times New Roman" pitchFamily="18" charset="0"/>
              </a:rPr>
              <a:t>)</a:t>
            </a:r>
          </a:p>
          <a:p>
            <a:pPr marL="0" indent="0">
              <a:spcBef>
                <a:spcPts val="0"/>
              </a:spcBef>
              <a:buClr>
                <a:schemeClr val="tx1"/>
              </a:buClr>
              <a:buNone/>
            </a:pPr>
            <a:endParaRPr lang="en-US" sz="1800" dirty="0" smtClean="0"/>
          </a:p>
          <a:p>
            <a:pPr marL="0" indent="0">
              <a:buClr>
                <a:schemeClr val="tx1"/>
              </a:buClr>
              <a:buNone/>
            </a:pPr>
            <a:endParaRPr lang="en-US" sz="1800" dirty="0" smtClean="0">
              <a:cs typeface="Times New Roman" pitchFamily="18" charset="0"/>
            </a:endParaRPr>
          </a:p>
        </p:txBody>
      </p:sp>
      <p:sp>
        <p:nvSpPr>
          <p:cNvPr id="4" name="Title 3"/>
          <p:cNvSpPr txBox="1">
            <a:spLocks/>
          </p:cNvSpPr>
          <p:nvPr/>
        </p:nvSpPr>
        <p:spPr bwMode="auto">
          <a:xfrm>
            <a:off x="0" y="1"/>
            <a:ext cx="9144000" cy="685799"/>
          </a:xfrm>
          <a:prstGeom prst="rect">
            <a:avLst/>
          </a:prstGeom>
          <a:solidFill>
            <a:srgbClr val="DDDDDD"/>
          </a:solidFill>
          <a:ln w="9525">
            <a:noFill/>
            <a:miter lim="800000"/>
            <a:headEnd/>
            <a:tailEnd/>
          </a:ln>
        </p:spPr>
        <p:txBody>
          <a:bodyPr anchor="ctr"/>
          <a:lstStyle/>
          <a:p>
            <a:pPr algn="ctr"/>
            <a:r>
              <a:rPr lang="ru-RU" sz="2800" b="1" dirty="0" smtClean="0">
                <a:solidFill>
                  <a:schemeClr val="tx2"/>
                </a:solidFill>
                <a:latin typeface="+mn-lt"/>
                <a:ea typeface="+mj-ea"/>
                <a:cs typeface="Times New Roman" panose="02020603050405020304" pitchFamily="18" charset="0"/>
              </a:rPr>
              <a:t>Цикл Программного подхода (ПП)</a:t>
            </a:r>
            <a:endParaRPr lang="en-US" sz="2800" b="1" dirty="0">
              <a:solidFill>
                <a:schemeClr val="tx2"/>
              </a:solidFill>
              <a:latin typeface="+mn-lt"/>
              <a:ea typeface="+mj-ea"/>
              <a:cs typeface="Times New Roman" panose="02020603050405020304" pitchFamily="18"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540752339"/>
              </p:ext>
            </p:extLst>
          </p:nvPr>
        </p:nvGraphicFramePr>
        <p:xfrm>
          <a:off x="3657600" y="1076326"/>
          <a:ext cx="5257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88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34" r="29033"/>
          <a:stretch/>
        </p:blipFill>
        <p:spPr>
          <a:xfrm>
            <a:off x="5181600" y="1905000"/>
            <a:ext cx="3657600" cy="2366682"/>
          </a:xfrm>
          <a:prstGeom prst="rect">
            <a:avLst/>
          </a:prstGeom>
        </p:spPr>
      </p:pic>
      <p:sp>
        <p:nvSpPr>
          <p:cNvPr id="3" name="Content Placeholder 2"/>
          <p:cNvSpPr>
            <a:spLocks noGrp="1"/>
          </p:cNvSpPr>
          <p:nvPr>
            <p:ph idx="1"/>
          </p:nvPr>
        </p:nvSpPr>
        <p:spPr>
          <a:xfrm>
            <a:off x="152400" y="762000"/>
            <a:ext cx="8305800" cy="4876800"/>
          </a:xfrm>
        </p:spPr>
        <p:txBody>
          <a:bodyPr/>
          <a:lstStyle/>
          <a:p>
            <a:pPr marL="0" indent="0">
              <a:buNone/>
            </a:pPr>
            <a:r>
              <a:rPr lang="ru-RU" sz="1800" dirty="0" smtClean="0">
                <a:cs typeface="Times New Roman" panose="02020603050405020304" pitchFamily="18" charset="0"/>
              </a:rPr>
              <a:t>Письмо Национального </a:t>
            </a:r>
            <a:r>
              <a:rPr lang="ru-RU" sz="1800" dirty="0">
                <a:cs typeface="Times New Roman" panose="02020603050405020304" pitchFamily="18" charset="0"/>
              </a:rPr>
              <a:t>о</a:t>
            </a:r>
            <a:r>
              <a:rPr lang="ru-RU" sz="1800" dirty="0" smtClean="0">
                <a:cs typeface="Times New Roman" panose="02020603050405020304" pitchFamily="18" charset="0"/>
              </a:rPr>
              <a:t>перативного координатора (ОК) </a:t>
            </a:r>
            <a:r>
              <a:rPr lang="ru-RU" sz="1800" dirty="0">
                <a:cs typeface="Times New Roman" panose="02020603050405020304" pitchFamily="18" charset="0"/>
              </a:rPr>
              <a:t>об одобрении </a:t>
            </a:r>
            <a:r>
              <a:rPr lang="ru-RU" sz="1800" dirty="0" smtClean="0">
                <a:cs typeface="Times New Roman" panose="02020603050405020304" pitchFamily="18" charset="0"/>
              </a:rPr>
              <a:t>проекта является свидетельством одобрения использования ресурсной базы СПРР</a:t>
            </a:r>
            <a:r>
              <a:rPr lang="en-US" sz="1800" dirty="0" smtClean="0">
                <a:cs typeface="Times New Roman" panose="02020603050405020304" pitchFamily="18" charset="0"/>
              </a:rPr>
              <a:t> </a:t>
            </a:r>
            <a:r>
              <a:rPr lang="ru-RU" sz="1800" dirty="0" smtClean="0">
                <a:cs typeface="Times New Roman" panose="02020603050405020304" pitchFamily="18" charset="0"/>
              </a:rPr>
              <a:t>и ключевым требованием для</a:t>
            </a:r>
            <a:r>
              <a:rPr lang="en-US" sz="1800" dirty="0" smtClean="0">
                <a:cs typeface="Times New Roman" panose="02020603050405020304" pitchFamily="18" charset="0"/>
              </a:rPr>
              <a:t>:</a:t>
            </a:r>
          </a:p>
          <a:p>
            <a:pPr marL="0" indent="0">
              <a:buNone/>
            </a:pPr>
            <a:endParaRPr lang="en-US" sz="1800" dirty="0" smtClean="0">
              <a:cs typeface="Times New Roman" panose="02020603050405020304" pitchFamily="18" charset="0"/>
            </a:endParaRPr>
          </a:p>
          <a:p>
            <a:pPr marL="228600" lvl="1" indent="-228600">
              <a:spcAft>
                <a:spcPts val="1200"/>
              </a:spcAft>
              <a:buFont typeface="Wingdings" panose="05000000000000000000" pitchFamily="2" charset="2"/>
              <a:buChar char="Ø"/>
            </a:pPr>
            <a:r>
              <a:rPr lang="ru-RU" sz="1800" dirty="0" smtClean="0">
                <a:solidFill>
                  <a:srgbClr val="FF0000"/>
                </a:solidFill>
                <a:cs typeface="Times New Roman" panose="02020603050405020304" pitchFamily="18" charset="0"/>
              </a:rPr>
              <a:t> </a:t>
            </a:r>
            <a:r>
              <a:rPr lang="ru-RU" sz="1800" dirty="0" smtClean="0">
                <a:cs typeface="Times New Roman" panose="02020603050405020304" pitchFamily="18" charset="0"/>
              </a:rPr>
              <a:t>включения </a:t>
            </a:r>
            <a:r>
              <a:rPr lang="ru-RU" sz="1800" dirty="0" smtClean="0">
                <a:solidFill>
                  <a:srgbClr val="FF0000"/>
                </a:solidFill>
                <a:cs typeface="Times New Roman" panose="02020603050405020304" pitchFamily="18" charset="0"/>
              </a:rPr>
              <a:t>ИПФ (ПМП) </a:t>
            </a:r>
            <a:r>
              <a:rPr lang="ru-RU" sz="1800" dirty="0" smtClean="0">
                <a:cs typeface="Times New Roman" panose="02020603050405020304" pitchFamily="18" charset="0"/>
              </a:rPr>
              <a:t>в Рабочую программу</a:t>
            </a:r>
            <a:r>
              <a:rPr lang="en-US" sz="1800" dirty="0" smtClean="0">
                <a:cs typeface="Times New Roman" panose="02020603050405020304" pitchFamily="18" charset="0"/>
              </a:rPr>
              <a:t> </a:t>
            </a:r>
          </a:p>
          <a:p>
            <a:pPr marL="228600" lvl="1" indent="-228600">
              <a:spcAft>
                <a:spcPts val="1200"/>
              </a:spcAft>
              <a:buFont typeface="Wingdings" panose="05000000000000000000" pitchFamily="2" charset="2"/>
              <a:buChar char="Ø"/>
            </a:pPr>
            <a:r>
              <a:rPr lang="ru-RU" sz="1800" dirty="0" smtClean="0">
                <a:solidFill>
                  <a:srgbClr val="FF0000"/>
                </a:solidFill>
                <a:cs typeface="Times New Roman" panose="02020603050405020304" pitchFamily="18" charset="0"/>
              </a:rPr>
              <a:t> </a:t>
            </a:r>
            <a:r>
              <a:rPr lang="ru-RU" sz="1800" dirty="0">
                <a:cs typeface="Times New Roman" panose="02020603050405020304" pitchFamily="18" charset="0"/>
              </a:rPr>
              <a:t>включения </a:t>
            </a:r>
            <a:r>
              <a:rPr lang="ru-RU" sz="1800" dirty="0" smtClean="0">
                <a:solidFill>
                  <a:srgbClr val="FF0000"/>
                </a:solidFill>
                <a:cs typeface="Times New Roman" panose="02020603050405020304" pitchFamily="18" charset="0"/>
              </a:rPr>
              <a:t>РДП </a:t>
            </a:r>
            <a:r>
              <a:rPr lang="en-US" sz="1800" dirty="0" smtClean="0">
                <a:solidFill>
                  <a:srgbClr val="FF0000"/>
                </a:solidFill>
                <a:cs typeface="Times New Roman" panose="02020603050405020304" pitchFamily="18" charset="0"/>
              </a:rPr>
              <a:t>(</a:t>
            </a:r>
            <a:r>
              <a:rPr lang="ru-RU" sz="1800" dirty="0" smtClean="0">
                <a:solidFill>
                  <a:srgbClr val="FF0000"/>
                </a:solidFill>
                <a:cs typeface="Times New Roman" panose="02020603050405020304" pitchFamily="18" charset="0"/>
              </a:rPr>
              <a:t>ПП</a:t>
            </a:r>
            <a:r>
              <a:rPr lang="en-US" sz="1800" dirty="0" smtClean="0">
                <a:solidFill>
                  <a:srgbClr val="FF0000"/>
                </a:solidFill>
                <a:cs typeface="Times New Roman" panose="02020603050405020304" pitchFamily="18" charset="0"/>
              </a:rPr>
              <a:t>) </a:t>
            </a:r>
            <a:r>
              <a:rPr lang="ru-RU" sz="1800" dirty="0" smtClean="0">
                <a:cs typeface="Times New Roman" panose="02020603050405020304" pitchFamily="18" charset="0"/>
              </a:rPr>
              <a:t>в </a:t>
            </a:r>
            <a:r>
              <a:rPr lang="ru-RU" sz="1800" dirty="0">
                <a:cs typeface="Times New Roman" panose="02020603050405020304" pitchFamily="18" charset="0"/>
              </a:rPr>
              <a:t>Рабочую программу </a:t>
            </a:r>
            <a:endParaRPr lang="en-US" sz="1800" dirty="0" smtClean="0">
              <a:cs typeface="Times New Roman" panose="02020603050405020304" pitchFamily="18" charset="0"/>
            </a:endParaRPr>
          </a:p>
          <a:p>
            <a:pPr marL="228600" lvl="1" indent="-228600">
              <a:spcBef>
                <a:spcPts val="0"/>
              </a:spcBef>
              <a:spcAft>
                <a:spcPts val="0"/>
              </a:spcAft>
              <a:buFont typeface="Wingdings" panose="05000000000000000000" pitchFamily="2" charset="2"/>
              <a:buChar char="Ø"/>
            </a:pPr>
            <a:r>
              <a:rPr lang="ru-RU" sz="1800" dirty="0" smtClean="0">
                <a:solidFill>
                  <a:srgbClr val="FF0000"/>
                </a:solidFill>
                <a:cs typeface="Times New Roman" panose="02020603050405020304" pitchFamily="18" charset="0"/>
              </a:rPr>
              <a:t> </a:t>
            </a:r>
            <a:r>
              <a:rPr lang="ru-RU" sz="1800" dirty="0" smtClean="0">
                <a:cs typeface="Times New Roman" panose="02020603050405020304" pitchFamily="18" charset="0"/>
              </a:rPr>
              <a:t>заявок на </a:t>
            </a:r>
            <a:r>
              <a:rPr lang="ru-RU" sz="1800" dirty="0" smtClean="0">
                <a:solidFill>
                  <a:srgbClr val="FF0000"/>
                </a:solidFill>
                <a:cs typeface="Times New Roman" panose="02020603050405020304" pitchFamily="18" charset="0"/>
              </a:rPr>
              <a:t>СМП</a:t>
            </a:r>
            <a:r>
              <a:rPr lang="ru-RU" sz="1800" dirty="0" smtClean="0">
                <a:cs typeface="Times New Roman" panose="02020603050405020304" pitchFamily="18" charset="0"/>
              </a:rPr>
              <a:t>, представляемых на </a:t>
            </a:r>
          </a:p>
          <a:p>
            <a:pPr marL="0" lvl="1" indent="0">
              <a:spcBef>
                <a:spcPts val="0"/>
              </a:spcBef>
              <a:spcAft>
                <a:spcPts val="0"/>
              </a:spcAft>
              <a:buNone/>
            </a:pPr>
            <a:r>
              <a:rPr lang="ru-RU" sz="1800" dirty="0" smtClean="0">
                <a:cs typeface="Times New Roman" panose="02020603050405020304" pitchFamily="18" charset="0"/>
              </a:rPr>
              <a:t>согласование ИД ГЭФ</a:t>
            </a:r>
            <a:r>
              <a:rPr lang="en-US" sz="1800" dirty="0" smtClean="0">
                <a:cs typeface="Times New Roman" panose="02020603050405020304" pitchFamily="18" charset="0"/>
              </a:rPr>
              <a:t> </a:t>
            </a:r>
          </a:p>
          <a:p>
            <a:pPr marL="228600" lvl="1" indent="-228600">
              <a:spcBef>
                <a:spcPts val="0"/>
              </a:spcBef>
              <a:spcAft>
                <a:spcPts val="0"/>
              </a:spcAft>
              <a:buFont typeface="Wingdings" panose="05000000000000000000" pitchFamily="2" charset="2"/>
              <a:buChar char="Ø"/>
            </a:pPr>
            <a:r>
              <a:rPr lang="ru-RU" sz="1800" dirty="0" smtClean="0">
                <a:solidFill>
                  <a:srgbClr val="FF0000"/>
                </a:solidFill>
                <a:cs typeface="Times New Roman" panose="02020603050405020304" pitchFamily="18" charset="0"/>
              </a:rPr>
              <a:t> </a:t>
            </a:r>
            <a:r>
              <a:rPr lang="ru-RU" sz="1800" dirty="0">
                <a:solidFill>
                  <a:prstClr val="black"/>
                </a:solidFill>
                <a:cs typeface="Times New Roman" panose="02020603050405020304" pitchFamily="18" charset="0"/>
              </a:rPr>
              <a:t>заявок на </a:t>
            </a:r>
            <a:r>
              <a:rPr lang="ru-RU" sz="1800" dirty="0" smtClean="0">
                <a:solidFill>
                  <a:srgbClr val="FF0000"/>
                </a:solidFill>
                <a:cs typeface="Times New Roman" panose="02020603050405020304" pitchFamily="18" charset="0"/>
              </a:rPr>
              <a:t>стимулирующие мероприятия (СМ), </a:t>
            </a:r>
          </a:p>
          <a:p>
            <a:pPr marL="0" lvl="1" indent="0">
              <a:spcBef>
                <a:spcPts val="0"/>
              </a:spcBef>
              <a:spcAft>
                <a:spcPts val="0"/>
              </a:spcAft>
              <a:buNone/>
            </a:pPr>
            <a:r>
              <a:rPr lang="ru-RU" sz="1800" dirty="0" smtClean="0">
                <a:cs typeface="Times New Roman" panose="02020603050405020304" pitchFamily="18" charset="0"/>
              </a:rPr>
              <a:t>представляемых </a:t>
            </a:r>
            <a:r>
              <a:rPr lang="ru-RU" sz="1800" dirty="0">
                <a:cs typeface="Times New Roman" panose="02020603050405020304" pitchFamily="18" charset="0"/>
              </a:rPr>
              <a:t>на согласование ИД </a:t>
            </a:r>
            <a:r>
              <a:rPr lang="ru-RU" sz="1800" dirty="0" smtClean="0">
                <a:cs typeface="Times New Roman" panose="02020603050405020304" pitchFamily="18" charset="0"/>
              </a:rPr>
              <a:t>ГЭФ</a:t>
            </a:r>
            <a:endParaRPr lang="en-US" sz="1800" dirty="0" smtClean="0">
              <a:cs typeface="Times New Roman" panose="02020603050405020304" pitchFamily="18" charset="0"/>
            </a:endParaRPr>
          </a:p>
          <a:p>
            <a:pPr marL="228600" lvl="1" indent="-228600">
              <a:spcAft>
                <a:spcPts val="1200"/>
              </a:spcAft>
              <a:buFont typeface="Wingdings" panose="05000000000000000000" pitchFamily="2" charset="2"/>
              <a:buChar char="Ø"/>
            </a:pPr>
            <a:r>
              <a:rPr lang="ru-RU" sz="1800" dirty="0" smtClean="0">
                <a:solidFill>
                  <a:srgbClr val="FF0000"/>
                </a:solidFill>
                <a:cs typeface="Times New Roman" panose="02020603050405020304" pitchFamily="18" charset="0"/>
              </a:rPr>
              <a:t> </a:t>
            </a:r>
            <a:r>
              <a:rPr lang="ru-RU" sz="1800" dirty="0">
                <a:solidFill>
                  <a:prstClr val="black"/>
                </a:solidFill>
                <a:cs typeface="Times New Roman" panose="02020603050405020304" pitchFamily="18" charset="0"/>
              </a:rPr>
              <a:t>заявок на </a:t>
            </a:r>
            <a:r>
              <a:rPr lang="ru-RU" sz="1800" dirty="0" smtClean="0">
                <a:solidFill>
                  <a:srgbClr val="FF0000"/>
                </a:solidFill>
                <a:cs typeface="Times New Roman" panose="02020603050405020304" pitchFamily="18" charset="0"/>
              </a:rPr>
              <a:t>ГПП </a:t>
            </a:r>
            <a:r>
              <a:rPr lang="en-US" sz="1800" dirty="0" smtClean="0">
                <a:cs typeface="Times New Roman" panose="02020603050405020304" pitchFamily="18" charset="0"/>
              </a:rPr>
              <a:t>(</a:t>
            </a:r>
            <a:r>
              <a:rPr lang="ru-RU" sz="1800" dirty="0" smtClean="0">
                <a:cs typeface="Times New Roman" panose="02020603050405020304" pitchFamily="18" charset="0"/>
              </a:rPr>
              <a:t>часто связанных с проектами базовой линии</a:t>
            </a:r>
            <a:r>
              <a:rPr lang="en-US" sz="1800" dirty="0" smtClean="0">
                <a:cs typeface="Times New Roman" panose="02020603050405020304" pitchFamily="18" charset="0"/>
              </a:rPr>
              <a:t>)</a:t>
            </a:r>
          </a:p>
          <a:p>
            <a:pPr marL="111125" indent="0" eaLnBrk="1" hangingPunct="1">
              <a:buNone/>
            </a:pPr>
            <a:r>
              <a:rPr lang="ru-RU" sz="1800" dirty="0" smtClean="0">
                <a:cs typeface="Times New Roman" panose="02020603050405020304" pitchFamily="18" charset="0"/>
              </a:rPr>
              <a:t>Примечание</a:t>
            </a:r>
            <a:r>
              <a:rPr lang="en-US" sz="1800" dirty="0" smtClean="0">
                <a:cs typeface="Times New Roman" panose="02020603050405020304" pitchFamily="18" charset="0"/>
              </a:rPr>
              <a:t>: </a:t>
            </a:r>
            <a:r>
              <a:rPr lang="ru-RU" sz="1800" dirty="0" smtClean="0">
                <a:cs typeface="Times New Roman" panose="02020603050405020304" pitchFamily="18" charset="0"/>
              </a:rPr>
              <a:t>На проекты, относящиеся к тематическим областям «Биоразнообразие», «Изменение климата» и «деградация земель</a:t>
            </a:r>
            <a:r>
              <a:rPr lang="ru-RU" sz="1800" dirty="0">
                <a:cs typeface="Times New Roman" panose="02020603050405020304" pitchFamily="18" charset="0"/>
              </a:rPr>
              <a:t>» будет </a:t>
            </a:r>
            <a:r>
              <a:rPr lang="ru-RU" sz="1800" dirty="0" smtClean="0">
                <a:cs typeface="Times New Roman" panose="02020603050405020304" pitchFamily="18" charset="0"/>
              </a:rPr>
              <a:t>распространена </a:t>
            </a:r>
            <a:r>
              <a:rPr lang="ru-RU" sz="1800" dirty="0">
                <a:cs typeface="Times New Roman" panose="02020603050405020304" pitchFamily="18" charset="0"/>
              </a:rPr>
              <a:t>Система прозрачного распределения </a:t>
            </a:r>
            <a:r>
              <a:rPr lang="ru-RU" sz="1800" dirty="0" smtClean="0">
                <a:cs typeface="Times New Roman" panose="02020603050405020304" pitchFamily="18" charset="0"/>
              </a:rPr>
              <a:t>ресурсов (СПРР)</a:t>
            </a:r>
            <a:r>
              <a:rPr lang="en-US" sz="1800" dirty="0" smtClean="0">
                <a:cs typeface="Times New Roman" panose="02020603050405020304" pitchFamily="18" charset="0"/>
              </a:rPr>
              <a:t>.</a:t>
            </a:r>
            <a:endParaRPr lang="en-US" sz="1800" dirty="0">
              <a:cs typeface="Times New Roman" panose="02020603050405020304" pitchFamily="18" charset="0"/>
            </a:endParaRPr>
          </a:p>
          <a:p>
            <a:pPr marL="0" indent="0">
              <a:buNone/>
            </a:pPr>
            <a:endParaRPr lang="en-US" sz="2400" dirty="0"/>
          </a:p>
        </p:txBody>
      </p:sp>
      <p:sp>
        <p:nvSpPr>
          <p:cNvPr id="4" name="Title 3"/>
          <p:cNvSpPr txBox="1">
            <a:spLocks/>
          </p:cNvSpPr>
          <p:nvPr/>
        </p:nvSpPr>
        <p:spPr bwMode="auto">
          <a:xfrm>
            <a:off x="0" y="0"/>
            <a:ext cx="9144000" cy="685800"/>
          </a:xfrm>
          <a:prstGeom prst="rect">
            <a:avLst/>
          </a:prstGeom>
          <a:solidFill>
            <a:srgbClr val="DDDDDD"/>
          </a:solidFill>
          <a:ln w="9525">
            <a:noFill/>
            <a:miter lim="800000"/>
            <a:headEnd/>
            <a:tailEnd/>
          </a:ln>
        </p:spPr>
        <p:txBody>
          <a:bodyPr anchor="ctr"/>
          <a:lstStyle/>
          <a:p>
            <a:pPr algn="ctr"/>
            <a:r>
              <a:rPr lang="ru-RU" sz="2800" b="1" dirty="0" smtClean="0">
                <a:solidFill>
                  <a:schemeClr val="tx2"/>
                </a:solidFill>
                <a:latin typeface="+mj-lt"/>
                <a:ea typeface="+mj-ea"/>
                <a:cs typeface="Times New Roman" panose="02020603050405020304" pitchFamily="18" charset="0"/>
              </a:rPr>
              <a:t>Согласование на уровне страны</a:t>
            </a:r>
            <a:endParaRPr lang="en-US" sz="2800" b="1" dirty="0">
              <a:solidFill>
                <a:schemeClr val="tx2"/>
              </a:solidFill>
              <a:latin typeface="+mj-lt"/>
              <a:ea typeface="+mj-ea"/>
              <a:cs typeface="Times New Roman" panose="02020603050405020304" pitchFamily="18" charset="0"/>
            </a:endParaRPr>
          </a:p>
        </p:txBody>
      </p:sp>
    </p:spTree>
    <p:extLst>
      <p:ext uri="{BB962C8B-B14F-4D97-AF65-F5344CB8AC3E}">
        <p14:creationId xmlns:p14="http://schemas.microsoft.com/office/powerpoint/2010/main" val="2838140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7924800" cy="1905000"/>
          </a:xfrm>
        </p:spPr>
        <p:txBody>
          <a:bodyPr/>
          <a:lstStyle/>
          <a:p>
            <a:r>
              <a:rPr lang="ru-RU" dirty="0" smtClean="0">
                <a:solidFill>
                  <a:srgbClr val="00642D"/>
                </a:solidFill>
              </a:rPr>
              <a:t>Система прозрачного распределения ресурсов</a:t>
            </a:r>
            <a:r>
              <a:rPr lang="en-US" dirty="0" smtClean="0">
                <a:solidFill>
                  <a:srgbClr val="00642D"/>
                </a:solidFill>
              </a:rPr>
              <a:t>: </a:t>
            </a:r>
            <a:r>
              <a:rPr lang="ru-RU" dirty="0" smtClean="0">
                <a:solidFill>
                  <a:srgbClr val="00642D"/>
                </a:solidFill>
              </a:rPr>
              <a:t>СПРР</a:t>
            </a:r>
            <a:endParaRPr lang="en-US" dirty="0">
              <a:solidFill>
                <a:srgbClr val="00642D"/>
              </a:solidFill>
            </a:endParaRPr>
          </a:p>
        </p:txBody>
      </p:sp>
    </p:spTree>
    <p:extLst>
      <p:ext uri="{BB962C8B-B14F-4D97-AF65-F5344CB8AC3E}">
        <p14:creationId xmlns:p14="http://schemas.microsoft.com/office/powerpoint/2010/main" val="279653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54097" y="895835"/>
            <a:ext cx="9084906" cy="5410200"/>
          </a:xfrm>
          <a:noFill/>
        </p:spPr>
        <p:txBody>
          <a:bodyPr/>
          <a:lstStyle/>
          <a:p>
            <a:pPr>
              <a:buFont typeface="Wingdings" pitchFamily="2" charset="2"/>
              <a:buChar char="§"/>
            </a:pPr>
            <a:r>
              <a:rPr lang="ru-RU" sz="2800" dirty="0" smtClean="0">
                <a:latin typeface="Calibri" pitchFamily="34" charset="0"/>
              </a:rPr>
              <a:t>Действующий механизм</a:t>
            </a:r>
            <a:r>
              <a:rPr lang="ru-RU" sz="2800" dirty="0">
                <a:latin typeface="Calibri" pitchFamily="34" charset="0"/>
              </a:rPr>
              <a:t>, посредством которого ресурсы ГЭФ предоставляются странам </a:t>
            </a:r>
            <a:r>
              <a:rPr lang="ru-RU" sz="2800" dirty="0" smtClean="0">
                <a:latin typeface="Calibri" pitchFamily="34" charset="0"/>
              </a:rPr>
              <a:t>по трем основным тематическим областям </a:t>
            </a:r>
            <a:r>
              <a:rPr lang="ru-RU" sz="2800" dirty="0">
                <a:latin typeface="Calibri" pitchFamily="34" charset="0"/>
              </a:rPr>
              <a:t>- Биоразнообразие, Изменение </a:t>
            </a:r>
            <a:r>
              <a:rPr lang="ru-RU" sz="2800" dirty="0" smtClean="0">
                <a:latin typeface="Calibri" pitchFamily="34" charset="0"/>
              </a:rPr>
              <a:t>климата и Деградация </a:t>
            </a:r>
            <a:r>
              <a:rPr lang="ru-RU" sz="2800" dirty="0">
                <a:latin typeface="Calibri" pitchFamily="34" charset="0"/>
              </a:rPr>
              <a:t>земель </a:t>
            </a:r>
          </a:p>
          <a:p>
            <a:pPr>
              <a:buFont typeface="Wingdings" pitchFamily="2" charset="2"/>
              <a:buChar char="§"/>
            </a:pPr>
            <a:r>
              <a:rPr lang="ru-RU" sz="2800" dirty="0" smtClean="0">
                <a:latin typeface="Calibri" pitchFamily="34" charset="0"/>
              </a:rPr>
              <a:t>Впервые ГЭФ реализовал подход к распределению </a:t>
            </a:r>
            <a:r>
              <a:rPr lang="ru-RU" sz="2800" dirty="0">
                <a:latin typeface="Calibri" pitchFamily="34" charset="0"/>
              </a:rPr>
              <a:t>средств на основе результативности (PBA) </a:t>
            </a:r>
            <a:r>
              <a:rPr lang="ru-RU" sz="2800" dirty="0" smtClean="0">
                <a:latin typeface="Calibri" pitchFamily="34" charset="0"/>
              </a:rPr>
              <a:t>в рамках Системы распределения </a:t>
            </a:r>
            <a:r>
              <a:rPr lang="ru-RU" sz="2800" dirty="0">
                <a:latin typeface="Calibri" pitchFamily="34" charset="0"/>
              </a:rPr>
              <a:t>ресурсов </a:t>
            </a:r>
            <a:r>
              <a:rPr lang="en-US" sz="2800" dirty="0" smtClean="0">
                <a:latin typeface="Calibri" pitchFamily="34" charset="0"/>
              </a:rPr>
              <a:t>RAF</a:t>
            </a:r>
            <a:r>
              <a:rPr lang="ru-RU" sz="2800" dirty="0" smtClean="0">
                <a:latin typeface="Calibri" pitchFamily="34" charset="0"/>
              </a:rPr>
              <a:t>, которая была принята для операционного периода </a:t>
            </a:r>
            <a:r>
              <a:rPr lang="ru-RU" sz="2800" dirty="0">
                <a:latin typeface="Calibri" pitchFamily="34" charset="0"/>
              </a:rPr>
              <a:t>ГЭФ-4</a:t>
            </a:r>
          </a:p>
          <a:p>
            <a:pPr>
              <a:buFont typeface="Wingdings" pitchFamily="2" charset="2"/>
              <a:buChar char="§"/>
            </a:pPr>
            <a:r>
              <a:rPr lang="ru-RU" sz="2800" dirty="0" smtClean="0">
                <a:latin typeface="Calibri" pitchFamily="34" charset="0"/>
              </a:rPr>
              <a:t>СПРР стала усовершенствованной версией </a:t>
            </a:r>
            <a:r>
              <a:rPr lang="en-US" sz="2800" dirty="0" smtClean="0">
                <a:latin typeface="Calibri" pitchFamily="34" charset="0"/>
              </a:rPr>
              <a:t>RAF </a:t>
            </a:r>
            <a:r>
              <a:rPr lang="ru-RU" sz="2800" dirty="0" smtClean="0">
                <a:latin typeface="Calibri" pitchFamily="34" charset="0"/>
              </a:rPr>
              <a:t>и был</a:t>
            </a:r>
            <a:r>
              <a:rPr lang="ru-RU" sz="2800" dirty="0">
                <a:latin typeface="Calibri" pitchFamily="34" charset="0"/>
              </a:rPr>
              <a:t>а</a:t>
            </a:r>
            <a:r>
              <a:rPr lang="ru-RU" sz="2800" dirty="0" smtClean="0">
                <a:latin typeface="Calibri" pitchFamily="34" charset="0"/>
              </a:rPr>
              <a:t> внедрена </a:t>
            </a:r>
            <a:r>
              <a:rPr lang="ru-RU" sz="2800" dirty="0">
                <a:solidFill>
                  <a:prstClr val="black"/>
                </a:solidFill>
                <a:latin typeface="Calibri" pitchFamily="34" charset="0"/>
              </a:rPr>
              <a:t>для операционного периода </a:t>
            </a:r>
            <a:r>
              <a:rPr lang="ru-RU" sz="2800" dirty="0" smtClean="0">
                <a:latin typeface="Calibri" pitchFamily="34" charset="0"/>
              </a:rPr>
              <a:t>ГЭФ-5.</a:t>
            </a:r>
            <a:endParaRPr lang="en-US" sz="2800" dirty="0" smtClean="0">
              <a:latin typeface="Calibri" pitchFamily="34" charset="0"/>
            </a:endParaRPr>
          </a:p>
        </p:txBody>
      </p:sp>
      <p:sp>
        <p:nvSpPr>
          <p:cNvPr id="5" name="Title 3"/>
          <p:cNvSpPr txBox="1">
            <a:spLocks/>
          </p:cNvSpPr>
          <p:nvPr/>
        </p:nvSpPr>
        <p:spPr bwMode="auto">
          <a:xfrm>
            <a:off x="0" y="18565"/>
            <a:ext cx="9144000" cy="895835"/>
          </a:xfrm>
          <a:prstGeom prst="rect">
            <a:avLst/>
          </a:prstGeom>
          <a:solidFill>
            <a:srgbClr val="DDDDDD"/>
          </a:solidFill>
          <a:ln w="9525">
            <a:noFill/>
            <a:miter lim="800000"/>
            <a:headEnd/>
            <a:tailEnd/>
          </a:ln>
        </p:spPr>
        <p:txBody>
          <a:bodyPr anchor="ctr"/>
          <a:lstStyle/>
          <a:p>
            <a:pPr algn="ctr"/>
            <a:r>
              <a:rPr lang="ru-RU" sz="4000" b="1" dirty="0" smtClean="0">
                <a:solidFill>
                  <a:srgbClr val="00642D"/>
                </a:solidFill>
                <a:latin typeface="+mj-lt"/>
                <a:cs typeface="Arial" pitchFamily="34" charset="0"/>
              </a:rPr>
              <a:t>Справочные сведения</a:t>
            </a:r>
            <a:endParaRPr lang="en-US" sz="4000" b="1" dirty="0" smtClean="0">
              <a:solidFill>
                <a:srgbClr val="00642D"/>
              </a:solidFill>
              <a:latin typeface="+mj-lt"/>
            </a:endParaRPr>
          </a:p>
        </p:txBody>
      </p:sp>
    </p:spTree>
    <p:extLst>
      <p:ext uri="{BB962C8B-B14F-4D97-AF65-F5344CB8AC3E}">
        <p14:creationId xmlns:p14="http://schemas.microsoft.com/office/powerpoint/2010/main" val="268091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8135</TotalTime>
  <Words>3309</Words>
  <Application>Microsoft Office PowerPoint</Application>
  <PresentationFormat>On-screen Show (4:3)</PresentationFormat>
  <Paragraphs>590</Paragraphs>
  <Slides>37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Andes</vt:lpstr>
      <vt:lpstr>Arial</vt:lpstr>
      <vt:lpstr>Calibri</vt:lpstr>
      <vt:lpstr>Times New Roman</vt:lpstr>
      <vt:lpstr>Wingdings</vt:lpstr>
      <vt:lpstr>Office Theme</vt:lpstr>
      <vt:lpstr>Финансирование и проектный цикл ГЭФ</vt:lpstr>
      <vt:lpstr>PowerPoint Presentation</vt:lpstr>
      <vt:lpstr>PowerPoint Presentation</vt:lpstr>
      <vt:lpstr>PowerPoint Presentation</vt:lpstr>
      <vt:lpstr>PowerPoint Presentation</vt:lpstr>
      <vt:lpstr>PowerPoint Presentation</vt:lpstr>
      <vt:lpstr>PowerPoint Presentation</vt:lpstr>
      <vt:lpstr>Система прозрачного распределения ресурсов: СПРР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Приблизительный расчет: Тринидад и Тобаго</vt:lpstr>
      <vt:lpstr>PowerPoint Presentation</vt:lpstr>
      <vt:lpstr>PowerPoint Presentation</vt:lpstr>
      <vt:lpstr>PowerPoint Presentation</vt:lpstr>
      <vt:lpstr>PowerPoint Presentation</vt:lpstr>
      <vt:lpstr>PowerPoint Presentation</vt:lpstr>
      <vt:lpstr>PowerPoint Presentation</vt:lpstr>
      <vt:lpstr>Приблизительный расчет: Тринидад и Тобаго</vt:lpstr>
      <vt:lpstr>PowerPoint Presentation</vt:lpstr>
      <vt:lpstr>PowerPoint Presentation</vt:lpstr>
      <vt:lpstr>Ключевые направления политики ГЭФ-6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Ключевые гендерные показатели ГЭФ-6</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Anna Sakalouskaya</cp:lastModifiedBy>
  <cp:revision>720</cp:revision>
  <cp:lastPrinted>2015-06-17T22:38:40Z</cp:lastPrinted>
  <dcterms:created xsi:type="dcterms:W3CDTF">2011-03-08T15:42:01Z</dcterms:created>
  <dcterms:modified xsi:type="dcterms:W3CDTF">2015-09-21T09:22:33Z</dcterms:modified>
</cp:coreProperties>
</file>