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7" r:id="rId4"/>
    <p:sldId id="280" r:id="rId5"/>
    <p:sldId id="281" r:id="rId6"/>
    <p:sldId id="271" r:id="rId7"/>
    <p:sldId id="28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4C9D1D5-4143-4015-808A-AEF8C0F02AE3}">
          <p14:sldIdLst>
            <p14:sldId id="256"/>
            <p14:sldId id="261"/>
            <p14:sldId id="257"/>
            <p14:sldId id="280"/>
            <p14:sldId id="281"/>
            <p14:sldId id="271"/>
            <p14:sldId id="28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5263" autoAdjust="0"/>
  </p:normalViewPr>
  <p:slideViewPr>
    <p:cSldViewPr snapToGrid="0">
      <p:cViewPr varScale="1">
        <p:scale>
          <a:sx n="51" d="100"/>
          <a:sy n="51" d="100"/>
        </p:scale>
        <p:origin x="12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nut Roland Sundstrom" userId="f2577ab1-1fbd-41f8-9df4-4102e1d4830c" providerId="ADAL" clId="{4C47F623-140F-4A26-A20F-E2ADA7402F99}"/>
    <pc:docChg chg="undo custSel addSld delSld modSld sldOrd modSection">
      <pc:chgData name="Knut Roland Sundstrom" userId="f2577ab1-1fbd-41f8-9df4-4102e1d4830c" providerId="ADAL" clId="{4C47F623-140F-4A26-A20F-E2ADA7402F99}" dt="2019-01-22T23:32:25.061" v="1520" actId="113"/>
      <pc:docMkLst>
        <pc:docMk/>
      </pc:docMkLst>
      <pc:sldChg chg="modSp setBg">
        <pc:chgData name="Knut Roland Sundstrom" userId="f2577ab1-1fbd-41f8-9df4-4102e1d4830c" providerId="ADAL" clId="{4C47F623-140F-4A26-A20F-E2ADA7402F99}" dt="2019-01-22T22:47:11.961" v="81" actId="207"/>
        <pc:sldMkLst>
          <pc:docMk/>
          <pc:sldMk cId="1873825052" sldId="256"/>
        </pc:sldMkLst>
        <pc:spChg chg="mod">
          <ac:chgData name="Knut Roland Sundstrom" userId="f2577ab1-1fbd-41f8-9df4-4102e1d4830c" providerId="ADAL" clId="{4C47F623-140F-4A26-A20F-E2ADA7402F99}" dt="2019-01-22T22:42:17.443" v="36" actId="20577"/>
          <ac:spMkLst>
            <pc:docMk/>
            <pc:sldMk cId="1873825052" sldId="256"/>
            <ac:spMk id="2" creationId="{38902050-9D93-4068-ADD4-BC2D579B68DF}"/>
          </ac:spMkLst>
        </pc:spChg>
        <pc:spChg chg="mod">
          <ac:chgData name="Knut Roland Sundstrom" userId="f2577ab1-1fbd-41f8-9df4-4102e1d4830c" providerId="ADAL" clId="{4C47F623-140F-4A26-A20F-E2ADA7402F99}" dt="2019-01-22T22:47:11.961" v="81" actId="207"/>
          <ac:spMkLst>
            <pc:docMk/>
            <pc:sldMk cId="1873825052" sldId="256"/>
            <ac:spMk id="4" creationId="{AD7163D5-C923-43F1-BD1B-23735876F1EB}"/>
          </ac:spMkLst>
        </pc:spChg>
      </pc:sldChg>
      <pc:sldChg chg="modSp add setBg">
        <pc:chgData name="Knut Roland Sundstrom" userId="f2577ab1-1fbd-41f8-9df4-4102e1d4830c" providerId="ADAL" clId="{4C47F623-140F-4A26-A20F-E2ADA7402F99}" dt="2019-01-22T23:26:00.956" v="1314" actId="3064"/>
        <pc:sldMkLst>
          <pc:docMk/>
          <pc:sldMk cId="436124835" sldId="257"/>
        </pc:sldMkLst>
        <pc:spChg chg="mod">
          <ac:chgData name="Knut Roland Sundstrom" userId="f2577ab1-1fbd-41f8-9df4-4102e1d4830c" providerId="ADAL" clId="{4C47F623-140F-4A26-A20F-E2ADA7402F99}" dt="2019-01-22T23:26:00.956" v="1314" actId="3064"/>
          <ac:spMkLst>
            <pc:docMk/>
            <pc:sldMk cId="436124835" sldId="257"/>
            <ac:spMk id="2" creationId="{2C7AD86A-DE97-4C12-9778-A1832F12A8F2}"/>
          </ac:spMkLst>
        </pc:spChg>
        <pc:graphicFrameChg chg="mod">
          <ac:chgData name="Knut Roland Sundstrom" userId="f2577ab1-1fbd-41f8-9df4-4102e1d4830c" providerId="ADAL" clId="{4C47F623-140F-4A26-A20F-E2ADA7402F99}" dt="2019-01-22T23:06:56.651" v="867" actId="20577"/>
          <ac:graphicFrameMkLst>
            <pc:docMk/>
            <pc:sldMk cId="436124835" sldId="257"/>
            <ac:graphicFrameMk id="4" creationId="{351275A8-81AD-4DC6-9F40-EE9FF655D893}"/>
          </ac:graphicFrameMkLst>
        </pc:graphicFrameChg>
      </pc:sldChg>
      <pc:sldChg chg="addSp delSp modSp ord setBg">
        <pc:chgData name="Knut Roland Sundstrom" userId="f2577ab1-1fbd-41f8-9df4-4102e1d4830c" providerId="ADAL" clId="{4C47F623-140F-4A26-A20F-E2ADA7402F99}" dt="2019-01-22T22:58:45.006" v="642" actId="207"/>
        <pc:sldMkLst>
          <pc:docMk/>
          <pc:sldMk cId="1088097686" sldId="261"/>
        </pc:sldMkLst>
        <pc:spChg chg="mod">
          <ac:chgData name="Knut Roland Sundstrom" userId="f2577ab1-1fbd-41f8-9df4-4102e1d4830c" providerId="ADAL" clId="{4C47F623-140F-4A26-A20F-E2ADA7402F99}" dt="2019-01-22T22:58:45.006" v="642" actId="207"/>
          <ac:spMkLst>
            <pc:docMk/>
            <pc:sldMk cId="1088097686" sldId="261"/>
            <ac:spMk id="4" creationId="{CBFF37E9-FD7E-44D7-89FF-B085AC5C7C45}"/>
          </ac:spMkLst>
        </pc:spChg>
        <pc:spChg chg="add del mod">
          <ac:chgData name="Knut Roland Sundstrom" userId="f2577ab1-1fbd-41f8-9df4-4102e1d4830c" providerId="ADAL" clId="{4C47F623-140F-4A26-A20F-E2ADA7402F99}" dt="2019-01-22T22:54:46.111" v="424" actId="478"/>
          <ac:spMkLst>
            <pc:docMk/>
            <pc:sldMk cId="1088097686" sldId="261"/>
            <ac:spMk id="5" creationId="{10EB2511-DA98-4495-BDF1-B647C1CC531C}"/>
          </ac:spMkLst>
        </pc:spChg>
        <pc:spChg chg="del">
          <ac:chgData name="Knut Roland Sundstrom" userId="f2577ab1-1fbd-41f8-9df4-4102e1d4830c" providerId="ADAL" clId="{4C47F623-140F-4A26-A20F-E2ADA7402F99}" dt="2019-01-22T22:47:36.755" v="84" actId="478"/>
          <ac:spMkLst>
            <pc:docMk/>
            <pc:sldMk cId="1088097686" sldId="261"/>
            <ac:spMk id="7" creationId="{3659A371-A27A-4F43-8DDE-680F68AA6AB6}"/>
          </ac:spMkLst>
        </pc:spChg>
      </pc:sldChg>
      <pc:sldChg chg="modSp setBg">
        <pc:chgData name="Knut Roland Sundstrom" userId="f2577ab1-1fbd-41f8-9df4-4102e1d4830c" providerId="ADAL" clId="{4C47F623-140F-4A26-A20F-E2ADA7402F99}" dt="2019-01-22T23:27:55.545" v="1444" actId="207"/>
        <pc:sldMkLst>
          <pc:docMk/>
          <pc:sldMk cId="3942798342" sldId="265"/>
        </pc:sldMkLst>
        <pc:spChg chg="mod">
          <ac:chgData name="Knut Roland Sundstrom" userId="f2577ab1-1fbd-41f8-9df4-4102e1d4830c" providerId="ADAL" clId="{4C47F623-140F-4A26-A20F-E2ADA7402F99}" dt="2019-01-22T23:27:55.545" v="1444" actId="207"/>
          <ac:spMkLst>
            <pc:docMk/>
            <pc:sldMk cId="3942798342" sldId="265"/>
            <ac:spMk id="5" creationId="{329EB468-1149-42FF-853F-B024EE9C08D6}"/>
          </ac:spMkLst>
        </pc:spChg>
        <pc:spChg chg="mod">
          <ac:chgData name="Knut Roland Sundstrom" userId="f2577ab1-1fbd-41f8-9df4-4102e1d4830c" providerId="ADAL" clId="{4C47F623-140F-4A26-A20F-E2ADA7402F99}" dt="2019-01-22T23:27:39.216" v="1427" actId="6549"/>
          <ac:spMkLst>
            <pc:docMk/>
            <pc:sldMk cId="3942798342" sldId="265"/>
            <ac:spMk id="9" creationId="{691D350C-76BC-45F9-91DB-085FECBC22D0}"/>
          </ac:spMkLst>
        </pc:spChg>
      </pc:sldChg>
      <pc:sldChg chg="addSp modSp ord setBg">
        <pc:chgData name="Knut Roland Sundstrom" userId="f2577ab1-1fbd-41f8-9df4-4102e1d4830c" providerId="ADAL" clId="{4C47F623-140F-4A26-A20F-E2ADA7402F99}" dt="2019-01-22T23:32:25.061" v="1520" actId="113"/>
        <pc:sldMkLst>
          <pc:docMk/>
          <pc:sldMk cId="4032425478" sldId="271"/>
        </pc:sldMkLst>
        <pc:spChg chg="add mod">
          <ac:chgData name="Knut Roland Sundstrom" userId="f2577ab1-1fbd-41f8-9df4-4102e1d4830c" providerId="ADAL" clId="{4C47F623-140F-4A26-A20F-E2ADA7402F99}" dt="2019-01-22T23:32:25.061" v="1520" actId="113"/>
          <ac:spMkLst>
            <pc:docMk/>
            <pc:sldMk cId="4032425478" sldId="271"/>
            <ac:spMk id="3" creationId="{99ADE766-56CD-4310-BE71-F1CCB27626FD}"/>
          </ac:spMkLst>
        </pc:spChg>
        <pc:spChg chg="mod">
          <ac:chgData name="Knut Roland Sundstrom" userId="f2577ab1-1fbd-41f8-9df4-4102e1d4830c" providerId="ADAL" clId="{4C47F623-140F-4A26-A20F-E2ADA7402F99}" dt="2019-01-22T23:22:17.399" v="1226" actId="207"/>
          <ac:spMkLst>
            <pc:docMk/>
            <pc:sldMk cId="4032425478" sldId="271"/>
            <ac:spMk id="4" creationId="{CBFF37E9-FD7E-44D7-89FF-B085AC5C7C45}"/>
          </ac:spMkLst>
        </pc:spChg>
        <pc:spChg chg="mod">
          <ac:chgData name="Knut Roland Sundstrom" userId="f2577ab1-1fbd-41f8-9df4-4102e1d4830c" providerId="ADAL" clId="{4C47F623-140F-4A26-A20F-E2ADA7402F99}" dt="2019-01-22T23:17:07.329" v="1146" actId="6549"/>
          <ac:spMkLst>
            <pc:docMk/>
            <pc:sldMk cId="4032425478" sldId="271"/>
            <ac:spMk id="8" creationId="{017E7BA6-4F05-4E46-927B-CE0435EFDC3B}"/>
          </ac:spMkLst>
        </pc:spChg>
        <pc:graphicFrameChg chg="mod">
          <ac:chgData name="Knut Roland Sundstrom" userId="f2577ab1-1fbd-41f8-9df4-4102e1d4830c" providerId="ADAL" clId="{4C47F623-140F-4A26-A20F-E2ADA7402F99}" dt="2019-01-22T23:29:28.889" v="1450" actId="20577"/>
          <ac:graphicFrameMkLst>
            <pc:docMk/>
            <pc:sldMk cId="4032425478" sldId="271"/>
            <ac:graphicFrameMk id="2" creationId="{F6628F79-B114-4F58-A338-FC876FAFD1FE}"/>
          </ac:graphicFrameMkLst>
        </pc:graphicFrameChg>
      </pc:sldChg>
      <pc:sldChg chg="modSp add setBg">
        <pc:chgData name="Knut Roland Sundstrom" userId="f2577ab1-1fbd-41f8-9df4-4102e1d4830c" providerId="ADAL" clId="{4C47F623-140F-4A26-A20F-E2ADA7402F99}" dt="2019-01-22T23:25:43.346" v="1306" actId="14100"/>
        <pc:sldMkLst>
          <pc:docMk/>
          <pc:sldMk cId="3767641463" sldId="280"/>
        </pc:sldMkLst>
        <pc:spChg chg="mod">
          <ac:chgData name="Knut Roland Sundstrom" userId="f2577ab1-1fbd-41f8-9df4-4102e1d4830c" providerId="ADAL" clId="{4C47F623-140F-4A26-A20F-E2ADA7402F99}" dt="2019-01-22T23:21:49.517" v="1218" actId="207"/>
          <ac:spMkLst>
            <pc:docMk/>
            <pc:sldMk cId="3767641463" sldId="280"/>
            <ac:spMk id="5" creationId="{4B214B8B-E703-4505-99EC-55B01F55ECEB}"/>
          </ac:spMkLst>
        </pc:spChg>
        <pc:spChg chg="mod">
          <ac:chgData name="Knut Roland Sundstrom" userId="f2577ab1-1fbd-41f8-9df4-4102e1d4830c" providerId="ADAL" clId="{4C47F623-140F-4A26-A20F-E2ADA7402F99}" dt="2019-01-22T23:10:20.069" v="887" actId="1076"/>
          <ac:spMkLst>
            <pc:docMk/>
            <pc:sldMk cId="3767641463" sldId="280"/>
            <ac:spMk id="7" creationId="{3A0814F4-FDDA-4A49-BA7B-1F6A48B82C4E}"/>
          </ac:spMkLst>
        </pc:spChg>
        <pc:spChg chg="mod">
          <ac:chgData name="Knut Roland Sundstrom" userId="f2577ab1-1fbd-41f8-9df4-4102e1d4830c" providerId="ADAL" clId="{4C47F623-140F-4A26-A20F-E2ADA7402F99}" dt="2019-01-22T23:25:43.346" v="1306" actId="14100"/>
          <ac:spMkLst>
            <pc:docMk/>
            <pc:sldMk cId="3767641463" sldId="280"/>
            <ac:spMk id="8" creationId="{13FE4CC9-F618-4FC7-A589-4F37212B4814}"/>
          </ac:spMkLst>
        </pc:spChg>
        <pc:graphicFrameChg chg="mod">
          <ac:chgData name="Knut Roland Sundstrom" userId="f2577ab1-1fbd-41f8-9df4-4102e1d4830c" providerId="ADAL" clId="{4C47F623-140F-4A26-A20F-E2ADA7402F99}" dt="2019-01-22T23:21:52.611" v="1219" actId="14100"/>
          <ac:graphicFrameMkLst>
            <pc:docMk/>
            <pc:sldMk cId="3767641463" sldId="280"/>
            <ac:graphicFrameMk id="6" creationId="{8DC7271D-BA75-40ED-9351-F3A30B829DA5}"/>
          </ac:graphicFrameMkLst>
        </pc:graphicFrameChg>
      </pc:sldChg>
      <pc:sldChg chg="addSp delSp modSp add setBg">
        <pc:chgData name="Knut Roland Sundstrom" userId="f2577ab1-1fbd-41f8-9df4-4102e1d4830c" providerId="ADAL" clId="{4C47F623-140F-4A26-A20F-E2ADA7402F99}" dt="2019-01-22T23:14:14.047" v="1124" actId="207"/>
        <pc:sldMkLst>
          <pc:docMk/>
          <pc:sldMk cId="3291607470" sldId="281"/>
        </pc:sldMkLst>
        <pc:spChg chg="del mod">
          <ac:chgData name="Knut Roland Sundstrom" userId="f2577ab1-1fbd-41f8-9df4-4102e1d4830c" providerId="ADAL" clId="{4C47F623-140F-4A26-A20F-E2ADA7402F99}" dt="2019-01-22T23:12:40.363" v="1046" actId="478"/>
          <ac:spMkLst>
            <pc:docMk/>
            <pc:sldMk cId="3291607470" sldId="281"/>
            <ac:spMk id="2" creationId="{00000000-0000-0000-0000-000000000000}"/>
          </ac:spMkLst>
        </pc:spChg>
        <pc:spChg chg="add del mod">
          <ac:chgData name="Knut Roland Sundstrom" userId="f2577ab1-1fbd-41f8-9df4-4102e1d4830c" providerId="ADAL" clId="{4C47F623-140F-4A26-A20F-E2ADA7402F99}" dt="2019-01-22T23:12:44.895" v="1047" actId="478"/>
          <ac:spMkLst>
            <pc:docMk/>
            <pc:sldMk cId="3291607470" sldId="281"/>
            <ac:spMk id="4" creationId="{E76A7A41-C2DE-4FB2-B32E-E3A5F70B750F}"/>
          </ac:spMkLst>
        </pc:spChg>
        <pc:spChg chg="add mod">
          <ac:chgData name="Knut Roland Sundstrom" userId="f2577ab1-1fbd-41f8-9df4-4102e1d4830c" providerId="ADAL" clId="{4C47F623-140F-4A26-A20F-E2ADA7402F99}" dt="2019-01-22T23:13:55.719" v="1122" actId="14100"/>
          <ac:spMkLst>
            <pc:docMk/>
            <pc:sldMk cId="3291607470" sldId="281"/>
            <ac:spMk id="7" creationId="{ABED03A5-886C-4E65-AE28-3690AC34CD31}"/>
          </ac:spMkLst>
        </pc:spChg>
        <pc:spChg chg="mod">
          <ac:chgData name="Knut Roland Sundstrom" userId="f2577ab1-1fbd-41f8-9df4-4102e1d4830c" providerId="ADAL" clId="{4C47F623-140F-4A26-A20F-E2ADA7402F99}" dt="2019-01-22T23:14:14.047" v="1124" actId="207"/>
          <ac:spMkLst>
            <pc:docMk/>
            <pc:sldMk cId="3291607470" sldId="281"/>
            <ac:spMk id="8" creationId="{6BACD4E0-8F10-48C0-9B94-1D68E9BC0FD2}"/>
          </ac:spMkLst>
        </pc:spChg>
      </pc:sldChg>
      <pc:sldChg chg="modSp add setBg">
        <pc:chgData name="Knut Roland Sundstrom" userId="f2577ab1-1fbd-41f8-9df4-4102e1d4830c" providerId="ADAL" clId="{4C47F623-140F-4A26-A20F-E2ADA7402F99}" dt="2019-01-22T23:26:47.528" v="1423" actId="20577"/>
        <pc:sldMkLst>
          <pc:docMk/>
          <pc:sldMk cId="1809237129" sldId="284"/>
        </pc:sldMkLst>
        <pc:spChg chg="mod">
          <ac:chgData name="Knut Roland Sundstrom" userId="f2577ab1-1fbd-41f8-9df4-4102e1d4830c" providerId="ADAL" clId="{4C47F623-140F-4A26-A20F-E2ADA7402F99}" dt="2019-01-22T23:26:38.636" v="1422" actId="207"/>
          <ac:spMkLst>
            <pc:docMk/>
            <pc:sldMk cId="1809237129" sldId="284"/>
            <ac:spMk id="5" creationId="{4B214B8B-E703-4505-99EC-55B01F55ECEB}"/>
          </ac:spMkLst>
        </pc:spChg>
        <pc:spChg chg="mod">
          <ac:chgData name="Knut Roland Sundstrom" userId="f2577ab1-1fbd-41f8-9df4-4102e1d4830c" providerId="ADAL" clId="{4C47F623-140F-4A26-A20F-E2ADA7402F99}" dt="2019-01-22T23:26:15.040" v="1341" actId="207"/>
          <ac:spMkLst>
            <pc:docMk/>
            <pc:sldMk cId="1809237129" sldId="284"/>
            <ac:spMk id="8" creationId="{78DA1177-BFCF-4F30-956A-147809675719}"/>
          </ac:spMkLst>
        </pc:spChg>
        <pc:spChg chg="mod">
          <ac:chgData name="Knut Roland Sundstrom" userId="f2577ab1-1fbd-41f8-9df4-4102e1d4830c" providerId="ADAL" clId="{4C47F623-140F-4A26-A20F-E2ADA7402F99}" dt="2019-01-22T23:26:21.134" v="1374" actId="207"/>
          <ac:spMkLst>
            <pc:docMk/>
            <pc:sldMk cId="1809237129" sldId="284"/>
            <ac:spMk id="11" creationId="{39C4A8F2-0E63-4055-97E1-D41681DFFCE3}"/>
          </ac:spMkLst>
        </pc:spChg>
        <pc:spChg chg="mod">
          <ac:chgData name="Knut Roland Sundstrom" userId="f2577ab1-1fbd-41f8-9df4-4102e1d4830c" providerId="ADAL" clId="{4C47F623-140F-4A26-A20F-E2ADA7402F99}" dt="2019-01-22T23:25:30.017" v="1305" actId="207"/>
          <ac:spMkLst>
            <pc:docMk/>
            <pc:sldMk cId="1809237129" sldId="284"/>
            <ac:spMk id="12" creationId="{52179343-BB9F-4AD8-90E6-3ACAD64414C8}"/>
          </ac:spMkLst>
        </pc:spChg>
        <pc:spChg chg="mod">
          <ac:chgData name="Knut Roland Sundstrom" userId="f2577ab1-1fbd-41f8-9df4-4102e1d4830c" providerId="ADAL" clId="{4C47F623-140F-4A26-A20F-E2ADA7402F99}" dt="2019-01-22T23:26:32.840" v="1402" actId="207"/>
          <ac:spMkLst>
            <pc:docMk/>
            <pc:sldMk cId="1809237129" sldId="284"/>
            <ac:spMk id="13" creationId="{C18DA4E9-CCAA-4DA1-9346-BDF71C25315B}"/>
          </ac:spMkLst>
        </pc:spChg>
        <pc:spChg chg="mod">
          <ac:chgData name="Knut Roland Sundstrom" userId="f2577ab1-1fbd-41f8-9df4-4102e1d4830c" providerId="ADAL" clId="{4C47F623-140F-4A26-A20F-E2ADA7402F99}" dt="2019-01-22T23:26:47.528" v="1423" actId="20577"/>
          <ac:spMkLst>
            <pc:docMk/>
            <pc:sldMk cId="1809237129" sldId="284"/>
            <ac:spMk id="14" creationId="{FF57A537-2175-49DA-A5BC-C452050FA430}"/>
          </ac:spMkLst>
        </pc:spChg>
      </pc:sldChg>
    </pc:docChg>
  </pc:docChgLst>
  <pc:docChgLst>
    <pc:chgData name="Robert T. Schreiber" userId="7217f2b9-6cab-487b-83ce-6d780528ca97" providerId="ADAL" clId="{6B68BDA6-1DD6-4F6A-A0F1-271DCC515380}"/>
    <pc:docChg chg="custSel modSld">
      <pc:chgData name="Robert T. Schreiber" userId="7217f2b9-6cab-487b-83ce-6d780528ca97" providerId="ADAL" clId="{6B68BDA6-1DD6-4F6A-A0F1-271DCC515380}" dt="2019-02-12T15:27:14.227" v="1" actId="27636"/>
      <pc:docMkLst>
        <pc:docMk/>
      </pc:docMkLst>
      <pc:sldChg chg="modSp">
        <pc:chgData name="Robert T. Schreiber" userId="7217f2b9-6cab-487b-83ce-6d780528ca97" providerId="ADAL" clId="{6B68BDA6-1DD6-4F6A-A0F1-271DCC515380}" dt="2019-02-12T15:27:14.227" v="1" actId="27636"/>
        <pc:sldMkLst>
          <pc:docMk/>
          <pc:sldMk cId="1873825052" sldId="256"/>
        </pc:sldMkLst>
        <pc:spChg chg="mod">
          <ac:chgData name="Robert T. Schreiber" userId="7217f2b9-6cab-487b-83ce-6d780528ca97" providerId="ADAL" clId="{6B68BDA6-1DD6-4F6A-A0F1-271DCC515380}" dt="2019-02-12T15:27:14.227" v="1" actId="27636"/>
          <ac:spMkLst>
            <pc:docMk/>
            <pc:sldMk cId="1873825052" sldId="256"/>
            <ac:spMk id="3" creationId="{6815AD42-63FD-4AB0-B0A8-A65F2BE37843}"/>
          </ac:spMkLst>
        </pc:spChg>
      </pc:sldChg>
    </pc:docChg>
  </pc:docChgLst>
  <pc:docChgLst>
    <pc:chgData name="Armand Poquelin Enganobel" userId="2dbd8442-0db3-40bd-a5dd-81a5bd8bc56b" providerId="ADAL" clId="{E054353E-7FD6-4731-84BC-F325C2F0A43B}"/>
    <pc:docChg chg="modSld">
      <pc:chgData name="Armand Poquelin Enganobel" userId="2dbd8442-0db3-40bd-a5dd-81a5bd8bc56b" providerId="ADAL" clId="{E054353E-7FD6-4731-84BC-F325C2F0A43B}" dt="2019-02-04T15:12:14.722" v="180" actId="6549"/>
      <pc:docMkLst>
        <pc:docMk/>
      </pc:docMkLst>
      <pc:sldChg chg="modSp">
        <pc:chgData name="Armand Poquelin Enganobel" userId="2dbd8442-0db3-40bd-a5dd-81a5bd8bc56b" providerId="ADAL" clId="{E054353E-7FD6-4731-84BC-F325C2F0A43B}" dt="2019-02-04T15:00:49.791" v="168" actId="6549"/>
        <pc:sldMkLst>
          <pc:docMk/>
          <pc:sldMk cId="436124835" sldId="257"/>
        </pc:sldMkLst>
        <pc:graphicFrameChg chg="mod">
          <ac:chgData name="Armand Poquelin Enganobel" userId="2dbd8442-0db3-40bd-a5dd-81a5bd8bc56b" providerId="ADAL" clId="{E054353E-7FD6-4731-84BC-F325C2F0A43B}" dt="2019-02-04T15:00:49.791" v="168" actId="6549"/>
          <ac:graphicFrameMkLst>
            <pc:docMk/>
            <pc:sldMk cId="436124835" sldId="257"/>
            <ac:graphicFrameMk id="4" creationId="{351275A8-81AD-4DC6-9F40-EE9FF655D893}"/>
          </ac:graphicFrameMkLst>
        </pc:graphicFrameChg>
      </pc:sldChg>
      <pc:sldChg chg="modSp">
        <pc:chgData name="Armand Poquelin Enganobel" userId="2dbd8442-0db3-40bd-a5dd-81a5bd8bc56b" providerId="ADAL" clId="{E054353E-7FD6-4731-84BC-F325C2F0A43B}" dt="2019-02-04T15:12:14.722" v="180" actId="6549"/>
        <pc:sldMkLst>
          <pc:docMk/>
          <pc:sldMk cId="3942798342" sldId="265"/>
        </pc:sldMkLst>
        <pc:spChg chg="mod">
          <ac:chgData name="Armand Poquelin Enganobel" userId="2dbd8442-0db3-40bd-a5dd-81a5bd8bc56b" providerId="ADAL" clId="{E054353E-7FD6-4731-84BC-F325C2F0A43B}" dt="2019-02-04T15:12:14.722" v="180" actId="6549"/>
          <ac:spMkLst>
            <pc:docMk/>
            <pc:sldMk cId="3942798342" sldId="265"/>
            <ac:spMk id="8" creationId="{C652FF27-9110-4BBC-BA1D-2E9AE68A4C02}"/>
          </ac:spMkLst>
        </pc:spChg>
      </pc:sldChg>
      <pc:sldChg chg="modSp">
        <pc:chgData name="Armand Poquelin Enganobel" userId="2dbd8442-0db3-40bd-a5dd-81a5bd8bc56b" providerId="ADAL" clId="{E054353E-7FD6-4731-84BC-F325C2F0A43B}" dt="2019-02-04T15:02:40.679" v="178" actId="6549"/>
        <pc:sldMkLst>
          <pc:docMk/>
          <pc:sldMk cId="4032425478" sldId="271"/>
        </pc:sldMkLst>
        <pc:spChg chg="mod">
          <ac:chgData name="Armand Poquelin Enganobel" userId="2dbd8442-0db3-40bd-a5dd-81a5bd8bc56b" providerId="ADAL" clId="{E054353E-7FD6-4731-84BC-F325C2F0A43B}" dt="2019-02-04T15:02:11.434" v="176" actId="1035"/>
          <ac:spMkLst>
            <pc:docMk/>
            <pc:sldMk cId="4032425478" sldId="271"/>
            <ac:spMk id="3" creationId="{99ADE766-56CD-4310-BE71-F1CCB27626FD}"/>
          </ac:spMkLst>
        </pc:spChg>
        <pc:graphicFrameChg chg="mod">
          <ac:chgData name="Armand Poquelin Enganobel" userId="2dbd8442-0db3-40bd-a5dd-81a5bd8bc56b" providerId="ADAL" clId="{E054353E-7FD6-4731-84BC-F325C2F0A43B}" dt="2019-02-04T15:02:40.679" v="178" actId="6549"/>
          <ac:graphicFrameMkLst>
            <pc:docMk/>
            <pc:sldMk cId="4032425478" sldId="271"/>
            <ac:graphicFrameMk id="2" creationId="{F6628F79-B114-4F58-A338-FC876FAFD1FE}"/>
          </ac:graphicFrameMkLst>
        </pc:graphicFrameChg>
      </pc:sldChg>
      <pc:sldChg chg="modSp">
        <pc:chgData name="Armand Poquelin Enganobel" userId="2dbd8442-0db3-40bd-a5dd-81a5bd8bc56b" providerId="ADAL" clId="{E054353E-7FD6-4731-84BC-F325C2F0A43B}" dt="2019-02-04T15:01:23.606" v="169" actId="20577"/>
        <pc:sldMkLst>
          <pc:docMk/>
          <pc:sldMk cId="3767641463" sldId="280"/>
        </pc:sldMkLst>
        <pc:graphicFrameChg chg="mod">
          <ac:chgData name="Armand Poquelin Enganobel" userId="2dbd8442-0db3-40bd-a5dd-81a5bd8bc56b" providerId="ADAL" clId="{E054353E-7FD6-4731-84BC-F325C2F0A43B}" dt="2019-02-04T15:01:23.606" v="169" actId="20577"/>
          <ac:graphicFrameMkLst>
            <pc:docMk/>
            <pc:sldMk cId="3767641463" sldId="280"/>
            <ac:graphicFrameMk id="6" creationId="{8DC7271D-BA75-40ED-9351-F3A30B829DA5}"/>
          </ac:graphicFrameMkLst>
        </pc:graphicFrameChg>
      </pc:sldChg>
      <pc:sldChg chg="modSp">
        <pc:chgData name="Armand Poquelin Enganobel" userId="2dbd8442-0db3-40bd-a5dd-81a5bd8bc56b" providerId="ADAL" clId="{E054353E-7FD6-4731-84BC-F325C2F0A43B}" dt="2019-02-04T15:12:03.553" v="179" actId="255"/>
        <pc:sldMkLst>
          <pc:docMk/>
          <pc:sldMk cId="1809237129" sldId="284"/>
        </pc:sldMkLst>
        <pc:spChg chg="mod">
          <ac:chgData name="Armand Poquelin Enganobel" userId="2dbd8442-0db3-40bd-a5dd-81a5bd8bc56b" providerId="ADAL" clId="{E054353E-7FD6-4731-84BC-F325C2F0A43B}" dt="2019-02-04T15:12:03.553" v="179" actId="255"/>
          <ac:spMkLst>
            <pc:docMk/>
            <pc:sldMk cId="1809237129" sldId="284"/>
            <ac:spMk id="8" creationId="{78DA1177-BFCF-4F30-956A-14780967571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B0F156-27C0-46A6-83A5-13E9A4EACE7E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CE501E-D275-46C6-A5E6-FF5B48B4D87F}">
      <dgm:prSet phldrT="[Text]" custT="1"/>
      <dgm:spPr/>
      <dgm:t>
        <a:bodyPr/>
        <a:lstStyle/>
        <a:p>
          <a:r>
            <a:rPr lang="fr-FR" sz="1300" b="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2011 : approbation de la politique actuelle de sauvegarde env. et soc.</a:t>
          </a:r>
        </a:p>
      </dgm:t>
    </dgm:pt>
    <dgm:pt modelId="{26E5C089-B40F-41F7-9F01-A3B2517DF9CF}" type="parTrans" cxnId="{E4AA8A17-5576-4199-AE00-5D2759424D2E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2FAD5B-DA27-42B7-8B55-DF9A6A9B7DCA}" type="sibTrans" cxnId="{E4AA8A17-5576-4199-AE00-5D2759424D2E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3F6BD3-53D3-42CF-A400-6B977DAC7F7E}">
      <dgm:prSet phldrT="[Text]" custT="1"/>
      <dgm:spPr/>
      <dgm:t>
        <a:bodyPr/>
        <a:lstStyle/>
        <a:p>
          <a:r>
            <a:rPr lang="fr-FR" sz="11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Évaluation des Agences</a:t>
          </a:r>
        </a:p>
      </dgm:t>
    </dgm:pt>
    <dgm:pt modelId="{DC0C8668-1B5D-47AE-B754-C2A7BB99F514}" type="parTrans" cxnId="{B0CE8D3F-2949-4217-A435-C3B556DBDDBF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A2A268-08E5-4797-B5EF-28009328715E}" type="sibTrans" cxnId="{B0CE8D3F-2949-4217-A435-C3B556DBDDBF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432EFD-32FB-41B4-8CB5-A1BE8045D75F}">
      <dgm:prSet phldrT="[Text]" custT="1"/>
      <dgm:spPr/>
      <dgm:t>
        <a:bodyPr/>
        <a:lstStyle/>
        <a:p>
          <a:r>
            <a:rPr lang="fr-FR" sz="13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Mai 2017 : Examen de la politique des sauvegardes env. &amp; soc. par le BIE</a:t>
          </a:r>
        </a:p>
      </dgm:t>
    </dgm:pt>
    <dgm:pt modelId="{03110408-1792-47DC-B263-5ADF263E25D6}" type="parTrans" cxnId="{DC18D02A-1EF9-4DFE-966A-F28EAF77E49C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47D479-0261-4FEB-8C49-5C2C8BAC1964}" type="sibTrans" cxnId="{DC18D02A-1EF9-4DFE-966A-F28EAF77E49C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3C7E49-D212-4228-BC4B-1002F19F4288}">
      <dgm:prSet phldrT="[Text]" custT="1"/>
      <dgm:spPr/>
      <dgm:t>
        <a:bodyPr/>
        <a:lstStyle/>
        <a:p>
          <a:r>
            <a:rPr lang="fr-FR" sz="11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Fév. 2018 : document d’orientation, Groupe de travail</a:t>
          </a:r>
        </a:p>
      </dgm:t>
    </dgm:pt>
    <dgm:pt modelId="{D17B7825-376B-4761-BB4D-94ED35D9185D}" type="parTrans" cxnId="{4F3E132E-A13A-488F-A68E-0F14F39D2C53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3DE8A3-925F-4D05-8306-CC862E4372BD}" type="sibTrans" cxnId="{4F3E132E-A13A-488F-A68E-0F14F39D2C53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725E83-6149-4E69-9075-EF24675EE62D}">
      <dgm:prSet phldrT="[Text]" custT="1"/>
      <dgm:spPr/>
      <dgm:t>
        <a:bodyPr/>
        <a:lstStyle/>
        <a:p>
          <a:r>
            <a:rPr lang="fr-FR" sz="11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Mars-avril 2018 : bilan, évaluation des lacunes</a:t>
          </a:r>
        </a:p>
      </dgm:t>
    </dgm:pt>
    <dgm:pt modelId="{B883FEA7-180C-4D5A-9C8D-D82A19CAFAFD}" type="parTrans" cxnId="{FD5CAC22-AD4D-4CD6-8BBC-07F4D7454447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CCA089-F8BE-446A-91AD-C8309906D5D4}" type="sibTrans" cxnId="{FD5CAC22-AD4D-4CD6-8BBC-07F4D7454447}">
      <dgm:prSet/>
      <dgm:spPr/>
      <dgm:t>
        <a:bodyPr/>
        <a:lstStyle/>
        <a:p>
          <a:endParaRPr lang="en-US" sz="24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4BF346-A5D7-4E0A-A3B2-34F5FAD490AF}">
      <dgm:prSet custT="1"/>
      <dgm:spPr/>
      <dgm:t>
        <a:bodyPr/>
        <a:lstStyle/>
        <a:p>
          <a:r>
            <a:rPr lang="fr-FR" sz="13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2015 : achèvement de la phase pilote de l’accréditation, Agences conformes aux normes env. &amp; soc.</a:t>
          </a:r>
        </a:p>
      </dgm:t>
    </dgm:pt>
    <dgm:pt modelId="{B8AC3BD0-F99B-4E7E-B81C-DACDB5A1B7B0}" type="parTrans" cxnId="{8CCCE038-C797-484D-B2EE-117DE8124D12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A0CC97-085A-44DA-9BBB-28E2B2A5C801}" type="sibTrans" cxnId="{8CCCE038-C797-484D-B2EE-117DE8124D12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5C157F-0270-4E63-9C68-B59B07EAC053}">
      <dgm:prSet custT="1"/>
      <dgm:spPr/>
      <dgm:t>
        <a:bodyPr/>
        <a:lstStyle/>
        <a:p>
          <a:r>
            <a:rPr lang="fr-FR" sz="1400" b="0" dirty="0">
              <a:solidFill>
                <a:schemeClr val="bg1"/>
              </a:solidFill>
              <a:latin typeface="Arial" panose="020B0604020202020204" pitchFamily="34" charset="0"/>
            </a:rPr>
            <a:t>Déc. 2018 : politique actualisée approuvée par le Conseil</a:t>
          </a:r>
        </a:p>
      </dgm:t>
    </dgm:pt>
    <dgm:pt modelId="{1F8CEDD4-16EE-42FC-A156-571C81C66315}" type="parTrans" cxnId="{AA64E81B-FEB1-4E8C-B019-6E0B61C313CE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148AF0-301A-4165-B31C-02D01B430474}" type="sibTrans" cxnId="{AA64E81B-FEB1-4E8C-B019-6E0B61C313CE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41FBB5-DAB9-4C64-8494-0B1C1DCC6184}">
      <dgm:prSet custT="1"/>
      <dgm:spPr/>
      <dgm:t>
        <a:bodyPr/>
        <a:lstStyle/>
        <a:p>
          <a:r>
            <a:rPr lang="fr-FR" sz="13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2010 : phase pilote de l’accréditation</a:t>
          </a:r>
        </a:p>
      </dgm:t>
    </dgm:pt>
    <dgm:pt modelId="{C6B9B7CE-835B-4004-89BA-9D7B34FDA679}" type="parTrans" cxnId="{A584020C-D325-4548-9CA6-1F391B9BC355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815548-776E-471C-96C2-4068DEE107F8}" type="sibTrans" cxnId="{A584020C-D325-4548-9CA6-1F391B9BC355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E1DDE6-EE13-42D7-9602-0E96993D0ED3}">
      <dgm:prSet phldrT="[Text]" custT="1"/>
      <dgm:spPr/>
      <dgm:t>
        <a:bodyPr/>
        <a:lstStyle/>
        <a:p>
          <a:r>
            <a:rPr lang="fr-FR" sz="13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Nov. 2017 : Projet du Sec. du FEM d’examiner et d’actualiser la politique env. &amp; soc.</a:t>
          </a:r>
        </a:p>
      </dgm:t>
    </dgm:pt>
    <dgm:pt modelId="{D4E10F89-22BC-48A2-AB8E-316B45B2DA35}" type="parTrans" cxnId="{58B90089-78EE-4243-8508-F28DC34D75AF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7EDEFA-05AA-4E4B-A35C-9287AD621D06}" type="sibTrans" cxnId="{58B90089-78EE-4243-8508-F28DC34D75AF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29898D-F433-4BEC-9C94-E8E50FDCB2FB}">
      <dgm:prSet phldrT="[Text]" custT="1"/>
      <dgm:spPr/>
      <dgm:t>
        <a:bodyPr/>
        <a:lstStyle/>
        <a:p>
          <a:r>
            <a:rPr lang="fr-FR" sz="11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Juin-oct. 2018 : consultations sur le projet de politique</a:t>
          </a:r>
        </a:p>
      </dgm:t>
    </dgm:pt>
    <dgm:pt modelId="{14DF370D-9496-4E0B-AED5-246095E3D166}" type="parTrans" cxnId="{993F08E8-D0DE-4CD2-8E61-6394401D8DB5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23C4B4-F448-43E6-82EF-D93E34B0BA77}" type="sibTrans" cxnId="{993F08E8-D0DE-4CD2-8E61-6394401D8DB5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392120-4474-44FB-885D-37F6F0DAA4D1}">
      <dgm:prSet phldrT="[Text]" custT="1"/>
      <dgm:spPr/>
      <dgm:t>
        <a:bodyPr/>
        <a:lstStyle/>
        <a:p>
          <a:r>
            <a:rPr lang="fr-FR" sz="13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Nov. 2017 : Examen de la politique de collaboration avec les pop. Autoch. par le BIE</a:t>
          </a:r>
        </a:p>
      </dgm:t>
    </dgm:pt>
    <dgm:pt modelId="{7F2D7639-2BEB-4D3D-A1F5-2103E01A80EC}" type="parTrans" cxnId="{B40E4FB0-1E3F-4C08-B4BC-AA2E937C01C2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887BC1-2D68-47A7-87B0-FA8DC2A16807}" type="sibTrans" cxnId="{B40E4FB0-1E3F-4C08-B4BC-AA2E937C01C2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C36146-0973-458C-B447-F39B7B31A548}">
      <dgm:prSet custT="1"/>
      <dgm:spPr/>
      <dgm:t>
        <a:bodyPr/>
        <a:lstStyle/>
        <a:p>
          <a:r>
            <a:rPr lang="fr-FR" sz="1200" b="0" dirty="0">
              <a:solidFill>
                <a:schemeClr val="bg1"/>
              </a:solidFill>
              <a:latin typeface="Arial" panose="020B0604020202020204" pitchFamily="34" charset="0"/>
            </a:rPr>
            <a:t>D’ici nov. 2019 : évaluation des Agences</a:t>
          </a:r>
        </a:p>
      </dgm:t>
    </dgm:pt>
    <dgm:pt modelId="{28D1E3AD-901C-4554-B99C-9E5468E9348C}" type="parTrans" cxnId="{90C8F3AD-8C23-42DC-A726-34E4A32FACEC}">
      <dgm:prSet/>
      <dgm:spPr/>
      <dgm:t>
        <a:bodyPr/>
        <a:lstStyle/>
        <a:p>
          <a:endParaRPr lang="en-US"/>
        </a:p>
      </dgm:t>
    </dgm:pt>
    <dgm:pt modelId="{832B07EB-F0CA-4893-BE82-295A6A32B4B6}" type="sibTrans" cxnId="{90C8F3AD-8C23-42DC-A726-34E4A32FACEC}">
      <dgm:prSet/>
      <dgm:spPr/>
      <dgm:t>
        <a:bodyPr/>
        <a:lstStyle/>
        <a:p>
          <a:endParaRPr lang="en-US"/>
        </a:p>
      </dgm:t>
    </dgm:pt>
    <dgm:pt modelId="{7BCB604C-068C-488C-97F6-117D00F402E9}">
      <dgm:prSet custT="1"/>
      <dgm:spPr/>
      <dgm:t>
        <a:bodyPr/>
        <a:lstStyle/>
        <a:p>
          <a:r>
            <a:rPr lang="fr-FR" sz="1200" b="0" dirty="0">
              <a:solidFill>
                <a:schemeClr val="bg1"/>
              </a:solidFill>
              <a:latin typeface="Arial" panose="020B0604020202020204" pitchFamily="34" charset="0"/>
            </a:rPr>
            <a:t>D’ici juin 2019 : lignes directrices</a:t>
          </a:r>
        </a:p>
      </dgm:t>
    </dgm:pt>
    <dgm:pt modelId="{BCFB8083-3255-4B71-BF0B-A1CEC48E8431}" type="parTrans" cxnId="{E3AE97DF-6587-4DE0-837B-BEB2B491672F}">
      <dgm:prSet/>
      <dgm:spPr/>
      <dgm:t>
        <a:bodyPr/>
        <a:lstStyle/>
        <a:p>
          <a:endParaRPr lang="en-US"/>
        </a:p>
      </dgm:t>
    </dgm:pt>
    <dgm:pt modelId="{DD178CE8-DDEB-45DE-99B9-5F46B8EAD4DE}" type="sibTrans" cxnId="{E3AE97DF-6587-4DE0-837B-BEB2B491672F}">
      <dgm:prSet/>
      <dgm:spPr/>
      <dgm:t>
        <a:bodyPr/>
        <a:lstStyle/>
        <a:p>
          <a:endParaRPr lang="en-US"/>
        </a:p>
      </dgm:t>
    </dgm:pt>
    <dgm:pt modelId="{9A1BEC00-BA8B-4BC2-B4D0-4499D80FC166}" type="pres">
      <dgm:prSet presAssocID="{A1B0F156-27C0-46A6-83A5-13E9A4EACE7E}" presName="Name0" presStyleCnt="0">
        <dgm:presLayoutVars>
          <dgm:dir/>
        </dgm:presLayoutVars>
      </dgm:prSet>
      <dgm:spPr/>
    </dgm:pt>
    <dgm:pt modelId="{B92897DA-5564-4B23-AD4C-CCAF65406561}" type="pres">
      <dgm:prSet presAssocID="{D641FBB5-DAB9-4C64-8494-0B1C1DCC6184}" presName="parComposite" presStyleCnt="0"/>
      <dgm:spPr/>
    </dgm:pt>
    <dgm:pt modelId="{33CD2905-43AB-4275-A67D-A0452C54A614}" type="pres">
      <dgm:prSet presAssocID="{D641FBB5-DAB9-4C64-8494-0B1C1DCC6184}" presName="parBigCircle" presStyleLbl="node0" presStyleIdx="0" presStyleCnt="7"/>
      <dgm:spPr>
        <a:solidFill>
          <a:schemeClr val="accent4">
            <a:alpha val="25000"/>
          </a:schemeClr>
        </a:solidFill>
        <a:ln>
          <a:noFill/>
        </a:ln>
      </dgm:spPr>
    </dgm:pt>
    <dgm:pt modelId="{9C479C30-C79C-45DE-878F-ED74B8B26064}" type="pres">
      <dgm:prSet presAssocID="{D641FBB5-DAB9-4C64-8494-0B1C1DCC6184}" presName="parTx" presStyleLbl="revTx" presStyleIdx="0" presStyleCnt="19" custLinFactNeighborX="-17116"/>
      <dgm:spPr/>
    </dgm:pt>
    <dgm:pt modelId="{633AF785-08D9-46CF-8781-D046B04B3639}" type="pres">
      <dgm:prSet presAssocID="{D641FBB5-DAB9-4C64-8494-0B1C1DCC6184}" presName="bSpace" presStyleCnt="0"/>
      <dgm:spPr/>
    </dgm:pt>
    <dgm:pt modelId="{0AB6798D-3627-4461-8AD2-06FB09799F45}" type="pres">
      <dgm:prSet presAssocID="{D641FBB5-DAB9-4C64-8494-0B1C1DCC6184}" presName="parBackupNorm" presStyleCnt="0"/>
      <dgm:spPr/>
    </dgm:pt>
    <dgm:pt modelId="{35CB1654-923C-40DC-AAC9-037AAB2F9182}" type="pres">
      <dgm:prSet presAssocID="{8A815548-776E-471C-96C2-4068DEE107F8}" presName="parSpace" presStyleCnt="0"/>
      <dgm:spPr/>
    </dgm:pt>
    <dgm:pt modelId="{61CFDC17-2020-46F3-885A-1381CD660B78}" type="pres">
      <dgm:prSet presAssocID="{68CE501E-D275-46C6-A5E6-FF5B48B4D87F}" presName="parComposite" presStyleCnt="0"/>
      <dgm:spPr/>
    </dgm:pt>
    <dgm:pt modelId="{302FD5B1-D21B-436D-960C-99A1A4C0F54B}" type="pres">
      <dgm:prSet presAssocID="{68CE501E-D275-46C6-A5E6-FF5B48B4D87F}" presName="parBigCircle" presStyleLbl="node0" presStyleIdx="1" presStyleCnt="7"/>
      <dgm:spPr>
        <a:solidFill>
          <a:schemeClr val="accent4">
            <a:alpha val="25000"/>
          </a:schemeClr>
        </a:solidFill>
        <a:ln>
          <a:noFill/>
        </a:ln>
      </dgm:spPr>
    </dgm:pt>
    <dgm:pt modelId="{4AB5A944-8728-4006-B254-61FF8CFA1BF0}" type="pres">
      <dgm:prSet presAssocID="{68CE501E-D275-46C6-A5E6-FF5B48B4D87F}" presName="parTx" presStyleLbl="revTx" presStyleIdx="1" presStyleCnt="19" custScaleY="282621" custLinFactNeighborX="-14835"/>
      <dgm:spPr/>
    </dgm:pt>
    <dgm:pt modelId="{393DC91E-3379-4D34-8302-FD765D838ADF}" type="pres">
      <dgm:prSet presAssocID="{68CE501E-D275-46C6-A5E6-FF5B48B4D87F}" presName="bSpace" presStyleCnt="0"/>
      <dgm:spPr/>
    </dgm:pt>
    <dgm:pt modelId="{6EDB10CF-8176-4655-8196-4AE75BCBB8B2}" type="pres">
      <dgm:prSet presAssocID="{68CE501E-D275-46C6-A5E6-FF5B48B4D87F}" presName="parBackupNorm" presStyleCnt="0"/>
      <dgm:spPr/>
    </dgm:pt>
    <dgm:pt modelId="{BE5E4B74-6369-42F1-9894-4DE41518C86A}" type="pres">
      <dgm:prSet presAssocID="{0B2FAD5B-DA27-42B7-8B55-DF9A6A9B7DCA}" presName="parSpace" presStyleCnt="0"/>
      <dgm:spPr/>
    </dgm:pt>
    <dgm:pt modelId="{5483FC2B-F515-4D7B-A61F-CD0969D8F02D}" type="pres">
      <dgm:prSet presAssocID="{FA3F6BD3-53D3-42CF-A400-6B977DAC7F7E}" presName="desBackupLeftNorm" presStyleCnt="0"/>
      <dgm:spPr/>
    </dgm:pt>
    <dgm:pt modelId="{B79AAD3A-65CD-40FF-A476-AF79B4EDA210}" type="pres">
      <dgm:prSet presAssocID="{FA3F6BD3-53D3-42CF-A400-6B977DAC7F7E}" presName="desComposite" presStyleCnt="0"/>
      <dgm:spPr/>
    </dgm:pt>
    <dgm:pt modelId="{A7E02C4D-CC88-4F86-BF98-DB49596FB29A}" type="pres">
      <dgm:prSet presAssocID="{FA3F6BD3-53D3-42CF-A400-6B977DAC7F7E}" presName="desCircle" presStyleLbl="node1" presStyleIdx="0" presStyleCnt="6"/>
      <dgm:spPr>
        <a:solidFill>
          <a:schemeClr val="accent3">
            <a:alpha val="25000"/>
          </a:schemeClr>
        </a:solidFill>
        <a:ln>
          <a:noFill/>
        </a:ln>
      </dgm:spPr>
    </dgm:pt>
    <dgm:pt modelId="{92D4779D-AC71-4943-A738-BB5A79B700BF}" type="pres">
      <dgm:prSet presAssocID="{FA3F6BD3-53D3-42CF-A400-6B977DAC7F7E}" presName="chTx" presStyleLbl="revTx" presStyleIdx="2" presStyleCnt="19"/>
      <dgm:spPr/>
    </dgm:pt>
    <dgm:pt modelId="{B24C61EB-E72D-4DA7-89B2-9A47DE739B53}" type="pres">
      <dgm:prSet presAssocID="{FA3F6BD3-53D3-42CF-A400-6B977DAC7F7E}" presName="desTx" presStyleLbl="revTx" presStyleIdx="3" presStyleCnt="19">
        <dgm:presLayoutVars>
          <dgm:bulletEnabled val="1"/>
        </dgm:presLayoutVars>
      </dgm:prSet>
      <dgm:spPr/>
    </dgm:pt>
    <dgm:pt modelId="{CF471A31-6333-4E49-922C-8D7165A84228}" type="pres">
      <dgm:prSet presAssocID="{FA3F6BD3-53D3-42CF-A400-6B977DAC7F7E}" presName="desBackupRightNorm" presStyleCnt="0"/>
      <dgm:spPr/>
    </dgm:pt>
    <dgm:pt modelId="{B1F63A28-ACB8-4041-A980-9528521167E2}" type="pres">
      <dgm:prSet presAssocID="{ADA2A268-08E5-4797-B5EF-28009328715E}" presName="desSpace" presStyleCnt="0"/>
      <dgm:spPr/>
    </dgm:pt>
    <dgm:pt modelId="{3CC718E3-40D6-428D-96C3-FF6CCFAAD933}" type="pres">
      <dgm:prSet presAssocID="{C84BF346-A5D7-4E0A-A3B2-34F5FAD490AF}" presName="parComposite" presStyleCnt="0"/>
      <dgm:spPr/>
    </dgm:pt>
    <dgm:pt modelId="{C419BB76-2D1A-4647-815E-07AE9A55572A}" type="pres">
      <dgm:prSet presAssocID="{C84BF346-A5D7-4E0A-A3B2-34F5FAD490AF}" presName="parBigCircle" presStyleLbl="node0" presStyleIdx="2" presStyleCnt="7"/>
      <dgm:spPr>
        <a:solidFill>
          <a:schemeClr val="accent4">
            <a:alpha val="25000"/>
          </a:schemeClr>
        </a:solidFill>
        <a:ln>
          <a:noFill/>
        </a:ln>
      </dgm:spPr>
    </dgm:pt>
    <dgm:pt modelId="{4671D329-238E-4A1E-A090-A221A9CB2C07}" type="pres">
      <dgm:prSet presAssocID="{C84BF346-A5D7-4E0A-A3B2-34F5FAD490AF}" presName="parTx" presStyleLbl="revTx" presStyleIdx="4" presStyleCnt="19" custScaleX="136893" custScaleY="285448" custLinFactNeighborX="-11470" custLinFactNeighborY="-22201"/>
      <dgm:spPr/>
    </dgm:pt>
    <dgm:pt modelId="{FEF0640D-98F8-408D-86E0-9D4D1915B70F}" type="pres">
      <dgm:prSet presAssocID="{C84BF346-A5D7-4E0A-A3B2-34F5FAD490AF}" presName="bSpace" presStyleCnt="0"/>
      <dgm:spPr/>
    </dgm:pt>
    <dgm:pt modelId="{5C22EB1D-6017-4622-92A5-DC1C1747AE4B}" type="pres">
      <dgm:prSet presAssocID="{C84BF346-A5D7-4E0A-A3B2-34F5FAD490AF}" presName="parBackupNorm" presStyleCnt="0"/>
      <dgm:spPr/>
    </dgm:pt>
    <dgm:pt modelId="{311CE79D-604F-4755-9020-3841DFF8F3EA}" type="pres">
      <dgm:prSet presAssocID="{92A0CC97-085A-44DA-9BBB-28E2B2A5C801}" presName="parSpace" presStyleCnt="0"/>
      <dgm:spPr/>
    </dgm:pt>
    <dgm:pt modelId="{627F4548-E617-49C7-B9EF-0905F235B407}" type="pres">
      <dgm:prSet presAssocID="{84432EFD-32FB-41B4-8CB5-A1BE8045D75F}" presName="parComposite" presStyleCnt="0"/>
      <dgm:spPr/>
    </dgm:pt>
    <dgm:pt modelId="{43FAC79F-E723-47B9-B174-A215F95E5511}" type="pres">
      <dgm:prSet presAssocID="{84432EFD-32FB-41B4-8CB5-A1BE8045D75F}" presName="parBigCircle" presStyleLbl="node0" presStyleIdx="3" presStyleCnt="7"/>
      <dgm:spPr>
        <a:solidFill>
          <a:schemeClr val="accent4">
            <a:alpha val="25000"/>
          </a:schemeClr>
        </a:solidFill>
        <a:ln>
          <a:noFill/>
        </a:ln>
      </dgm:spPr>
    </dgm:pt>
    <dgm:pt modelId="{BE244200-DC79-41DB-86A0-A78E5374B32A}" type="pres">
      <dgm:prSet presAssocID="{84432EFD-32FB-41B4-8CB5-A1BE8045D75F}" presName="parTx" presStyleLbl="revTx" presStyleIdx="5" presStyleCnt="19" custLinFactNeighborX="-21794" custLinFactNeighborY="-7993"/>
      <dgm:spPr/>
    </dgm:pt>
    <dgm:pt modelId="{373E8870-693E-4744-8391-47126617140B}" type="pres">
      <dgm:prSet presAssocID="{84432EFD-32FB-41B4-8CB5-A1BE8045D75F}" presName="bSpace" presStyleCnt="0"/>
      <dgm:spPr/>
    </dgm:pt>
    <dgm:pt modelId="{CC49B5D7-F4F7-4A61-9894-09719CED2A2C}" type="pres">
      <dgm:prSet presAssocID="{84432EFD-32FB-41B4-8CB5-A1BE8045D75F}" presName="parBackupNorm" presStyleCnt="0"/>
      <dgm:spPr/>
    </dgm:pt>
    <dgm:pt modelId="{74083E59-0E76-4A8A-AB93-DDE4923C1FD3}" type="pres">
      <dgm:prSet presAssocID="{2C47D479-0261-4FEB-8C49-5C2C8BAC1964}" presName="parSpace" presStyleCnt="0"/>
      <dgm:spPr/>
    </dgm:pt>
    <dgm:pt modelId="{40B32406-8545-49BE-A97D-0CAE1BE0CB57}" type="pres">
      <dgm:prSet presAssocID="{49392120-4474-44FB-885D-37F6F0DAA4D1}" presName="parComposite" presStyleCnt="0"/>
      <dgm:spPr/>
    </dgm:pt>
    <dgm:pt modelId="{FDB0500C-0537-4F76-96F6-6C82C702A7D7}" type="pres">
      <dgm:prSet presAssocID="{49392120-4474-44FB-885D-37F6F0DAA4D1}" presName="parBigCircle" presStyleLbl="node0" presStyleIdx="4" presStyleCnt="7"/>
      <dgm:spPr>
        <a:solidFill>
          <a:schemeClr val="accent4">
            <a:alpha val="25000"/>
          </a:schemeClr>
        </a:solidFill>
        <a:ln>
          <a:noFill/>
        </a:ln>
      </dgm:spPr>
    </dgm:pt>
    <dgm:pt modelId="{26E1AB7A-0FBC-4BEB-9BC9-4622FCABFCD2}" type="pres">
      <dgm:prSet presAssocID="{49392120-4474-44FB-885D-37F6F0DAA4D1}" presName="parTx" presStyleLbl="revTx" presStyleIdx="6" presStyleCnt="19" custScaleY="221281" custLinFactNeighborX="-1147" custLinFactNeighborY="-8880"/>
      <dgm:spPr/>
    </dgm:pt>
    <dgm:pt modelId="{A85E8406-9030-46DF-BD0B-CB561CAABEBB}" type="pres">
      <dgm:prSet presAssocID="{49392120-4474-44FB-885D-37F6F0DAA4D1}" presName="bSpace" presStyleCnt="0"/>
      <dgm:spPr/>
    </dgm:pt>
    <dgm:pt modelId="{2BCEE159-3EBD-4A59-8C20-90CFD614E7C1}" type="pres">
      <dgm:prSet presAssocID="{49392120-4474-44FB-885D-37F6F0DAA4D1}" presName="parBackupNorm" presStyleCnt="0"/>
      <dgm:spPr/>
    </dgm:pt>
    <dgm:pt modelId="{1FDBF718-6F15-4A4B-AB79-C91DB182B1EF}" type="pres">
      <dgm:prSet presAssocID="{4C887BC1-2D68-47A7-87B0-FA8DC2A16807}" presName="parSpace" presStyleCnt="0"/>
      <dgm:spPr/>
    </dgm:pt>
    <dgm:pt modelId="{4CF06480-DF2E-4079-9874-C3CFD036282E}" type="pres">
      <dgm:prSet presAssocID="{75E1DDE6-EE13-42D7-9602-0E96993D0ED3}" presName="parComposite" presStyleCnt="0"/>
      <dgm:spPr/>
    </dgm:pt>
    <dgm:pt modelId="{36AE3F42-1AAF-4A8C-BD2A-F62A6912D2F8}" type="pres">
      <dgm:prSet presAssocID="{75E1DDE6-EE13-42D7-9602-0E96993D0ED3}" presName="parBigCircle" presStyleLbl="node0" presStyleIdx="5" presStyleCnt="7"/>
      <dgm:spPr>
        <a:solidFill>
          <a:schemeClr val="accent4">
            <a:alpha val="25000"/>
          </a:schemeClr>
        </a:solidFill>
        <a:ln>
          <a:noFill/>
        </a:ln>
      </dgm:spPr>
    </dgm:pt>
    <dgm:pt modelId="{484F5E2E-818F-47CF-A8F1-1246C3F60019}" type="pres">
      <dgm:prSet presAssocID="{75E1DDE6-EE13-42D7-9602-0E96993D0ED3}" presName="parTx" presStyleLbl="revTx" presStyleIdx="7" presStyleCnt="19" custLinFactNeighborX="10323"/>
      <dgm:spPr/>
    </dgm:pt>
    <dgm:pt modelId="{FCA5357C-25D8-474E-9183-23927FC3AAD9}" type="pres">
      <dgm:prSet presAssocID="{75E1DDE6-EE13-42D7-9602-0E96993D0ED3}" presName="bSpace" presStyleCnt="0"/>
      <dgm:spPr/>
    </dgm:pt>
    <dgm:pt modelId="{66F34FB5-7CD2-4689-B188-EDDBA483974F}" type="pres">
      <dgm:prSet presAssocID="{75E1DDE6-EE13-42D7-9602-0E96993D0ED3}" presName="parBackupNorm" presStyleCnt="0"/>
      <dgm:spPr/>
    </dgm:pt>
    <dgm:pt modelId="{A9B97CD5-3023-4116-BFFB-CC93AB5BC4F4}" type="pres">
      <dgm:prSet presAssocID="{617EDEFA-05AA-4E4B-A35C-9287AD621D06}" presName="parSpace" presStyleCnt="0"/>
      <dgm:spPr/>
    </dgm:pt>
    <dgm:pt modelId="{3FC4DA57-5C62-4C48-87A9-509A81F2C2C1}" type="pres">
      <dgm:prSet presAssocID="{BF3C7E49-D212-4228-BC4B-1002F19F4288}" presName="desBackupLeftNorm" presStyleCnt="0"/>
      <dgm:spPr/>
    </dgm:pt>
    <dgm:pt modelId="{2F97872B-A337-4037-BD96-6B95E32E0374}" type="pres">
      <dgm:prSet presAssocID="{BF3C7E49-D212-4228-BC4B-1002F19F4288}" presName="desComposite" presStyleCnt="0"/>
      <dgm:spPr/>
    </dgm:pt>
    <dgm:pt modelId="{77615255-0D42-4DD4-814D-4C715854E6F4}" type="pres">
      <dgm:prSet presAssocID="{BF3C7E49-D212-4228-BC4B-1002F19F4288}" presName="desCircle" presStyleLbl="node1" presStyleIdx="1" presStyleCnt="6"/>
      <dgm:spPr>
        <a:solidFill>
          <a:schemeClr val="accent3">
            <a:alpha val="25000"/>
          </a:schemeClr>
        </a:solidFill>
        <a:ln>
          <a:noFill/>
        </a:ln>
      </dgm:spPr>
    </dgm:pt>
    <dgm:pt modelId="{E2E67E1D-11F1-449F-BCF6-F4708554C5AB}" type="pres">
      <dgm:prSet presAssocID="{BF3C7E49-D212-4228-BC4B-1002F19F4288}" presName="chTx" presStyleLbl="revTx" presStyleIdx="8" presStyleCnt="19"/>
      <dgm:spPr/>
    </dgm:pt>
    <dgm:pt modelId="{FD529345-C695-44D3-A38C-5D77D946A180}" type="pres">
      <dgm:prSet presAssocID="{BF3C7E49-D212-4228-BC4B-1002F19F4288}" presName="desTx" presStyleLbl="revTx" presStyleIdx="9" presStyleCnt="19">
        <dgm:presLayoutVars>
          <dgm:bulletEnabled val="1"/>
        </dgm:presLayoutVars>
      </dgm:prSet>
      <dgm:spPr/>
    </dgm:pt>
    <dgm:pt modelId="{24150563-97C7-40F1-9085-780FFB812E0B}" type="pres">
      <dgm:prSet presAssocID="{BF3C7E49-D212-4228-BC4B-1002F19F4288}" presName="desBackupRightNorm" presStyleCnt="0"/>
      <dgm:spPr/>
    </dgm:pt>
    <dgm:pt modelId="{B1BAB144-B3FC-44DE-AB7B-9538DD621C09}" type="pres">
      <dgm:prSet presAssocID="{7E3DE8A3-925F-4D05-8306-CC862E4372BD}" presName="desSpace" presStyleCnt="0"/>
      <dgm:spPr/>
    </dgm:pt>
    <dgm:pt modelId="{9EF5CC07-46CE-4FAB-A13E-2AAF2EDDF0BE}" type="pres">
      <dgm:prSet presAssocID="{F9725E83-6149-4E69-9075-EF24675EE62D}" presName="desBackupLeftNorm" presStyleCnt="0"/>
      <dgm:spPr/>
    </dgm:pt>
    <dgm:pt modelId="{4E0D37D8-9109-4529-8699-426E1D1CAB6E}" type="pres">
      <dgm:prSet presAssocID="{F9725E83-6149-4E69-9075-EF24675EE62D}" presName="desComposite" presStyleCnt="0"/>
      <dgm:spPr/>
    </dgm:pt>
    <dgm:pt modelId="{E35172DA-701E-4CBD-A9FC-4F264F904251}" type="pres">
      <dgm:prSet presAssocID="{F9725E83-6149-4E69-9075-EF24675EE62D}" presName="desCircle" presStyleLbl="node1" presStyleIdx="2" presStyleCnt="6"/>
      <dgm:spPr>
        <a:solidFill>
          <a:schemeClr val="accent3">
            <a:alpha val="25000"/>
          </a:schemeClr>
        </a:solidFill>
        <a:ln>
          <a:noFill/>
        </a:ln>
      </dgm:spPr>
    </dgm:pt>
    <dgm:pt modelId="{7C08F82A-51B3-4BF7-B8DB-69E784ECD7F9}" type="pres">
      <dgm:prSet presAssocID="{F9725E83-6149-4E69-9075-EF24675EE62D}" presName="chTx" presStyleLbl="revTx" presStyleIdx="10" presStyleCnt="19" custLinFactNeighborX="5304" custLinFactNeighborY="4108"/>
      <dgm:spPr/>
    </dgm:pt>
    <dgm:pt modelId="{0A70E949-F8CC-4DB8-B50D-34395B73132D}" type="pres">
      <dgm:prSet presAssocID="{F9725E83-6149-4E69-9075-EF24675EE62D}" presName="desTx" presStyleLbl="revTx" presStyleIdx="11" presStyleCnt="19">
        <dgm:presLayoutVars>
          <dgm:bulletEnabled val="1"/>
        </dgm:presLayoutVars>
      </dgm:prSet>
      <dgm:spPr/>
    </dgm:pt>
    <dgm:pt modelId="{7B943F30-D114-4532-BDEA-DD0770DCA8E4}" type="pres">
      <dgm:prSet presAssocID="{F9725E83-6149-4E69-9075-EF24675EE62D}" presName="desBackupRightNorm" presStyleCnt="0"/>
      <dgm:spPr/>
    </dgm:pt>
    <dgm:pt modelId="{FAE343E8-85C1-4E6E-A969-00634AEDF0AF}" type="pres">
      <dgm:prSet presAssocID="{FBCCA089-F8BE-446A-91AD-C8309906D5D4}" presName="desSpace" presStyleCnt="0"/>
      <dgm:spPr/>
    </dgm:pt>
    <dgm:pt modelId="{7DB0AD6B-01DB-4A47-97BD-7E795B67D87A}" type="pres">
      <dgm:prSet presAssocID="{6529898D-F433-4BEC-9C94-E8E50FDCB2FB}" presName="desBackupLeftNorm" presStyleCnt="0"/>
      <dgm:spPr/>
    </dgm:pt>
    <dgm:pt modelId="{C34BAEC0-1B1F-4C0E-AD1B-6CE334EB0680}" type="pres">
      <dgm:prSet presAssocID="{6529898D-F433-4BEC-9C94-E8E50FDCB2FB}" presName="desComposite" presStyleCnt="0"/>
      <dgm:spPr/>
    </dgm:pt>
    <dgm:pt modelId="{350B9158-42BA-4061-A38E-2D0389EE625C}" type="pres">
      <dgm:prSet presAssocID="{6529898D-F433-4BEC-9C94-E8E50FDCB2FB}" presName="desCircle" presStyleLbl="node1" presStyleIdx="3" presStyleCnt="6"/>
      <dgm:spPr>
        <a:solidFill>
          <a:schemeClr val="accent3">
            <a:alpha val="25000"/>
          </a:schemeClr>
        </a:solidFill>
        <a:ln>
          <a:noFill/>
        </a:ln>
      </dgm:spPr>
    </dgm:pt>
    <dgm:pt modelId="{D884B38A-C479-48AA-9B16-FD68CA834156}" type="pres">
      <dgm:prSet presAssocID="{6529898D-F433-4BEC-9C94-E8E50FDCB2FB}" presName="chTx" presStyleLbl="revTx" presStyleIdx="12" presStyleCnt="19" custLinFactNeighborX="18564" custLinFactNeighborY="3081"/>
      <dgm:spPr/>
    </dgm:pt>
    <dgm:pt modelId="{17F509F4-DC96-4B99-B49E-6EE339448AA5}" type="pres">
      <dgm:prSet presAssocID="{6529898D-F433-4BEC-9C94-E8E50FDCB2FB}" presName="desTx" presStyleLbl="revTx" presStyleIdx="13" presStyleCnt="19">
        <dgm:presLayoutVars>
          <dgm:bulletEnabled val="1"/>
        </dgm:presLayoutVars>
      </dgm:prSet>
      <dgm:spPr/>
    </dgm:pt>
    <dgm:pt modelId="{43AC8E8E-88E9-49D5-8452-0B705D8A6321}" type="pres">
      <dgm:prSet presAssocID="{6529898D-F433-4BEC-9C94-E8E50FDCB2FB}" presName="desBackupRightNorm" presStyleCnt="0"/>
      <dgm:spPr/>
    </dgm:pt>
    <dgm:pt modelId="{02E58D44-D4CE-43C8-82E9-5E693CB90FED}" type="pres">
      <dgm:prSet presAssocID="{5823C4B4-F448-43E6-82EF-D93E34B0BA77}" presName="desSpace" presStyleCnt="0"/>
      <dgm:spPr/>
    </dgm:pt>
    <dgm:pt modelId="{56747B03-A9BB-4E31-8AD4-036958C35841}" type="pres">
      <dgm:prSet presAssocID="{AE5C157F-0270-4E63-9C68-B59B07EAC053}" presName="parComposite" presStyleCnt="0"/>
      <dgm:spPr/>
    </dgm:pt>
    <dgm:pt modelId="{90C10BD5-3A1B-4A91-93C5-564C981E347F}" type="pres">
      <dgm:prSet presAssocID="{AE5C157F-0270-4E63-9C68-B59B07EAC053}" presName="parBigCircle" presStyleLbl="node0" presStyleIdx="6" presStyleCnt="7"/>
      <dgm:spPr>
        <a:solidFill>
          <a:schemeClr val="accent4"/>
        </a:solidFill>
        <a:ln>
          <a:noFill/>
        </a:ln>
      </dgm:spPr>
    </dgm:pt>
    <dgm:pt modelId="{E53CC783-2E08-41E8-9765-875721FA275B}" type="pres">
      <dgm:prSet presAssocID="{AE5C157F-0270-4E63-9C68-B59B07EAC053}" presName="parTx" presStyleLbl="revTx" presStyleIdx="14" presStyleCnt="19" custScaleY="194773"/>
      <dgm:spPr/>
    </dgm:pt>
    <dgm:pt modelId="{0C602C5E-E7E8-405A-99A8-09B9DDB9B7AE}" type="pres">
      <dgm:prSet presAssocID="{AE5C157F-0270-4E63-9C68-B59B07EAC053}" presName="bSpace" presStyleCnt="0"/>
      <dgm:spPr/>
    </dgm:pt>
    <dgm:pt modelId="{FC7FC095-7CCB-4B8B-9AAD-9837DAEA37C9}" type="pres">
      <dgm:prSet presAssocID="{AE5C157F-0270-4E63-9C68-B59B07EAC053}" presName="parBackupNorm" presStyleCnt="0"/>
      <dgm:spPr/>
    </dgm:pt>
    <dgm:pt modelId="{E38A80BF-2EC3-49F3-8B4B-632C9605A9EC}" type="pres">
      <dgm:prSet presAssocID="{AE148AF0-301A-4165-B31C-02D01B430474}" presName="parSpace" presStyleCnt="0"/>
      <dgm:spPr/>
    </dgm:pt>
    <dgm:pt modelId="{B2B739F2-2177-4152-9190-18092813B4D3}" type="pres">
      <dgm:prSet presAssocID="{7BCB604C-068C-488C-97F6-117D00F402E9}" presName="desBackupLeftNorm" presStyleCnt="0"/>
      <dgm:spPr/>
    </dgm:pt>
    <dgm:pt modelId="{1EE9F8F7-3C1A-4890-9886-1F8C39D0C5D1}" type="pres">
      <dgm:prSet presAssocID="{7BCB604C-068C-488C-97F6-117D00F402E9}" presName="desComposite" presStyleCnt="0"/>
      <dgm:spPr/>
    </dgm:pt>
    <dgm:pt modelId="{61E0A242-A994-45AB-84C0-EFFD9C248793}" type="pres">
      <dgm:prSet presAssocID="{7BCB604C-068C-488C-97F6-117D00F402E9}" presName="desCircle" presStyleLbl="node1" presStyleIdx="4" presStyleCnt="6"/>
      <dgm:spPr>
        <a:solidFill>
          <a:srgbClr val="92D050"/>
        </a:solidFill>
        <a:ln>
          <a:noFill/>
        </a:ln>
      </dgm:spPr>
    </dgm:pt>
    <dgm:pt modelId="{9982588E-3956-4A9B-B35B-662833B6B339}" type="pres">
      <dgm:prSet presAssocID="{7BCB604C-068C-488C-97F6-117D00F402E9}" presName="chTx" presStyleLbl="revTx" presStyleIdx="15" presStyleCnt="19"/>
      <dgm:spPr/>
    </dgm:pt>
    <dgm:pt modelId="{77BE3222-0A8B-4FAC-B8C6-EF34667D9D91}" type="pres">
      <dgm:prSet presAssocID="{7BCB604C-068C-488C-97F6-117D00F402E9}" presName="desTx" presStyleLbl="revTx" presStyleIdx="16" presStyleCnt="19">
        <dgm:presLayoutVars>
          <dgm:bulletEnabled val="1"/>
        </dgm:presLayoutVars>
      </dgm:prSet>
      <dgm:spPr/>
    </dgm:pt>
    <dgm:pt modelId="{B49C564D-E237-423B-B2C1-6F5E4BF2D85F}" type="pres">
      <dgm:prSet presAssocID="{7BCB604C-068C-488C-97F6-117D00F402E9}" presName="desBackupRightNorm" presStyleCnt="0"/>
      <dgm:spPr/>
    </dgm:pt>
    <dgm:pt modelId="{33D61A01-D8B4-4E37-823C-1F11A1FDB263}" type="pres">
      <dgm:prSet presAssocID="{DD178CE8-DDEB-45DE-99B9-5F46B8EAD4DE}" presName="desSpace" presStyleCnt="0"/>
      <dgm:spPr/>
    </dgm:pt>
    <dgm:pt modelId="{4AE9D557-777B-4154-A4EB-3BACF4F478F1}" type="pres">
      <dgm:prSet presAssocID="{06C36146-0973-458C-B447-F39B7B31A548}" presName="desBackupLeftNorm" presStyleCnt="0"/>
      <dgm:spPr/>
    </dgm:pt>
    <dgm:pt modelId="{66017C8E-B8A5-463E-B964-5C0EC1877767}" type="pres">
      <dgm:prSet presAssocID="{06C36146-0973-458C-B447-F39B7B31A548}" presName="desComposite" presStyleCnt="0"/>
      <dgm:spPr/>
    </dgm:pt>
    <dgm:pt modelId="{35A6E219-83EB-4CF7-932F-4D1CAE1A9036}" type="pres">
      <dgm:prSet presAssocID="{06C36146-0973-458C-B447-F39B7B31A548}" presName="desCircle" presStyleLbl="node1" presStyleIdx="5" presStyleCnt="6"/>
      <dgm:spPr>
        <a:solidFill>
          <a:srgbClr val="92D050"/>
        </a:solidFill>
        <a:ln>
          <a:noFill/>
        </a:ln>
      </dgm:spPr>
    </dgm:pt>
    <dgm:pt modelId="{6E4ADEA2-823A-4AA2-A403-3AC55112D9D1}" type="pres">
      <dgm:prSet presAssocID="{06C36146-0973-458C-B447-F39B7B31A548}" presName="chTx" presStyleLbl="revTx" presStyleIdx="17" presStyleCnt="19" custLinFactNeighborX="17238" custLinFactNeighborY="6162"/>
      <dgm:spPr/>
    </dgm:pt>
    <dgm:pt modelId="{19185DBF-E5B3-4120-BE7B-4A4E37E1D3FD}" type="pres">
      <dgm:prSet presAssocID="{06C36146-0973-458C-B447-F39B7B31A548}" presName="desTx" presStyleLbl="revTx" presStyleIdx="18" presStyleCnt="19">
        <dgm:presLayoutVars>
          <dgm:bulletEnabled val="1"/>
        </dgm:presLayoutVars>
      </dgm:prSet>
      <dgm:spPr/>
    </dgm:pt>
    <dgm:pt modelId="{E801F610-8F16-4604-8220-729E10C5B9C4}" type="pres">
      <dgm:prSet presAssocID="{06C36146-0973-458C-B447-F39B7B31A548}" presName="desBackupRightNorm" presStyleCnt="0"/>
      <dgm:spPr/>
    </dgm:pt>
    <dgm:pt modelId="{B35F9F4F-1350-4722-BFE9-0F1A5C351AFB}" type="pres">
      <dgm:prSet presAssocID="{832B07EB-F0CA-4893-BE82-295A6A32B4B6}" presName="desSpace" presStyleCnt="0"/>
      <dgm:spPr/>
    </dgm:pt>
  </dgm:ptLst>
  <dgm:cxnLst>
    <dgm:cxn modelId="{CE0BF303-E1EA-4E33-A1A2-A6CF25FE1F97}" type="presOf" srcId="{7BCB604C-068C-488C-97F6-117D00F402E9}" destId="{9982588E-3956-4A9B-B35B-662833B6B339}" srcOrd="0" destOrd="0" presId="urn:microsoft.com/office/officeart/2008/layout/CircleAccentTimeline"/>
    <dgm:cxn modelId="{A584020C-D325-4548-9CA6-1F391B9BC355}" srcId="{A1B0F156-27C0-46A6-83A5-13E9A4EACE7E}" destId="{D641FBB5-DAB9-4C64-8494-0B1C1DCC6184}" srcOrd="0" destOrd="0" parTransId="{C6B9B7CE-835B-4004-89BA-9D7B34FDA679}" sibTransId="{8A815548-776E-471C-96C2-4068DEE107F8}"/>
    <dgm:cxn modelId="{E4AA8A17-5576-4199-AE00-5D2759424D2E}" srcId="{A1B0F156-27C0-46A6-83A5-13E9A4EACE7E}" destId="{68CE501E-D275-46C6-A5E6-FF5B48B4D87F}" srcOrd="1" destOrd="0" parTransId="{26E5C089-B40F-41F7-9F01-A3B2517DF9CF}" sibTransId="{0B2FAD5B-DA27-42B7-8B55-DF9A6A9B7DCA}"/>
    <dgm:cxn modelId="{AA64E81B-FEB1-4E8C-B019-6E0B61C313CE}" srcId="{A1B0F156-27C0-46A6-83A5-13E9A4EACE7E}" destId="{AE5C157F-0270-4E63-9C68-B59B07EAC053}" srcOrd="6" destOrd="0" parTransId="{1F8CEDD4-16EE-42FC-A156-571C81C66315}" sibTransId="{AE148AF0-301A-4165-B31C-02D01B430474}"/>
    <dgm:cxn modelId="{FD5CAC22-AD4D-4CD6-8BBC-07F4D7454447}" srcId="{75E1DDE6-EE13-42D7-9602-0E96993D0ED3}" destId="{F9725E83-6149-4E69-9075-EF24675EE62D}" srcOrd="1" destOrd="0" parTransId="{B883FEA7-180C-4D5A-9C8D-D82A19CAFAFD}" sibTransId="{FBCCA089-F8BE-446A-91AD-C8309906D5D4}"/>
    <dgm:cxn modelId="{DC18D02A-1EF9-4DFE-966A-F28EAF77E49C}" srcId="{A1B0F156-27C0-46A6-83A5-13E9A4EACE7E}" destId="{84432EFD-32FB-41B4-8CB5-A1BE8045D75F}" srcOrd="3" destOrd="0" parTransId="{03110408-1792-47DC-B263-5ADF263E25D6}" sibTransId="{2C47D479-0261-4FEB-8C49-5C2C8BAC1964}"/>
    <dgm:cxn modelId="{4F3E132E-A13A-488F-A68E-0F14F39D2C53}" srcId="{75E1DDE6-EE13-42D7-9602-0E96993D0ED3}" destId="{BF3C7E49-D212-4228-BC4B-1002F19F4288}" srcOrd="0" destOrd="0" parTransId="{D17B7825-376B-4761-BB4D-94ED35D9185D}" sibTransId="{7E3DE8A3-925F-4D05-8306-CC862E4372BD}"/>
    <dgm:cxn modelId="{8CCCE038-C797-484D-B2EE-117DE8124D12}" srcId="{A1B0F156-27C0-46A6-83A5-13E9A4EACE7E}" destId="{C84BF346-A5D7-4E0A-A3B2-34F5FAD490AF}" srcOrd="2" destOrd="0" parTransId="{B8AC3BD0-F99B-4E7E-B81C-DACDB5A1B7B0}" sibTransId="{92A0CC97-085A-44DA-9BBB-28E2B2A5C801}"/>
    <dgm:cxn modelId="{B5E2A53C-88BE-4C22-AA0E-0946A477FEE9}" type="presOf" srcId="{06C36146-0973-458C-B447-F39B7B31A548}" destId="{6E4ADEA2-823A-4AA2-A403-3AC55112D9D1}" srcOrd="0" destOrd="0" presId="urn:microsoft.com/office/officeart/2008/layout/CircleAccentTimeline"/>
    <dgm:cxn modelId="{B0CE8D3F-2949-4217-A435-C3B556DBDDBF}" srcId="{68CE501E-D275-46C6-A5E6-FF5B48B4D87F}" destId="{FA3F6BD3-53D3-42CF-A400-6B977DAC7F7E}" srcOrd="0" destOrd="0" parTransId="{DC0C8668-1B5D-47AE-B754-C2A7BB99F514}" sibTransId="{ADA2A268-08E5-4797-B5EF-28009328715E}"/>
    <dgm:cxn modelId="{B4538468-716B-4742-9D03-6471A978FBE8}" type="presOf" srcId="{6529898D-F433-4BEC-9C94-E8E50FDCB2FB}" destId="{D884B38A-C479-48AA-9B16-FD68CA834156}" srcOrd="0" destOrd="0" presId="urn:microsoft.com/office/officeart/2008/layout/CircleAccentTimeline"/>
    <dgm:cxn modelId="{7941476C-2B43-4040-ACBC-4EB473DE3D71}" type="presOf" srcId="{AE5C157F-0270-4E63-9C68-B59B07EAC053}" destId="{E53CC783-2E08-41E8-9765-875721FA275B}" srcOrd="0" destOrd="0" presId="urn:microsoft.com/office/officeart/2008/layout/CircleAccentTimeline"/>
    <dgm:cxn modelId="{00B7D379-873F-43EC-B390-A06E3E178284}" type="presOf" srcId="{FA3F6BD3-53D3-42CF-A400-6B977DAC7F7E}" destId="{92D4779D-AC71-4943-A738-BB5A79B700BF}" srcOrd="0" destOrd="0" presId="urn:microsoft.com/office/officeart/2008/layout/CircleAccentTimeline"/>
    <dgm:cxn modelId="{494EA45A-C25D-4D12-B4FA-4DCEADBD278A}" type="presOf" srcId="{84432EFD-32FB-41B4-8CB5-A1BE8045D75F}" destId="{BE244200-DC79-41DB-86A0-A78E5374B32A}" srcOrd="0" destOrd="0" presId="urn:microsoft.com/office/officeart/2008/layout/CircleAccentTimeline"/>
    <dgm:cxn modelId="{58B90089-78EE-4243-8508-F28DC34D75AF}" srcId="{A1B0F156-27C0-46A6-83A5-13E9A4EACE7E}" destId="{75E1DDE6-EE13-42D7-9602-0E96993D0ED3}" srcOrd="5" destOrd="0" parTransId="{D4E10F89-22BC-48A2-AB8E-316B45B2DA35}" sibTransId="{617EDEFA-05AA-4E4B-A35C-9287AD621D06}"/>
    <dgm:cxn modelId="{F0738D93-24F1-4691-9D0A-953CB64D6915}" type="presOf" srcId="{D641FBB5-DAB9-4C64-8494-0B1C1DCC6184}" destId="{9C479C30-C79C-45DE-878F-ED74B8B26064}" srcOrd="0" destOrd="0" presId="urn:microsoft.com/office/officeart/2008/layout/CircleAccentTimeline"/>
    <dgm:cxn modelId="{7DE148AB-2C3E-45C6-B6D0-EB6A4268404A}" type="presOf" srcId="{75E1DDE6-EE13-42D7-9602-0E96993D0ED3}" destId="{484F5E2E-818F-47CF-A8F1-1246C3F60019}" srcOrd="0" destOrd="0" presId="urn:microsoft.com/office/officeart/2008/layout/CircleAccentTimeline"/>
    <dgm:cxn modelId="{90C8F3AD-8C23-42DC-A726-34E4A32FACEC}" srcId="{AE5C157F-0270-4E63-9C68-B59B07EAC053}" destId="{06C36146-0973-458C-B447-F39B7B31A548}" srcOrd="1" destOrd="0" parTransId="{28D1E3AD-901C-4554-B99C-9E5468E9348C}" sibTransId="{832B07EB-F0CA-4893-BE82-295A6A32B4B6}"/>
    <dgm:cxn modelId="{B40E4FB0-1E3F-4C08-B4BC-AA2E937C01C2}" srcId="{A1B0F156-27C0-46A6-83A5-13E9A4EACE7E}" destId="{49392120-4474-44FB-885D-37F6F0DAA4D1}" srcOrd="4" destOrd="0" parTransId="{7F2D7639-2BEB-4D3D-A1F5-2103E01A80EC}" sibTransId="{4C887BC1-2D68-47A7-87B0-FA8DC2A16807}"/>
    <dgm:cxn modelId="{5D0FAAB2-1E4A-4EDA-AC12-A8AC9CDD519C}" type="presOf" srcId="{49392120-4474-44FB-885D-37F6F0DAA4D1}" destId="{26E1AB7A-0FBC-4BEB-9BC9-4622FCABFCD2}" srcOrd="0" destOrd="0" presId="urn:microsoft.com/office/officeart/2008/layout/CircleAccentTimeline"/>
    <dgm:cxn modelId="{DCC3D5BB-399F-43DB-A402-37C64245589B}" type="presOf" srcId="{A1B0F156-27C0-46A6-83A5-13E9A4EACE7E}" destId="{9A1BEC00-BA8B-4BC2-B4D0-4499D80FC166}" srcOrd="0" destOrd="0" presId="urn:microsoft.com/office/officeart/2008/layout/CircleAccentTimeline"/>
    <dgm:cxn modelId="{01061BD1-BDAC-4778-9A10-8EDD7096A95E}" type="presOf" srcId="{BF3C7E49-D212-4228-BC4B-1002F19F4288}" destId="{E2E67E1D-11F1-449F-BCF6-F4708554C5AB}" srcOrd="0" destOrd="0" presId="urn:microsoft.com/office/officeart/2008/layout/CircleAccentTimeline"/>
    <dgm:cxn modelId="{788F13DB-513E-4564-823A-48AFD2A87516}" type="presOf" srcId="{F9725E83-6149-4E69-9075-EF24675EE62D}" destId="{7C08F82A-51B3-4BF7-B8DB-69E784ECD7F9}" srcOrd="0" destOrd="0" presId="urn:microsoft.com/office/officeart/2008/layout/CircleAccentTimeline"/>
    <dgm:cxn modelId="{E3AE97DF-6587-4DE0-837B-BEB2B491672F}" srcId="{AE5C157F-0270-4E63-9C68-B59B07EAC053}" destId="{7BCB604C-068C-488C-97F6-117D00F402E9}" srcOrd="0" destOrd="0" parTransId="{BCFB8083-3255-4B71-BF0B-A1CEC48E8431}" sibTransId="{DD178CE8-DDEB-45DE-99B9-5F46B8EAD4DE}"/>
    <dgm:cxn modelId="{1B963EE3-336A-45E3-A71D-084605C0A38B}" type="presOf" srcId="{C84BF346-A5D7-4E0A-A3B2-34F5FAD490AF}" destId="{4671D329-238E-4A1E-A090-A221A9CB2C07}" srcOrd="0" destOrd="0" presId="urn:microsoft.com/office/officeart/2008/layout/CircleAccentTimeline"/>
    <dgm:cxn modelId="{993F08E8-D0DE-4CD2-8E61-6394401D8DB5}" srcId="{75E1DDE6-EE13-42D7-9602-0E96993D0ED3}" destId="{6529898D-F433-4BEC-9C94-E8E50FDCB2FB}" srcOrd="2" destOrd="0" parTransId="{14DF370D-9496-4E0B-AED5-246095E3D166}" sibTransId="{5823C4B4-F448-43E6-82EF-D93E34B0BA77}"/>
    <dgm:cxn modelId="{3AEA02ED-F8CA-4140-8D39-12EC908B8D31}" type="presOf" srcId="{68CE501E-D275-46C6-A5E6-FF5B48B4D87F}" destId="{4AB5A944-8728-4006-B254-61FF8CFA1BF0}" srcOrd="0" destOrd="0" presId="urn:microsoft.com/office/officeart/2008/layout/CircleAccentTimeline"/>
    <dgm:cxn modelId="{3CBEF28A-34B5-4345-8E5D-6B40CA16507C}" type="presParOf" srcId="{9A1BEC00-BA8B-4BC2-B4D0-4499D80FC166}" destId="{B92897DA-5564-4B23-AD4C-CCAF65406561}" srcOrd="0" destOrd="0" presId="urn:microsoft.com/office/officeart/2008/layout/CircleAccentTimeline"/>
    <dgm:cxn modelId="{1B09CED6-2F52-4CBA-AF7C-927E581BAADA}" type="presParOf" srcId="{B92897DA-5564-4B23-AD4C-CCAF65406561}" destId="{33CD2905-43AB-4275-A67D-A0452C54A614}" srcOrd="0" destOrd="0" presId="urn:microsoft.com/office/officeart/2008/layout/CircleAccentTimeline"/>
    <dgm:cxn modelId="{8923F0FC-765E-48A6-8B2B-03B5F0552064}" type="presParOf" srcId="{B92897DA-5564-4B23-AD4C-CCAF65406561}" destId="{9C479C30-C79C-45DE-878F-ED74B8B26064}" srcOrd="1" destOrd="0" presId="urn:microsoft.com/office/officeart/2008/layout/CircleAccentTimeline"/>
    <dgm:cxn modelId="{29B3DB87-3E9B-4E04-AFB3-7846FC32275B}" type="presParOf" srcId="{B92897DA-5564-4B23-AD4C-CCAF65406561}" destId="{633AF785-08D9-46CF-8781-D046B04B3639}" srcOrd="2" destOrd="0" presId="urn:microsoft.com/office/officeart/2008/layout/CircleAccentTimeline"/>
    <dgm:cxn modelId="{8D24464C-1DED-4CF1-90C6-795E9F91F748}" type="presParOf" srcId="{9A1BEC00-BA8B-4BC2-B4D0-4499D80FC166}" destId="{0AB6798D-3627-4461-8AD2-06FB09799F45}" srcOrd="1" destOrd="0" presId="urn:microsoft.com/office/officeart/2008/layout/CircleAccentTimeline"/>
    <dgm:cxn modelId="{B74AFBFC-7958-4399-B74A-9CB7C4389650}" type="presParOf" srcId="{9A1BEC00-BA8B-4BC2-B4D0-4499D80FC166}" destId="{35CB1654-923C-40DC-AAC9-037AAB2F9182}" srcOrd="2" destOrd="0" presId="urn:microsoft.com/office/officeart/2008/layout/CircleAccentTimeline"/>
    <dgm:cxn modelId="{9D376220-1FCE-4EE6-A523-94339E159421}" type="presParOf" srcId="{9A1BEC00-BA8B-4BC2-B4D0-4499D80FC166}" destId="{61CFDC17-2020-46F3-885A-1381CD660B78}" srcOrd="3" destOrd="0" presId="urn:microsoft.com/office/officeart/2008/layout/CircleAccentTimeline"/>
    <dgm:cxn modelId="{057C975A-4194-4BD8-B1E9-4E1AD075A850}" type="presParOf" srcId="{61CFDC17-2020-46F3-885A-1381CD660B78}" destId="{302FD5B1-D21B-436D-960C-99A1A4C0F54B}" srcOrd="0" destOrd="0" presId="urn:microsoft.com/office/officeart/2008/layout/CircleAccentTimeline"/>
    <dgm:cxn modelId="{357D40D3-549F-4D39-8443-3FB36673335D}" type="presParOf" srcId="{61CFDC17-2020-46F3-885A-1381CD660B78}" destId="{4AB5A944-8728-4006-B254-61FF8CFA1BF0}" srcOrd="1" destOrd="0" presId="urn:microsoft.com/office/officeart/2008/layout/CircleAccentTimeline"/>
    <dgm:cxn modelId="{F3583BBA-B802-482E-83B2-78B2DCEDB672}" type="presParOf" srcId="{61CFDC17-2020-46F3-885A-1381CD660B78}" destId="{393DC91E-3379-4D34-8302-FD765D838ADF}" srcOrd="2" destOrd="0" presId="urn:microsoft.com/office/officeart/2008/layout/CircleAccentTimeline"/>
    <dgm:cxn modelId="{A3707C4A-CDB1-4F58-9913-A013B2B16509}" type="presParOf" srcId="{9A1BEC00-BA8B-4BC2-B4D0-4499D80FC166}" destId="{6EDB10CF-8176-4655-8196-4AE75BCBB8B2}" srcOrd="4" destOrd="0" presId="urn:microsoft.com/office/officeart/2008/layout/CircleAccentTimeline"/>
    <dgm:cxn modelId="{B43C8AD4-6E5A-43F3-A236-285DE491501B}" type="presParOf" srcId="{9A1BEC00-BA8B-4BC2-B4D0-4499D80FC166}" destId="{BE5E4B74-6369-42F1-9894-4DE41518C86A}" srcOrd="5" destOrd="0" presId="urn:microsoft.com/office/officeart/2008/layout/CircleAccentTimeline"/>
    <dgm:cxn modelId="{95B20852-05F1-4A81-B26F-21B2349B117C}" type="presParOf" srcId="{9A1BEC00-BA8B-4BC2-B4D0-4499D80FC166}" destId="{5483FC2B-F515-4D7B-A61F-CD0969D8F02D}" srcOrd="6" destOrd="0" presId="urn:microsoft.com/office/officeart/2008/layout/CircleAccentTimeline"/>
    <dgm:cxn modelId="{617C92F6-700E-4303-9684-6F3FFE106884}" type="presParOf" srcId="{9A1BEC00-BA8B-4BC2-B4D0-4499D80FC166}" destId="{B79AAD3A-65CD-40FF-A476-AF79B4EDA210}" srcOrd="7" destOrd="0" presId="urn:microsoft.com/office/officeart/2008/layout/CircleAccentTimeline"/>
    <dgm:cxn modelId="{D44E5F94-09B9-4B53-A906-8F548A782657}" type="presParOf" srcId="{B79AAD3A-65CD-40FF-A476-AF79B4EDA210}" destId="{A7E02C4D-CC88-4F86-BF98-DB49596FB29A}" srcOrd="0" destOrd="0" presId="urn:microsoft.com/office/officeart/2008/layout/CircleAccentTimeline"/>
    <dgm:cxn modelId="{1AC0BA94-0FC8-4317-8A78-93BB5D40603F}" type="presParOf" srcId="{B79AAD3A-65CD-40FF-A476-AF79B4EDA210}" destId="{92D4779D-AC71-4943-A738-BB5A79B700BF}" srcOrd="1" destOrd="0" presId="urn:microsoft.com/office/officeart/2008/layout/CircleAccentTimeline"/>
    <dgm:cxn modelId="{63306C32-2842-4914-A482-615FF10D2B01}" type="presParOf" srcId="{B79AAD3A-65CD-40FF-A476-AF79B4EDA210}" destId="{B24C61EB-E72D-4DA7-89B2-9A47DE739B53}" srcOrd="2" destOrd="0" presId="urn:microsoft.com/office/officeart/2008/layout/CircleAccentTimeline"/>
    <dgm:cxn modelId="{4EAF4646-D8BE-4887-BAF8-AEAA96FB956F}" type="presParOf" srcId="{9A1BEC00-BA8B-4BC2-B4D0-4499D80FC166}" destId="{CF471A31-6333-4E49-922C-8D7165A84228}" srcOrd="8" destOrd="0" presId="urn:microsoft.com/office/officeart/2008/layout/CircleAccentTimeline"/>
    <dgm:cxn modelId="{DAFAE698-A420-4586-ADDD-22704BD63CA5}" type="presParOf" srcId="{9A1BEC00-BA8B-4BC2-B4D0-4499D80FC166}" destId="{B1F63A28-ACB8-4041-A980-9528521167E2}" srcOrd="9" destOrd="0" presId="urn:microsoft.com/office/officeart/2008/layout/CircleAccentTimeline"/>
    <dgm:cxn modelId="{905934A5-9977-4E0C-8E72-6C2D0741ABF9}" type="presParOf" srcId="{9A1BEC00-BA8B-4BC2-B4D0-4499D80FC166}" destId="{3CC718E3-40D6-428D-96C3-FF6CCFAAD933}" srcOrd="10" destOrd="0" presId="urn:microsoft.com/office/officeart/2008/layout/CircleAccentTimeline"/>
    <dgm:cxn modelId="{987FCC2F-9141-4CC1-9CAF-7C028F9061F5}" type="presParOf" srcId="{3CC718E3-40D6-428D-96C3-FF6CCFAAD933}" destId="{C419BB76-2D1A-4647-815E-07AE9A55572A}" srcOrd="0" destOrd="0" presId="urn:microsoft.com/office/officeart/2008/layout/CircleAccentTimeline"/>
    <dgm:cxn modelId="{6BFA523C-BFC6-488D-A4BB-235F0AD42C85}" type="presParOf" srcId="{3CC718E3-40D6-428D-96C3-FF6CCFAAD933}" destId="{4671D329-238E-4A1E-A090-A221A9CB2C07}" srcOrd="1" destOrd="0" presId="urn:microsoft.com/office/officeart/2008/layout/CircleAccentTimeline"/>
    <dgm:cxn modelId="{52EF2F55-B68A-4879-81DE-DE14F996E9E6}" type="presParOf" srcId="{3CC718E3-40D6-428D-96C3-FF6CCFAAD933}" destId="{FEF0640D-98F8-408D-86E0-9D4D1915B70F}" srcOrd="2" destOrd="0" presId="urn:microsoft.com/office/officeart/2008/layout/CircleAccentTimeline"/>
    <dgm:cxn modelId="{9F98BB86-8A6E-4813-8EE5-8ADAF7D62052}" type="presParOf" srcId="{9A1BEC00-BA8B-4BC2-B4D0-4499D80FC166}" destId="{5C22EB1D-6017-4622-92A5-DC1C1747AE4B}" srcOrd="11" destOrd="0" presId="urn:microsoft.com/office/officeart/2008/layout/CircleAccentTimeline"/>
    <dgm:cxn modelId="{6CF812E4-D41B-4F70-A621-2F8AEAE328FB}" type="presParOf" srcId="{9A1BEC00-BA8B-4BC2-B4D0-4499D80FC166}" destId="{311CE79D-604F-4755-9020-3841DFF8F3EA}" srcOrd="12" destOrd="0" presId="urn:microsoft.com/office/officeart/2008/layout/CircleAccentTimeline"/>
    <dgm:cxn modelId="{4AF82E99-E5F9-4B0D-87C3-07959ABFFA75}" type="presParOf" srcId="{9A1BEC00-BA8B-4BC2-B4D0-4499D80FC166}" destId="{627F4548-E617-49C7-B9EF-0905F235B407}" srcOrd="13" destOrd="0" presId="urn:microsoft.com/office/officeart/2008/layout/CircleAccentTimeline"/>
    <dgm:cxn modelId="{2707CD1F-DB87-4A72-BCD4-14D03D48C059}" type="presParOf" srcId="{627F4548-E617-49C7-B9EF-0905F235B407}" destId="{43FAC79F-E723-47B9-B174-A215F95E5511}" srcOrd="0" destOrd="0" presId="urn:microsoft.com/office/officeart/2008/layout/CircleAccentTimeline"/>
    <dgm:cxn modelId="{AAE8C376-9605-4A6A-815B-6F50B96DDF8D}" type="presParOf" srcId="{627F4548-E617-49C7-B9EF-0905F235B407}" destId="{BE244200-DC79-41DB-86A0-A78E5374B32A}" srcOrd="1" destOrd="0" presId="urn:microsoft.com/office/officeart/2008/layout/CircleAccentTimeline"/>
    <dgm:cxn modelId="{A808CC21-DCBD-4B3C-9DBC-B08EDE6336EB}" type="presParOf" srcId="{627F4548-E617-49C7-B9EF-0905F235B407}" destId="{373E8870-693E-4744-8391-47126617140B}" srcOrd="2" destOrd="0" presId="urn:microsoft.com/office/officeart/2008/layout/CircleAccentTimeline"/>
    <dgm:cxn modelId="{03D5B61E-00F5-47BB-BFB5-2A1A2179541E}" type="presParOf" srcId="{9A1BEC00-BA8B-4BC2-B4D0-4499D80FC166}" destId="{CC49B5D7-F4F7-4A61-9894-09719CED2A2C}" srcOrd="14" destOrd="0" presId="urn:microsoft.com/office/officeart/2008/layout/CircleAccentTimeline"/>
    <dgm:cxn modelId="{9F0F69E0-0D47-48D1-8694-27BC69FB9FB4}" type="presParOf" srcId="{9A1BEC00-BA8B-4BC2-B4D0-4499D80FC166}" destId="{74083E59-0E76-4A8A-AB93-DDE4923C1FD3}" srcOrd="15" destOrd="0" presId="urn:microsoft.com/office/officeart/2008/layout/CircleAccentTimeline"/>
    <dgm:cxn modelId="{C61593F4-E5E0-4543-AF75-6C5FA04DA0B5}" type="presParOf" srcId="{9A1BEC00-BA8B-4BC2-B4D0-4499D80FC166}" destId="{40B32406-8545-49BE-A97D-0CAE1BE0CB57}" srcOrd="16" destOrd="0" presId="urn:microsoft.com/office/officeart/2008/layout/CircleAccentTimeline"/>
    <dgm:cxn modelId="{2239F087-2D9A-42C8-8541-2D6141AE5707}" type="presParOf" srcId="{40B32406-8545-49BE-A97D-0CAE1BE0CB57}" destId="{FDB0500C-0537-4F76-96F6-6C82C702A7D7}" srcOrd="0" destOrd="0" presId="urn:microsoft.com/office/officeart/2008/layout/CircleAccentTimeline"/>
    <dgm:cxn modelId="{D9FA49AF-AB32-4815-9652-D75AA2D6DA1E}" type="presParOf" srcId="{40B32406-8545-49BE-A97D-0CAE1BE0CB57}" destId="{26E1AB7A-0FBC-4BEB-9BC9-4622FCABFCD2}" srcOrd="1" destOrd="0" presId="urn:microsoft.com/office/officeart/2008/layout/CircleAccentTimeline"/>
    <dgm:cxn modelId="{960F4828-A1EC-4CDA-8415-24331EB63256}" type="presParOf" srcId="{40B32406-8545-49BE-A97D-0CAE1BE0CB57}" destId="{A85E8406-9030-46DF-BD0B-CB561CAABEBB}" srcOrd="2" destOrd="0" presId="urn:microsoft.com/office/officeart/2008/layout/CircleAccentTimeline"/>
    <dgm:cxn modelId="{B760A194-A4D2-4A14-B4C1-AF7458F3B1AD}" type="presParOf" srcId="{9A1BEC00-BA8B-4BC2-B4D0-4499D80FC166}" destId="{2BCEE159-3EBD-4A59-8C20-90CFD614E7C1}" srcOrd="17" destOrd="0" presId="urn:microsoft.com/office/officeart/2008/layout/CircleAccentTimeline"/>
    <dgm:cxn modelId="{94FBF11D-E9D7-42E2-9F62-46CC54B7E52B}" type="presParOf" srcId="{9A1BEC00-BA8B-4BC2-B4D0-4499D80FC166}" destId="{1FDBF718-6F15-4A4B-AB79-C91DB182B1EF}" srcOrd="18" destOrd="0" presId="urn:microsoft.com/office/officeart/2008/layout/CircleAccentTimeline"/>
    <dgm:cxn modelId="{0DD6E1B4-0D21-449A-81AB-03EA1C080B36}" type="presParOf" srcId="{9A1BEC00-BA8B-4BC2-B4D0-4499D80FC166}" destId="{4CF06480-DF2E-4079-9874-C3CFD036282E}" srcOrd="19" destOrd="0" presId="urn:microsoft.com/office/officeart/2008/layout/CircleAccentTimeline"/>
    <dgm:cxn modelId="{AE099898-E605-48DD-BE20-FC092C417D37}" type="presParOf" srcId="{4CF06480-DF2E-4079-9874-C3CFD036282E}" destId="{36AE3F42-1AAF-4A8C-BD2A-F62A6912D2F8}" srcOrd="0" destOrd="0" presId="urn:microsoft.com/office/officeart/2008/layout/CircleAccentTimeline"/>
    <dgm:cxn modelId="{A3C8C40D-3FB3-4E46-8F73-45063050EDDF}" type="presParOf" srcId="{4CF06480-DF2E-4079-9874-C3CFD036282E}" destId="{484F5E2E-818F-47CF-A8F1-1246C3F60019}" srcOrd="1" destOrd="0" presId="urn:microsoft.com/office/officeart/2008/layout/CircleAccentTimeline"/>
    <dgm:cxn modelId="{182830A9-F9D0-4E84-9987-2524BE358B9F}" type="presParOf" srcId="{4CF06480-DF2E-4079-9874-C3CFD036282E}" destId="{FCA5357C-25D8-474E-9183-23927FC3AAD9}" srcOrd="2" destOrd="0" presId="urn:microsoft.com/office/officeart/2008/layout/CircleAccentTimeline"/>
    <dgm:cxn modelId="{2139719F-BDB6-4932-82B4-67481A79281F}" type="presParOf" srcId="{9A1BEC00-BA8B-4BC2-B4D0-4499D80FC166}" destId="{66F34FB5-7CD2-4689-B188-EDDBA483974F}" srcOrd="20" destOrd="0" presId="urn:microsoft.com/office/officeart/2008/layout/CircleAccentTimeline"/>
    <dgm:cxn modelId="{29AF15B7-D63F-40AF-BC51-F8013297EB69}" type="presParOf" srcId="{9A1BEC00-BA8B-4BC2-B4D0-4499D80FC166}" destId="{A9B97CD5-3023-4116-BFFB-CC93AB5BC4F4}" srcOrd="21" destOrd="0" presId="urn:microsoft.com/office/officeart/2008/layout/CircleAccentTimeline"/>
    <dgm:cxn modelId="{377A1857-2B3B-450C-B4CE-BDE36851BB5F}" type="presParOf" srcId="{9A1BEC00-BA8B-4BC2-B4D0-4499D80FC166}" destId="{3FC4DA57-5C62-4C48-87A9-509A81F2C2C1}" srcOrd="22" destOrd="0" presId="urn:microsoft.com/office/officeart/2008/layout/CircleAccentTimeline"/>
    <dgm:cxn modelId="{AB3C854C-C2D7-4729-9EB4-87AF21CFBF86}" type="presParOf" srcId="{9A1BEC00-BA8B-4BC2-B4D0-4499D80FC166}" destId="{2F97872B-A337-4037-BD96-6B95E32E0374}" srcOrd="23" destOrd="0" presId="urn:microsoft.com/office/officeart/2008/layout/CircleAccentTimeline"/>
    <dgm:cxn modelId="{586DC89D-CB83-4950-BC0C-813DE566EF64}" type="presParOf" srcId="{2F97872B-A337-4037-BD96-6B95E32E0374}" destId="{77615255-0D42-4DD4-814D-4C715854E6F4}" srcOrd="0" destOrd="0" presId="urn:microsoft.com/office/officeart/2008/layout/CircleAccentTimeline"/>
    <dgm:cxn modelId="{CDA47C7D-6EB6-40EC-A7EE-33EB2C177046}" type="presParOf" srcId="{2F97872B-A337-4037-BD96-6B95E32E0374}" destId="{E2E67E1D-11F1-449F-BCF6-F4708554C5AB}" srcOrd="1" destOrd="0" presId="urn:microsoft.com/office/officeart/2008/layout/CircleAccentTimeline"/>
    <dgm:cxn modelId="{20CF7610-A0E2-406F-B054-5B124147FFFD}" type="presParOf" srcId="{2F97872B-A337-4037-BD96-6B95E32E0374}" destId="{FD529345-C695-44D3-A38C-5D77D946A180}" srcOrd="2" destOrd="0" presId="urn:microsoft.com/office/officeart/2008/layout/CircleAccentTimeline"/>
    <dgm:cxn modelId="{D3D89CC3-9B4B-46E8-B4BC-CC5E13356868}" type="presParOf" srcId="{9A1BEC00-BA8B-4BC2-B4D0-4499D80FC166}" destId="{24150563-97C7-40F1-9085-780FFB812E0B}" srcOrd="24" destOrd="0" presId="urn:microsoft.com/office/officeart/2008/layout/CircleAccentTimeline"/>
    <dgm:cxn modelId="{253AE917-1A7C-4AB5-B26A-ED9BFC9A99E0}" type="presParOf" srcId="{9A1BEC00-BA8B-4BC2-B4D0-4499D80FC166}" destId="{B1BAB144-B3FC-44DE-AB7B-9538DD621C09}" srcOrd="25" destOrd="0" presId="urn:microsoft.com/office/officeart/2008/layout/CircleAccentTimeline"/>
    <dgm:cxn modelId="{8815F8E0-4780-48CF-9345-96BA917A8CF5}" type="presParOf" srcId="{9A1BEC00-BA8B-4BC2-B4D0-4499D80FC166}" destId="{9EF5CC07-46CE-4FAB-A13E-2AAF2EDDF0BE}" srcOrd="26" destOrd="0" presId="urn:microsoft.com/office/officeart/2008/layout/CircleAccentTimeline"/>
    <dgm:cxn modelId="{249F7ACD-C8F9-485E-9CAB-B21CA4374E21}" type="presParOf" srcId="{9A1BEC00-BA8B-4BC2-B4D0-4499D80FC166}" destId="{4E0D37D8-9109-4529-8699-426E1D1CAB6E}" srcOrd="27" destOrd="0" presId="urn:microsoft.com/office/officeart/2008/layout/CircleAccentTimeline"/>
    <dgm:cxn modelId="{19B0E981-1F20-4DA0-8273-20DF1B0AA56D}" type="presParOf" srcId="{4E0D37D8-9109-4529-8699-426E1D1CAB6E}" destId="{E35172DA-701E-4CBD-A9FC-4F264F904251}" srcOrd="0" destOrd="0" presId="urn:microsoft.com/office/officeart/2008/layout/CircleAccentTimeline"/>
    <dgm:cxn modelId="{8FB0A7E0-7CFB-4DB7-8EC0-299DD015FE86}" type="presParOf" srcId="{4E0D37D8-9109-4529-8699-426E1D1CAB6E}" destId="{7C08F82A-51B3-4BF7-B8DB-69E784ECD7F9}" srcOrd="1" destOrd="0" presId="urn:microsoft.com/office/officeart/2008/layout/CircleAccentTimeline"/>
    <dgm:cxn modelId="{C3600F99-90F1-4507-B640-D0D6F0F56EC8}" type="presParOf" srcId="{4E0D37D8-9109-4529-8699-426E1D1CAB6E}" destId="{0A70E949-F8CC-4DB8-B50D-34395B73132D}" srcOrd="2" destOrd="0" presId="urn:microsoft.com/office/officeart/2008/layout/CircleAccentTimeline"/>
    <dgm:cxn modelId="{4CF0E1A4-1F5A-4011-B820-B99F557D7B29}" type="presParOf" srcId="{9A1BEC00-BA8B-4BC2-B4D0-4499D80FC166}" destId="{7B943F30-D114-4532-BDEA-DD0770DCA8E4}" srcOrd="28" destOrd="0" presId="urn:microsoft.com/office/officeart/2008/layout/CircleAccentTimeline"/>
    <dgm:cxn modelId="{5485A957-12E0-4219-9FC4-8E821E2CBF59}" type="presParOf" srcId="{9A1BEC00-BA8B-4BC2-B4D0-4499D80FC166}" destId="{FAE343E8-85C1-4E6E-A969-00634AEDF0AF}" srcOrd="29" destOrd="0" presId="urn:microsoft.com/office/officeart/2008/layout/CircleAccentTimeline"/>
    <dgm:cxn modelId="{74E4B0E0-4FC5-4B94-A0BB-1318B6FAB5B4}" type="presParOf" srcId="{9A1BEC00-BA8B-4BC2-B4D0-4499D80FC166}" destId="{7DB0AD6B-01DB-4A47-97BD-7E795B67D87A}" srcOrd="30" destOrd="0" presId="urn:microsoft.com/office/officeart/2008/layout/CircleAccentTimeline"/>
    <dgm:cxn modelId="{2D3A28ED-A645-42BA-B65B-B671035D35AB}" type="presParOf" srcId="{9A1BEC00-BA8B-4BC2-B4D0-4499D80FC166}" destId="{C34BAEC0-1B1F-4C0E-AD1B-6CE334EB0680}" srcOrd="31" destOrd="0" presId="urn:microsoft.com/office/officeart/2008/layout/CircleAccentTimeline"/>
    <dgm:cxn modelId="{3F3844EF-4940-4A20-9FBC-00440B7D5EE8}" type="presParOf" srcId="{C34BAEC0-1B1F-4C0E-AD1B-6CE334EB0680}" destId="{350B9158-42BA-4061-A38E-2D0389EE625C}" srcOrd="0" destOrd="0" presId="urn:microsoft.com/office/officeart/2008/layout/CircleAccentTimeline"/>
    <dgm:cxn modelId="{35B152D4-BF79-4A75-8F15-0EB7C0A9472F}" type="presParOf" srcId="{C34BAEC0-1B1F-4C0E-AD1B-6CE334EB0680}" destId="{D884B38A-C479-48AA-9B16-FD68CA834156}" srcOrd="1" destOrd="0" presId="urn:microsoft.com/office/officeart/2008/layout/CircleAccentTimeline"/>
    <dgm:cxn modelId="{D390FC14-1ED4-4C82-8F14-900D4F327069}" type="presParOf" srcId="{C34BAEC0-1B1F-4C0E-AD1B-6CE334EB0680}" destId="{17F509F4-DC96-4B99-B49E-6EE339448AA5}" srcOrd="2" destOrd="0" presId="urn:microsoft.com/office/officeart/2008/layout/CircleAccentTimeline"/>
    <dgm:cxn modelId="{20C05611-578E-43E6-9754-57F772A5E31F}" type="presParOf" srcId="{9A1BEC00-BA8B-4BC2-B4D0-4499D80FC166}" destId="{43AC8E8E-88E9-49D5-8452-0B705D8A6321}" srcOrd="32" destOrd="0" presId="urn:microsoft.com/office/officeart/2008/layout/CircleAccentTimeline"/>
    <dgm:cxn modelId="{6EAF39D9-B3F5-4E83-A50D-E2EE9883EB1D}" type="presParOf" srcId="{9A1BEC00-BA8B-4BC2-B4D0-4499D80FC166}" destId="{02E58D44-D4CE-43C8-82E9-5E693CB90FED}" srcOrd="33" destOrd="0" presId="urn:microsoft.com/office/officeart/2008/layout/CircleAccentTimeline"/>
    <dgm:cxn modelId="{CE33F7C3-F1BB-45BF-B7AD-DB468610D43C}" type="presParOf" srcId="{9A1BEC00-BA8B-4BC2-B4D0-4499D80FC166}" destId="{56747B03-A9BB-4E31-8AD4-036958C35841}" srcOrd="34" destOrd="0" presId="urn:microsoft.com/office/officeart/2008/layout/CircleAccentTimeline"/>
    <dgm:cxn modelId="{76D36A64-F4D8-42F6-B3C7-5939FF06670B}" type="presParOf" srcId="{56747B03-A9BB-4E31-8AD4-036958C35841}" destId="{90C10BD5-3A1B-4A91-93C5-564C981E347F}" srcOrd="0" destOrd="0" presId="urn:microsoft.com/office/officeart/2008/layout/CircleAccentTimeline"/>
    <dgm:cxn modelId="{34B164B5-6781-49C6-9941-A86CED49A188}" type="presParOf" srcId="{56747B03-A9BB-4E31-8AD4-036958C35841}" destId="{E53CC783-2E08-41E8-9765-875721FA275B}" srcOrd="1" destOrd="0" presId="urn:microsoft.com/office/officeart/2008/layout/CircleAccentTimeline"/>
    <dgm:cxn modelId="{61946E57-AD31-44BA-BFDF-7BFE80D1135A}" type="presParOf" srcId="{56747B03-A9BB-4E31-8AD4-036958C35841}" destId="{0C602C5E-E7E8-405A-99A8-09B9DDB9B7AE}" srcOrd="2" destOrd="0" presId="urn:microsoft.com/office/officeart/2008/layout/CircleAccentTimeline"/>
    <dgm:cxn modelId="{D8E82E8B-9C13-461D-9B30-C95ABCE1E262}" type="presParOf" srcId="{9A1BEC00-BA8B-4BC2-B4D0-4499D80FC166}" destId="{FC7FC095-7CCB-4B8B-9AAD-9837DAEA37C9}" srcOrd="35" destOrd="0" presId="urn:microsoft.com/office/officeart/2008/layout/CircleAccentTimeline"/>
    <dgm:cxn modelId="{B4E0AEAA-64AA-42E0-BEF5-29CF559C0AE8}" type="presParOf" srcId="{9A1BEC00-BA8B-4BC2-B4D0-4499D80FC166}" destId="{E38A80BF-2EC3-49F3-8B4B-632C9605A9EC}" srcOrd="36" destOrd="0" presId="urn:microsoft.com/office/officeart/2008/layout/CircleAccentTimeline"/>
    <dgm:cxn modelId="{0604578F-FF12-4C63-B6F9-BF2B4EEE93AE}" type="presParOf" srcId="{9A1BEC00-BA8B-4BC2-B4D0-4499D80FC166}" destId="{B2B739F2-2177-4152-9190-18092813B4D3}" srcOrd="37" destOrd="0" presId="urn:microsoft.com/office/officeart/2008/layout/CircleAccentTimeline"/>
    <dgm:cxn modelId="{349D0D1E-6D65-4662-BEA5-E81D7F5C58B3}" type="presParOf" srcId="{9A1BEC00-BA8B-4BC2-B4D0-4499D80FC166}" destId="{1EE9F8F7-3C1A-4890-9886-1F8C39D0C5D1}" srcOrd="38" destOrd="0" presId="urn:microsoft.com/office/officeart/2008/layout/CircleAccentTimeline"/>
    <dgm:cxn modelId="{92D6B989-00BB-4124-8EAD-43396A9EA997}" type="presParOf" srcId="{1EE9F8F7-3C1A-4890-9886-1F8C39D0C5D1}" destId="{61E0A242-A994-45AB-84C0-EFFD9C248793}" srcOrd="0" destOrd="0" presId="urn:microsoft.com/office/officeart/2008/layout/CircleAccentTimeline"/>
    <dgm:cxn modelId="{24581277-4AC5-4A4F-9797-3C7B3C6275FB}" type="presParOf" srcId="{1EE9F8F7-3C1A-4890-9886-1F8C39D0C5D1}" destId="{9982588E-3956-4A9B-B35B-662833B6B339}" srcOrd="1" destOrd="0" presId="urn:microsoft.com/office/officeart/2008/layout/CircleAccentTimeline"/>
    <dgm:cxn modelId="{002F2C0E-2F59-4614-BE6F-3FF9A9C811DD}" type="presParOf" srcId="{1EE9F8F7-3C1A-4890-9886-1F8C39D0C5D1}" destId="{77BE3222-0A8B-4FAC-B8C6-EF34667D9D91}" srcOrd="2" destOrd="0" presId="urn:microsoft.com/office/officeart/2008/layout/CircleAccentTimeline"/>
    <dgm:cxn modelId="{BA161A37-9A30-4C3D-BE25-CB2593A57FE3}" type="presParOf" srcId="{9A1BEC00-BA8B-4BC2-B4D0-4499D80FC166}" destId="{B49C564D-E237-423B-B2C1-6F5E4BF2D85F}" srcOrd="39" destOrd="0" presId="urn:microsoft.com/office/officeart/2008/layout/CircleAccentTimeline"/>
    <dgm:cxn modelId="{CE9550BA-2DC2-4BAE-A633-3D59A2531218}" type="presParOf" srcId="{9A1BEC00-BA8B-4BC2-B4D0-4499D80FC166}" destId="{33D61A01-D8B4-4E37-823C-1F11A1FDB263}" srcOrd="40" destOrd="0" presId="urn:microsoft.com/office/officeart/2008/layout/CircleAccentTimeline"/>
    <dgm:cxn modelId="{C70221BC-56A5-4E89-A541-5760012ABC2B}" type="presParOf" srcId="{9A1BEC00-BA8B-4BC2-B4D0-4499D80FC166}" destId="{4AE9D557-777B-4154-A4EB-3BACF4F478F1}" srcOrd="41" destOrd="0" presId="urn:microsoft.com/office/officeart/2008/layout/CircleAccentTimeline"/>
    <dgm:cxn modelId="{3B19E02F-035C-4556-AE64-D4C4CA764EC3}" type="presParOf" srcId="{9A1BEC00-BA8B-4BC2-B4D0-4499D80FC166}" destId="{66017C8E-B8A5-463E-B964-5C0EC1877767}" srcOrd="42" destOrd="0" presId="urn:microsoft.com/office/officeart/2008/layout/CircleAccentTimeline"/>
    <dgm:cxn modelId="{7BB7C056-0501-43F2-B983-6EF2BDC45631}" type="presParOf" srcId="{66017C8E-B8A5-463E-B964-5C0EC1877767}" destId="{35A6E219-83EB-4CF7-932F-4D1CAE1A9036}" srcOrd="0" destOrd="0" presId="urn:microsoft.com/office/officeart/2008/layout/CircleAccentTimeline"/>
    <dgm:cxn modelId="{5B594283-DCF6-473C-9D08-F113827936AC}" type="presParOf" srcId="{66017C8E-B8A5-463E-B964-5C0EC1877767}" destId="{6E4ADEA2-823A-4AA2-A403-3AC55112D9D1}" srcOrd="1" destOrd="0" presId="urn:microsoft.com/office/officeart/2008/layout/CircleAccentTimeline"/>
    <dgm:cxn modelId="{935CD9BD-19B8-4431-9AFC-264247E5A370}" type="presParOf" srcId="{66017C8E-B8A5-463E-B964-5C0EC1877767}" destId="{19185DBF-E5B3-4120-BE7B-4A4E37E1D3FD}" srcOrd="2" destOrd="0" presId="urn:microsoft.com/office/officeart/2008/layout/CircleAccentTimeline"/>
    <dgm:cxn modelId="{B61F73C2-005B-4B55-892A-7885D0325AA0}" type="presParOf" srcId="{9A1BEC00-BA8B-4BC2-B4D0-4499D80FC166}" destId="{E801F610-8F16-4604-8220-729E10C5B9C4}" srcOrd="43" destOrd="0" presId="urn:microsoft.com/office/officeart/2008/layout/CircleAccentTimeline"/>
    <dgm:cxn modelId="{A880546A-B713-427D-B5E6-E04FB473C82C}" type="presParOf" srcId="{9A1BEC00-BA8B-4BC2-B4D0-4499D80FC166}" destId="{B35F9F4F-1350-4722-BFE9-0F1A5C351AFB}" srcOrd="44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D991BE-C01E-483F-816D-19B0960C986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D5A80DFE-EE9F-4AB6-9005-220AA1141BB9}">
      <dgm:prSet phldrT="[Text]" custT="1"/>
      <dgm:spPr>
        <a:solidFill>
          <a:srgbClr val="92D050">
            <a:alpha val="75000"/>
          </a:srgbClr>
        </a:solidFill>
        <a:ln>
          <a:noFill/>
        </a:ln>
      </dgm:spPr>
      <dgm:t>
        <a:bodyPr/>
        <a:lstStyle/>
        <a:p>
          <a:r>
            <a:rPr lang="fr-FR" sz="2400" b="0" dirty="0">
              <a:solidFill>
                <a:schemeClr val="bg1"/>
              </a:solidFill>
              <a:latin typeface="Arial" panose="020B0604020202020204" pitchFamily="34" charset="0"/>
            </a:rPr>
            <a:t>Normes minimales pour les Agences</a:t>
          </a:r>
        </a:p>
      </dgm:t>
    </dgm:pt>
    <dgm:pt modelId="{1282B3F4-1712-44C0-85BC-1E3A1DBA5F03}" type="parTrans" cxnId="{C29D60BF-EB2F-441E-80CC-751661D1ABB9}">
      <dgm:prSet/>
      <dgm:spPr/>
      <dgm:t>
        <a:bodyPr/>
        <a:lstStyle/>
        <a:p>
          <a:endParaRPr lang="en-US" sz="1800"/>
        </a:p>
      </dgm:t>
    </dgm:pt>
    <dgm:pt modelId="{8F113A8B-3D8B-4019-A562-2FCAB5892628}" type="sibTrans" cxnId="{C29D60BF-EB2F-441E-80CC-751661D1ABB9}">
      <dgm:prSet/>
      <dgm:spPr>
        <a:solidFill>
          <a:schemeClr val="accent3">
            <a:alpha val="25000"/>
          </a:schemeClr>
        </a:solidFill>
      </dgm:spPr>
      <dgm:t>
        <a:bodyPr/>
        <a:lstStyle/>
        <a:p>
          <a:endParaRPr lang="en-US" sz="1800"/>
        </a:p>
      </dgm:t>
    </dgm:pt>
    <dgm:pt modelId="{EB52F78B-0E2C-4A28-9968-9665EBEFADF4}">
      <dgm:prSet phldrT="[Text]" custT="1"/>
      <dgm:spPr>
        <a:solidFill>
          <a:schemeClr val="accent4">
            <a:alpha val="75000"/>
          </a:schemeClr>
        </a:solidFill>
        <a:ln>
          <a:noFill/>
        </a:ln>
      </dgm:spPr>
      <dgm:t>
        <a:bodyPr/>
        <a:lstStyle/>
        <a:p>
          <a:r>
            <a:rPr lang="fr-FR" sz="1600" b="0" dirty="0">
              <a:solidFill>
                <a:schemeClr val="bg1"/>
              </a:solidFill>
              <a:latin typeface="Arial" panose="020B0604020202020204" pitchFamily="34" charset="0"/>
            </a:rPr>
            <a:t>Suivi du portefeuille et établissement de rapports</a:t>
          </a:r>
        </a:p>
      </dgm:t>
    </dgm:pt>
    <dgm:pt modelId="{F088BBB4-CBF2-4353-BA15-D6B3FE50EBD1}" type="parTrans" cxnId="{326D10AB-BBF9-4C06-BB8A-EB9BD2ADA172}">
      <dgm:prSet/>
      <dgm:spPr/>
      <dgm:t>
        <a:bodyPr/>
        <a:lstStyle/>
        <a:p>
          <a:endParaRPr lang="en-US" sz="1800"/>
        </a:p>
      </dgm:t>
    </dgm:pt>
    <dgm:pt modelId="{399F873F-6B26-410D-9F44-12CBB183BEB1}" type="sibTrans" cxnId="{326D10AB-BBF9-4C06-BB8A-EB9BD2ADA172}">
      <dgm:prSet/>
      <dgm:spPr>
        <a:solidFill>
          <a:schemeClr val="accent3">
            <a:alpha val="25000"/>
          </a:schemeClr>
        </a:solidFill>
      </dgm:spPr>
      <dgm:t>
        <a:bodyPr/>
        <a:lstStyle/>
        <a:p>
          <a:endParaRPr lang="en-US" sz="1800"/>
        </a:p>
      </dgm:t>
    </dgm:pt>
    <dgm:pt modelId="{5DBBFBAE-28C8-449D-9AEF-00D8D41F1CD0}">
      <dgm:prSet phldrT="[Text]" custT="1"/>
      <dgm:spPr>
        <a:solidFill>
          <a:srgbClr val="00B0F0">
            <a:alpha val="75000"/>
          </a:srgbClr>
        </a:solidFill>
        <a:ln>
          <a:noFill/>
        </a:ln>
      </dgm:spPr>
      <dgm:t>
        <a:bodyPr/>
        <a:lstStyle/>
        <a:p>
          <a:r>
            <a:rPr lang="fr-FR" sz="1800" b="0" dirty="0">
              <a:solidFill>
                <a:schemeClr val="bg1"/>
              </a:solidFill>
              <a:latin typeface="Arial" panose="020B0604020202020204" pitchFamily="34" charset="0"/>
            </a:rPr>
            <a:t>Projets et programmes</a:t>
          </a:r>
        </a:p>
      </dgm:t>
    </dgm:pt>
    <dgm:pt modelId="{EEEB11E6-9D3C-448C-A431-DDF2AB8BBE2E}" type="parTrans" cxnId="{14DEBECC-FA9C-4C6A-8423-A686E84D704E}">
      <dgm:prSet/>
      <dgm:spPr/>
      <dgm:t>
        <a:bodyPr/>
        <a:lstStyle/>
        <a:p>
          <a:endParaRPr lang="en-US" sz="1800"/>
        </a:p>
      </dgm:t>
    </dgm:pt>
    <dgm:pt modelId="{6308D142-FF22-417D-BDE5-3146FF5D2444}" type="sibTrans" cxnId="{14DEBECC-FA9C-4C6A-8423-A686E84D704E}">
      <dgm:prSet/>
      <dgm:spPr>
        <a:solidFill>
          <a:schemeClr val="accent3">
            <a:alpha val="25000"/>
          </a:schemeClr>
        </a:solidFill>
      </dgm:spPr>
      <dgm:t>
        <a:bodyPr/>
        <a:lstStyle/>
        <a:p>
          <a:endParaRPr lang="en-US" sz="1800"/>
        </a:p>
      </dgm:t>
    </dgm:pt>
    <dgm:pt modelId="{C07ED9ED-1560-4D96-8FE1-3BB343D0A904}" type="pres">
      <dgm:prSet presAssocID="{84D991BE-C01E-483F-816D-19B0960C986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7FF7F949-C869-490B-B021-E4DCCC7E5472}" type="pres">
      <dgm:prSet presAssocID="{D5A80DFE-EE9F-4AB6-9005-220AA1141BB9}" presName="gear1" presStyleLbl="node1" presStyleIdx="0" presStyleCnt="3">
        <dgm:presLayoutVars>
          <dgm:chMax val="1"/>
          <dgm:bulletEnabled val="1"/>
        </dgm:presLayoutVars>
      </dgm:prSet>
      <dgm:spPr/>
    </dgm:pt>
    <dgm:pt modelId="{FC80F6F2-8ABB-4A00-9603-5CA231E21F68}" type="pres">
      <dgm:prSet presAssocID="{D5A80DFE-EE9F-4AB6-9005-220AA1141BB9}" presName="gear1srcNode" presStyleLbl="node1" presStyleIdx="0" presStyleCnt="3"/>
      <dgm:spPr/>
    </dgm:pt>
    <dgm:pt modelId="{6D22EA0E-2CC7-4D45-9DEB-83A7B8A81319}" type="pres">
      <dgm:prSet presAssocID="{D5A80DFE-EE9F-4AB6-9005-220AA1141BB9}" presName="gear1dstNode" presStyleLbl="node1" presStyleIdx="0" presStyleCnt="3"/>
      <dgm:spPr/>
    </dgm:pt>
    <dgm:pt modelId="{84C59906-DE38-48E7-BCB2-947BAF4F1DA2}" type="pres">
      <dgm:prSet presAssocID="{EB52F78B-0E2C-4A28-9968-9665EBEFADF4}" presName="gear2" presStyleLbl="node1" presStyleIdx="1" presStyleCnt="3">
        <dgm:presLayoutVars>
          <dgm:chMax val="1"/>
          <dgm:bulletEnabled val="1"/>
        </dgm:presLayoutVars>
      </dgm:prSet>
      <dgm:spPr/>
    </dgm:pt>
    <dgm:pt modelId="{BCE8E401-941E-405E-8E2B-65E6D0AFFACC}" type="pres">
      <dgm:prSet presAssocID="{EB52F78B-0E2C-4A28-9968-9665EBEFADF4}" presName="gear2srcNode" presStyleLbl="node1" presStyleIdx="1" presStyleCnt="3"/>
      <dgm:spPr/>
    </dgm:pt>
    <dgm:pt modelId="{37E0822D-A530-4F3D-8699-E91303256DBF}" type="pres">
      <dgm:prSet presAssocID="{EB52F78B-0E2C-4A28-9968-9665EBEFADF4}" presName="gear2dstNode" presStyleLbl="node1" presStyleIdx="1" presStyleCnt="3"/>
      <dgm:spPr/>
    </dgm:pt>
    <dgm:pt modelId="{385D9F9A-E3D9-454E-B10B-0C2FDE677898}" type="pres">
      <dgm:prSet presAssocID="{5DBBFBAE-28C8-449D-9AEF-00D8D41F1CD0}" presName="gear3" presStyleLbl="node1" presStyleIdx="2" presStyleCnt="3"/>
      <dgm:spPr/>
    </dgm:pt>
    <dgm:pt modelId="{701A7D0D-60E7-4981-B182-F31909B45B58}" type="pres">
      <dgm:prSet presAssocID="{5DBBFBAE-28C8-449D-9AEF-00D8D41F1CD0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68F1DEE8-A6E9-4E37-A416-1EEE700E2670}" type="pres">
      <dgm:prSet presAssocID="{5DBBFBAE-28C8-449D-9AEF-00D8D41F1CD0}" presName="gear3srcNode" presStyleLbl="node1" presStyleIdx="2" presStyleCnt="3"/>
      <dgm:spPr/>
    </dgm:pt>
    <dgm:pt modelId="{E0BAE0B3-3E6E-434C-8637-6C60E6609EC0}" type="pres">
      <dgm:prSet presAssocID="{5DBBFBAE-28C8-449D-9AEF-00D8D41F1CD0}" presName="gear3dstNode" presStyleLbl="node1" presStyleIdx="2" presStyleCnt="3"/>
      <dgm:spPr/>
    </dgm:pt>
    <dgm:pt modelId="{619B894B-6BDE-492C-B7F6-A29F8E752472}" type="pres">
      <dgm:prSet presAssocID="{8F113A8B-3D8B-4019-A562-2FCAB5892628}" presName="connector1" presStyleLbl="sibTrans2D1" presStyleIdx="0" presStyleCnt="3"/>
      <dgm:spPr/>
    </dgm:pt>
    <dgm:pt modelId="{F13F82B7-6E4A-47AF-A4FC-0F136D33A1CC}" type="pres">
      <dgm:prSet presAssocID="{399F873F-6B26-410D-9F44-12CBB183BEB1}" presName="connector2" presStyleLbl="sibTrans2D1" presStyleIdx="1" presStyleCnt="3"/>
      <dgm:spPr/>
    </dgm:pt>
    <dgm:pt modelId="{4893B901-8AA6-4CF9-B362-1F93E83A1038}" type="pres">
      <dgm:prSet presAssocID="{6308D142-FF22-417D-BDE5-3146FF5D2444}" presName="connector3" presStyleLbl="sibTrans2D1" presStyleIdx="2" presStyleCnt="3"/>
      <dgm:spPr/>
    </dgm:pt>
  </dgm:ptLst>
  <dgm:cxnLst>
    <dgm:cxn modelId="{C5E85A17-51B5-453E-98C1-E101529E928E}" type="presOf" srcId="{EB52F78B-0E2C-4A28-9968-9665EBEFADF4}" destId="{37E0822D-A530-4F3D-8699-E91303256DBF}" srcOrd="2" destOrd="0" presId="urn:microsoft.com/office/officeart/2005/8/layout/gear1"/>
    <dgm:cxn modelId="{30CDE619-41B6-42B9-9844-B8E28E74AC70}" type="presOf" srcId="{5DBBFBAE-28C8-449D-9AEF-00D8D41F1CD0}" destId="{385D9F9A-E3D9-454E-B10B-0C2FDE677898}" srcOrd="0" destOrd="0" presId="urn:microsoft.com/office/officeart/2005/8/layout/gear1"/>
    <dgm:cxn modelId="{B1A3421C-ABCF-46F4-9BD3-4CCF6FE1634A}" type="presOf" srcId="{5DBBFBAE-28C8-449D-9AEF-00D8D41F1CD0}" destId="{E0BAE0B3-3E6E-434C-8637-6C60E6609EC0}" srcOrd="3" destOrd="0" presId="urn:microsoft.com/office/officeart/2005/8/layout/gear1"/>
    <dgm:cxn modelId="{55AEB01F-C367-493F-9AB0-CD3A1AEFFD5C}" type="presOf" srcId="{84D991BE-C01E-483F-816D-19B0960C986B}" destId="{C07ED9ED-1560-4D96-8FE1-3BB343D0A904}" srcOrd="0" destOrd="0" presId="urn:microsoft.com/office/officeart/2005/8/layout/gear1"/>
    <dgm:cxn modelId="{76385D27-1896-4AEB-BC31-126F4A30DC8B}" type="presOf" srcId="{6308D142-FF22-417D-BDE5-3146FF5D2444}" destId="{4893B901-8AA6-4CF9-B362-1F93E83A1038}" srcOrd="0" destOrd="0" presId="urn:microsoft.com/office/officeart/2005/8/layout/gear1"/>
    <dgm:cxn modelId="{8A73E62B-E89E-4C4B-A859-F90068DAD4B9}" type="presOf" srcId="{D5A80DFE-EE9F-4AB6-9005-220AA1141BB9}" destId="{FC80F6F2-8ABB-4A00-9603-5CA231E21F68}" srcOrd="1" destOrd="0" presId="urn:microsoft.com/office/officeart/2005/8/layout/gear1"/>
    <dgm:cxn modelId="{B6BFC62E-C3D2-4ADD-86B3-E478218EFFCA}" type="presOf" srcId="{5DBBFBAE-28C8-449D-9AEF-00D8D41F1CD0}" destId="{68F1DEE8-A6E9-4E37-A416-1EEE700E2670}" srcOrd="2" destOrd="0" presId="urn:microsoft.com/office/officeart/2005/8/layout/gear1"/>
    <dgm:cxn modelId="{671BBB65-B370-4180-BC10-905D83A0B228}" type="presOf" srcId="{5DBBFBAE-28C8-449D-9AEF-00D8D41F1CD0}" destId="{701A7D0D-60E7-4981-B182-F31909B45B58}" srcOrd="1" destOrd="0" presId="urn:microsoft.com/office/officeart/2005/8/layout/gear1"/>
    <dgm:cxn modelId="{FC2EA046-5309-41EA-B21B-A530E8FD7DDA}" type="presOf" srcId="{399F873F-6B26-410D-9F44-12CBB183BEB1}" destId="{F13F82B7-6E4A-47AF-A4FC-0F136D33A1CC}" srcOrd="0" destOrd="0" presId="urn:microsoft.com/office/officeart/2005/8/layout/gear1"/>
    <dgm:cxn modelId="{464B9267-AFE0-4613-82FA-5324144B1CCC}" type="presOf" srcId="{EB52F78B-0E2C-4A28-9968-9665EBEFADF4}" destId="{84C59906-DE38-48E7-BCB2-947BAF4F1DA2}" srcOrd="0" destOrd="0" presId="urn:microsoft.com/office/officeart/2005/8/layout/gear1"/>
    <dgm:cxn modelId="{6B6A5957-D0FF-4307-8EF7-AFCD1D4792D6}" type="presOf" srcId="{8F113A8B-3D8B-4019-A562-2FCAB5892628}" destId="{619B894B-6BDE-492C-B7F6-A29F8E752472}" srcOrd="0" destOrd="0" presId="urn:microsoft.com/office/officeart/2005/8/layout/gear1"/>
    <dgm:cxn modelId="{326D10AB-BBF9-4C06-BB8A-EB9BD2ADA172}" srcId="{84D991BE-C01E-483F-816D-19B0960C986B}" destId="{EB52F78B-0E2C-4A28-9968-9665EBEFADF4}" srcOrd="1" destOrd="0" parTransId="{F088BBB4-CBF2-4353-BA15-D6B3FE50EBD1}" sibTransId="{399F873F-6B26-410D-9F44-12CBB183BEB1}"/>
    <dgm:cxn modelId="{C29D60BF-EB2F-441E-80CC-751661D1ABB9}" srcId="{84D991BE-C01E-483F-816D-19B0960C986B}" destId="{D5A80DFE-EE9F-4AB6-9005-220AA1141BB9}" srcOrd="0" destOrd="0" parTransId="{1282B3F4-1712-44C0-85BC-1E3A1DBA5F03}" sibTransId="{8F113A8B-3D8B-4019-A562-2FCAB5892628}"/>
    <dgm:cxn modelId="{14DEBECC-FA9C-4C6A-8423-A686E84D704E}" srcId="{84D991BE-C01E-483F-816D-19B0960C986B}" destId="{5DBBFBAE-28C8-449D-9AEF-00D8D41F1CD0}" srcOrd="2" destOrd="0" parTransId="{EEEB11E6-9D3C-448C-A431-DDF2AB8BBE2E}" sibTransId="{6308D142-FF22-417D-BDE5-3146FF5D2444}"/>
    <dgm:cxn modelId="{43C4F1E0-A9F3-4412-BEDA-D61CA34463E1}" type="presOf" srcId="{D5A80DFE-EE9F-4AB6-9005-220AA1141BB9}" destId="{6D22EA0E-2CC7-4D45-9DEB-83A7B8A81319}" srcOrd="2" destOrd="0" presId="urn:microsoft.com/office/officeart/2005/8/layout/gear1"/>
    <dgm:cxn modelId="{8EB899F2-1A65-4BA3-8D64-7DE2954B0CDA}" type="presOf" srcId="{EB52F78B-0E2C-4A28-9968-9665EBEFADF4}" destId="{BCE8E401-941E-405E-8E2B-65E6D0AFFACC}" srcOrd="1" destOrd="0" presId="urn:microsoft.com/office/officeart/2005/8/layout/gear1"/>
    <dgm:cxn modelId="{990CB7F3-E8EB-46C1-AFF2-B87CE84C45AD}" type="presOf" srcId="{D5A80DFE-EE9F-4AB6-9005-220AA1141BB9}" destId="{7FF7F949-C869-490B-B021-E4DCCC7E5472}" srcOrd="0" destOrd="0" presId="urn:microsoft.com/office/officeart/2005/8/layout/gear1"/>
    <dgm:cxn modelId="{65399A83-EAE5-45F9-BA15-A7C94CC11048}" type="presParOf" srcId="{C07ED9ED-1560-4D96-8FE1-3BB343D0A904}" destId="{7FF7F949-C869-490B-B021-E4DCCC7E5472}" srcOrd="0" destOrd="0" presId="urn:microsoft.com/office/officeart/2005/8/layout/gear1"/>
    <dgm:cxn modelId="{D1E22A1B-FD20-4FD8-8B8C-753342BA78D5}" type="presParOf" srcId="{C07ED9ED-1560-4D96-8FE1-3BB343D0A904}" destId="{FC80F6F2-8ABB-4A00-9603-5CA231E21F68}" srcOrd="1" destOrd="0" presId="urn:microsoft.com/office/officeart/2005/8/layout/gear1"/>
    <dgm:cxn modelId="{0D6199BC-CDA3-4124-A8B3-863222668A1F}" type="presParOf" srcId="{C07ED9ED-1560-4D96-8FE1-3BB343D0A904}" destId="{6D22EA0E-2CC7-4D45-9DEB-83A7B8A81319}" srcOrd="2" destOrd="0" presId="urn:microsoft.com/office/officeart/2005/8/layout/gear1"/>
    <dgm:cxn modelId="{D2D066D8-CC18-492C-8AC7-4B1F53BDF731}" type="presParOf" srcId="{C07ED9ED-1560-4D96-8FE1-3BB343D0A904}" destId="{84C59906-DE38-48E7-BCB2-947BAF4F1DA2}" srcOrd="3" destOrd="0" presId="urn:microsoft.com/office/officeart/2005/8/layout/gear1"/>
    <dgm:cxn modelId="{DC4ED684-3A45-49FF-BEC5-2B3EBE5C89F4}" type="presParOf" srcId="{C07ED9ED-1560-4D96-8FE1-3BB343D0A904}" destId="{BCE8E401-941E-405E-8E2B-65E6D0AFFACC}" srcOrd="4" destOrd="0" presId="urn:microsoft.com/office/officeart/2005/8/layout/gear1"/>
    <dgm:cxn modelId="{394A8ECC-6BC2-4913-AFF3-ED12C614298C}" type="presParOf" srcId="{C07ED9ED-1560-4D96-8FE1-3BB343D0A904}" destId="{37E0822D-A530-4F3D-8699-E91303256DBF}" srcOrd="5" destOrd="0" presId="urn:microsoft.com/office/officeart/2005/8/layout/gear1"/>
    <dgm:cxn modelId="{23AC8A28-72DA-458B-8BA5-25B09AB2DDCD}" type="presParOf" srcId="{C07ED9ED-1560-4D96-8FE1-3BB343D0A904}" destId="{385D9F9A-E3D9-454E-B10B-0C2FDE677898}" srcOrd="6" destOrd="0" presId="urn:microsoft.com/office/officeart/2005/8/layout/gear1"/>
    <dgm:cxn modelId="{1C60D687-DAE5-4E1A-8D55-1D6A17D3FB3A}" type="presParOf" srcId="{C07ED9ED-1560-4D96-8FE1-3BB343D0A904}" destId="{701A7D0D-60E7-4981-B182-F31909B45B58}" srcOrd="7" destOrd="0" presId="urn:microsoft.com/office/officeart/2005/8/layout/gear1"/>
    <dgm:cxn modelId="{7CB2F9EA-6908-473C-9B9D-5F8041482CF0}" type="presParOf" srcId="{C07ED9ED-1560-4D96-8FE1-3BB343D0A904}" destId="{68F1DEE8-A6E9-4E37-A416-1EEE700E2670}" srcOrd="8" destOrd="0" presId="urn:microsoft.com/office/officeart/2005/8/layout/gear1"/>
    <dgm:cxn modelId="{05D99441-C940-46DC-8B2F-FFC2D27A802F}" type="presParOf" srcId="{C07ED9ED-1560-4D96-8FE1-3BB343D0A904}" destId="{E0BAE0B3-3E6E-434C-8637-6C60E6609EC0}" srcOrd="9" destOrd="0" presId="urn:microsoft.com/office/officeart/2005/8/layout/gear1"/>
    <dgm:cxn modelId="{BB805086-893F-404E-96AF-AC3495D29D59}" type="presParOf" srcId="{C07ED9ED-1560-4D96-8FE1-3BB343D0A904}" destId="{619B894B-6BDE-492C-B7F6-A29F8E752472}" srcOrd="10" destOrd="0" presId="urn:microsoft.com/office/officeart/2005/8/layout/gear1"/>
    <dgm:cxn modelId="{D5B68B2C-BED4-49C0-BDD6-55A688E9ED3C}" type="presParOf" srcId="{C07ED9ED-1560-4D96-8FE1-3BB343D0A904}" destId="{F13F82B7-6E4A-47AF-A4FC-0F136D33A1CC}" srcOrd="11" destOrd="0" presId="urn:microsoft.com/office/officeart/2005/8/layout/gear1"/>
    <dgm:cxn modelId="{0843B679-C510-45B2-A580-D61B8D1FB353}" type="presParOf" srcId="{C07ED9ED-1560-4D96-8FE1-3BB343D0A904}" destId="{4893B901-8AA6-4CF9-B362-1F93E83A103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C2E893-94AD-4FCE-ABD7-C2D39BCE5A18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</dgm:pt>
    <dgm:pt modelId="{156553FF-8484-43FD-97D1-4CB55301C663}">
      <dgm:prSet phldrT="[Text]" custT="1"/>
      <dgm:spPr>
        <a:solidFill>
          <a:srgbClr val="92D050">
            <a:alpha val="90000"/>
          </a:srgbClr>
        </a:solidFill>
        <a:ln>
          <a:noFill/>
        </a:ln>
      </dgm:spPr>
      <dgm:t>
        <a:bodyPr/>
        <a:lstStyle/>
        <a:p>
          <a:r>
            <a:rPr lang="fr-FR" sz="2800" noProof="0" dirty="0">
              <a:solidFill>
                <a:schemeClr val="bg1"/>
              </a:solidFill>
              <a:latin typeface="Arial" panose="020B0604020202020204" pitchFamily="34" charset="0"/>
            </a:rPr>
            <a:t>FIP/DPC</a:t>
          </a:r>
        </a:p>
      </dgm:t>
    </dgm:pt>
    <dgm:pt modelId="{716554EF-A2B5-49E5-86D5-98E39654F516}" type="parTrans" cxnId="{D709A3C7-072B-460B-BC12-CD3ACBA51F00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3521F1-6BB3-454B-BEB1-03267F9CF64A}" type="sibTrans" cxnId="{D709A3C7-072B-460B-BC12-CD3ACBA51F00}">
      <dgm:prSet/>
      <dgm:spPr>
        <a:solidFill>
          <a:schemeClr val="accent3">
            <a:alpha val="25000"/>
          </a:schemeClr>
        </a:solidFill>
        <a:ln>
          <a:noFill/>
        </a:ln>
      </dgm:spPr>
      <dgm:t>
        <a:bodyPr/>
        <a:lstStyle/>
        <a:p>
          <a:endParaRPr lang="fr-FR" noProof="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7780C0-5177-4DFA-BE72-AFCA5D28DE2D}">
      <dgm:prSet phldrT="[Text]" custT="1"/>
      <dgm:spPr>
        <a:solidFill>
          <a:schemeClr val="accent4">
            <a:alpha val="90000"/>
          </a:schemeClr>
        </a:solidFill>
        <a:ln>
          <a:noFill/>
        </a:ln>
      </dgm:spPr>
      <dgm:t>
        <a:bodyPr/>
        <a:lstStyle/>
        <a:p>
          <a:r>
            <a:rPr lang="fr-FR" sz="2800" noProof="0" dirty="0">
              <a:solidFill>
                <a:schemeClr val="bg1"/>
              </a:solidFill>
              <a:latin typeface="Arial" panose="020B0604020202020204" pitchFamily="34" charset="0"/>
            </a:rPr>
            <a:t>Agrément/approbation du DG</a:t>
          </a:r>
        </a:p>
      </dgm:t>
    </dgm:pt>
    <dgm:pt modelId="{A285729B-D217-4578-8F2C-B594DADF4E65}" type="parTrans" cxnId="{2F874F83-C002-4384-93EE-599D3A4DE694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44B553-90E3-4FD3-9376-B975E479D892}" type="sibTrans" cxnId="{2F874F83-C002-4384-93EE-599D3A4DE694}">
      <dgm:prSet/>
      <dgm:spPr>
        <a:solidFill>
          <a:schemeClr val="accent3">
            <a:alpha val="25000"/>
          </a:schemeClr>
        </a:solidFill>
        <a:ln>
          <a:noFill/>
        </a:ln>
      </dgm:spPr>
      <dgm:t>
        <a:bodyPr/>
        <a:lstStyle/>
        <a:p>
          <a:endParaRPr lang="fr-FR" noProof="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DE814B-2863-4916-B690-FCEA88143691}">
      <dgm:prSet phldrT="[Text]" custT="1"/>
      <dgm:spPr>
        <a:solidFill>
          <a:srgbClr val="00B0F0">
            <a:alpha val="90000"/>
          </a:srgbClr>
        </a:solidFill>
        <a:ln>
          <a:noFill/>
        </a:ln>
      </dgm:spPr>
      <dgm:t>
        <a:bodyPr/>
        <a:lstStyle/>
        <a:p>
          <a:r>
            <a:rPr lang="fr-FR" sz="2800" noProof="0" dirty="0">
              <a:solidFill>
                <a:schemeClr val="bg1"/>
              </a:solidFill>
              <a:latin typeface="Arial" panose="020B0604020202020204" pitchFamily="34" charset="0"/>
            </a:rPr>
            <a:t>Après l’approbation</a:t>
          </a:r>
        </a:p>
      </dgm:t>
    </dgm:pt>
    <dgm:pt modelId="{7F52E673-163D-48B2-8C9C-114459800662}" type="parTrans" cxnId="{DEB9C87C-998B-4E55-91D9-A9D21EC42838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9546BE-3AC6-4CB6-A806-BCD8C00D15BA}" type="sibTrans" cxnId="{DEB9C87C-998B-4E55-91D9-A9D21EC42838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049AD9-48C8-4295-B24D-9568186D0EE0}">
      <dgm:prSet/>
      <dgm:spPr>
        <a:solidFill>
          <a:srgbClr val="92D050">
            <a:alpha val="25000"/>
          </a:srgbClr>
        </a:solidFill>
        <a:ln>
          <a:noFill/>
        </a:ln>
      </dgm:spPr>
      <dgm:t>
        <a:bodyPr anchor="ctr" anchorCtr="0"/>
        <a:lstStyle/>
        <a:p>
          <a:r>
            <a:rPr lang="fr-FR" b="1" noProof="0" dirty="0">
              <a:solidFill>
                <a:schemeClr val="bg1"/>
              </a:solidFill>
              <a:latin typeface="Arial" panose="020B0604020202020204" pitchFamily="34" charset="0"/>
            </a:rPr>
            <a:t>informations indicatives</a:t>
          </a:r>
          <a:r>
            <a:rPr lang="fr-FR" noProof="0" dirty="0">
              <a:solidFill>
                <a:schemeClr val="bg1"/>
              </a:solidFill>
            </a:rPr>
            <a:t> sur les risques environnementaux et sociaux et leurs effets potentiels ; et toutes mesures visant à faire face à ces risques et effets</a:t>
          </a:r>
        </a:p>
      </dgm:t>
    </dgm:pt>
    <dgm:pt modelId="{31B3F7B0-4158-44AE-84E3-16AF781D2DC6}" type="parTrans" cxnId="{1CB83BFB-35D6-4EE7-9550-EDB554196138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03994B-EAC4-48F7-8556-C33002D592F9}" type="sibTrans" cxnId="{1CB83BFB-35D6-4EE7-9550-EDB554196138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89A452-48E1-4456-8277-60D5EA498C8C}">
      <dgm:prSet/>
      <dgm:spPr>
        <a:solidFill>
          <a:schemeClr val="accent4">
            <a:alpha val="25000"/>
          </a:schemeClr>
        </a:solidFill>
        <a:ln>
          <a:noFill/>
        </a:ln>
      </dgm:spPr>
      <dgm:t>
        <a:bodyPr anchor="ctr" anchorCtr="0"/>
        <a:lstStyle/>
        <a:p>
          <a:r>
            <a:rPr lang="fr-FR" noProof="0" dirty="0">
              <a:solidFill>
                <a:schemeClr val="bg1"/>
              </a:solidFill>
            </a:rPr>
            <a:t>Informations supplémentaires sur les risques et effets environnementaux et sociaux, et mesures visant à y faire face, </a:t>
          </a:r>
          <a:r>
            <a:rPr lang="fr-FR" b="1" noProof="0" dirty="0">
              <a:solidFill>
                <a:schemeClr val="bg1"/>
              </a:solidFill>
            </a:rPr>
            <a:t>y compris les évaluations environnementales et sociales réalisées, les plans de gestion environnementale et sociale ou instruments équivalents</a:t>
          </a:r>
        </a:p>
      </dgm:t>
    </dgm:pt>
    <dgm:pt modelId="{66E5C409-8D12-4107-9305-2AA437D932B9}" type="parTrans" cxnId="{6666649E-2734-4FAE-86DC-B778BAE39D63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6C43E0-8491-4CB0-8A89-1B59D5BCC09E}" type="sibTrans" cxnId="{6666649E-2734-4FAE-86DC-B778BAE39D63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E9157C-AF59-424B-A00C-1C7385084553}">
      <dgm:prSet/>
      <dgm:spPr>
        <a:solidFill>
          <a:srgbClr val="00B0F0">
            <a:alpha val="25000"/>
          </a:srgbClr>
        </a:solidFill>
        <a:ln>
          <a:noFill/>
        </a:ln>
      </dgm:spPr>
      <dgm:t>
        <a:bodyPr anchor="ctr" anchorCtr="0"/>
        <a:lstStyle/>
        <a:p>
          <a:r>
            <a:rPr lang="fr-FR" noProof="0" dirty="0">
              <a:solidFill>
                <a:schemeClr val="bg1"/>
              </a:solidFill>
            </a:rPr>
            <a:t>Informations sur la </a:t>
          </a:r>
          <a:r>
            <a:rPr lang="fr-FR" b="1" noProof="0" dirty="0">
              <a:solidFill>
                <a:schemeClr val="bg1"/>
              </a:solidFill>
            </a:rPr>
            <a:t>mise en œuvre des mesures de gestion environnementale et sociale pertinentes </a:t>
          </a:r>
          <a:r>
            <a:rPr lang="fr-FR" noProof="0" dirty="0">
              <a:solidFill>
                <a:schemeClr val="bg1"/>
              </a:solidFill>
            </a:rPr>
            <a:t>à mi-parcours des projets, le cas échéant, et à l’achèvement</a:t>
          </a:r>
        </a:p>
      </dgm:t>
    </dgm:pt>
    <dgm:pt modelId="{F0D7D95A-B521-4332-8D57-E3358F1CC51C}" type="parTrans" cxnId="{F8586014-D516-4BE2-BD06-5068E186EA92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343A05-0108-4030-8024-7E03C038DCF5}" type="sibTrans" cxnId="{F8586014-D516-4BE2-BD06-5068E186EA92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567B0B-9995-465B-A102-702E9F638F9B}" type="pres">
      <dgm:prSet presAssocID="{78C2E893-94AD-4FCE-ABD7-C2D39BCE5A18}" presName="Name0" presStyleCnt="0">
        <dgm:presLayoutVars>
          <dgm:dir/>
          <dgm:animLvl val="lvl"/>
          <dgm:resizeHandles val="exact"/>
        </dgm:presLayoutVars>
      </dgm:prSet>
      <dgm:spPr/>
    </dgm:pt>
    <dgm:pt modelId="{7286D319-AFA4-44F5-95F0-FE3D1B63514B}" type="pres">
      <dgm:prSet presAssocID="{78C2E893-94AD-4FCE-ABD7-C2D39BCE5A18}" presName="tSp" presStyleCnt="0"/>
      <dgm:spPr/>
    </dgm:pt>
    <dgm:pt modelId="{BEA8BD3C-8748-42D2-8E9E-BD33211F9830}" type="pres">
      <dgm:prSet presAssocID="{78C2E893-94AD-4FCE-ABD7-C2D39BCE5A18}" presName="bSp" presStyleCnt="0"/>
      <dgm:spPr/>
    </dgm:pt>
    <dgm:pt modelId="{B57683D9-A6DB-4DA5-981D-F22127728F68}" type="pres">
      <dgm:prSet presAssocID="{78C2E893-94AD-4FCE-ABD7-C2D39BCE5A18}" presName="process" presStyleCnt="0"/>
      <dgm:spPr/>
    </dgm:pt>
    <dgm:pt modelId="{57A08C58-6880-49B7-9498-55102EFC12D1}" type="pres">
      <dgm:prSet presAssocID="{156553FF-8484-43FD-97D1-4CB55301C663}" presName="composite1" presStyleCnt="0"/>
      <dgm:spPr/>
    </dgm:pt>
    <dgm:pt modelId="{9F177085-3002-4C13-B3C7-DEB6698A76DE}" type="pres">
      <dgm:prSet presAssocID="{156553FF-8484-43FD-97D1-4CB55301C663}" presName="dummyNode1" presStyleLbl="node1" presStyleIdx="0" presStyleCnt="3"/>
      <dgm:spPr/>
    </dgm:pt>
    <dgm:pt modelId="{57548BA4-C53E-46C5-AC3A-F3F1C7492607}" type="pres">
      <dgm:prSet presAssocID="{156553FF-8484-43FD-97D1-4CB55301C663}" presName="childNode1" presStyleLbl="bgAcc1" presStyleIdx="0" presStyleCnt="3">
        <dgm:presLayoutVars>
          <dgm:bulletEnabled val="1"/>
        </dgm:presLayoutVars>
      </dgm:prSet>
      <dgm:spPr/>
    </dgm:pt>
    <dgm:pt modelId="{BD7CA0C5-2C60-49B3-9307-D879CD9941C1}" type="pres">
      <dgm:prSet presAssocID="{156553FF-8484-43FD-97D1-4CB55301C663}" presName="childNode1tx" presStyleLbl="bgAcc1" presStyleIdx="0" presStyleCnt="3">
        <dgm:presLayoutVars>
          <dgm:bulletEnabled val="1"/>
        </dgm:presLayoutVars>
      </dgm:prSet>
      <dgm:spPr/>
    </dgm:pt>
    <dgm:pt modelId="{9F5E755B-CAFF-4D0D-8B12-C4EFB1D7BB65}" type="pres">
      <dgm:prSet presAssocID="{156553FF-8484-43FD-97D1-4CB55301C663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0E39D2E3-B8FC-4B4A-A649-AC072A13EC01}" type="pres">
      <dgm:prSet presAssocID="{156553FF-8484-43FD-97D1-4CB55301C663}" presName="connSite1" presStyleCnt="0"/>
      <dgm:spPr/>
    </dgm:pt>
    <dgm:pt modelId="{CBAE4D43-6F67-4B38-B8BA-B68D87CD4C4A}" type="pres">
      <dgm:prSet presAssocID="{5D3521F1-6BB3-454B-BEB1-03267F9CF64A}" presName="Name9" presStyleLbl="sibTrans2D1" presStyleIdx="0" presStyleCnt="2"/>
      <dgm:spPr/>
    </dgm:pt>
    <dgm:pt modelId="{BE96D065-A654-4396-98FC-F6D5A19DADDE}" type="pres">
      <dgm:prSet presAssocID="{427780C0-5177-4DFA-BE72-AFCA5D28DE2D}" presName="composite2" presStyleCnt="0"/>
      <dgm:spPr/>
    </dgm:pt>
    <dgm:pt modelId="{47E784C4-64B8-4A97-9BBE-3E30FCE24898}" type="pres">
      <dgm:prSet presAssocID="{427780C0-5177-4DFA-BE72-AFCA5D28DE2D}" presName="dummyNode2" presStyleLbl="node1" presStyleIdx="0" presStyleCnt="3"/>
      <dgm:spPr/>
    </dgm:pt>
    <dgm:pt modelId="{C83030A6-655F-469D-9AE4-7380FFE33B9F}" type="pres">
      <dgm:prSet presAssocID="{427780C0-5177-4DFA-BE72-AFCA5D28DE2D}" presName="childNode2" presStyleLbl="bgAcc1" presStyleIdx="1" presStyleCnt="3" custScaleX="131168" custScaleY="112334" custLinFactNeighborX="-1902" custLinFactNeighborY="7127">
        <dgm:presLayoutVars>
          <dgm:bulletEnabled val="1"/>
        </dgm:presLayoutVars>
      </dgm:prSet>
      <dgm:spPr/>
    </dgm:pt>
    <dgm:pt modelId="{3F4B8049-8C7D-4E8C-A63F-7EEA99DA0DB9}" type="pres">
      <dgm:prSet presAssocID="{427780C0-5177-4DFA-BE72-AFCA5D28DE2D}" presName="childNode2tx" presStyleLbl="bgAcc1" presStyleIdx="1" presStyleCnt="3">
        <dgm:presLayoutVars>
          <dgm:bulletEnabled val="1"/>
        </dgm:presLayoutVars>
      </dgm:prSet>
      <dgm:spPr/>
    </dgm:pt>
    <dgm:pt modelId="{DC208A55-0AD1-4FF5-99E6-FD2E2C4A8F65}" type="pres">
      <dgm:prSet presAssocID="{427780C0-5177-4DFA-BE72-AFCA5D28DE2D}" presName="parentNode2" presStyleLbl="node1" presStyleIdx="1" presStyleCnt="3" custScaleX="139855" custLinFactNeighborX="-16304" custLinFactNeighborY="1153">
        <dgm:presLayoutVars>
          <dgm:chMax val="0"/>
          <dgm:bulletEnabled val="1"/>
        </dgm:presLayoutVars>
      </dgm:prSet>
      <dgm:spPr/>
    </dgm:pt>
    <dgm:pt modelId="{10C903CF-2E2D-4966-9D6F-C596BEB92220}" type="pres">
      <dgm:prSet presAssocID="{427780C0-5177-4DFA-BE72-AFCA5D28DE2D}" presName="connSite2" presStyleCnt="0"/>
      <dgm:spPr/>
    </dgm:pt>
    <dgm:pt modelId="{2DE34197-9404-4F31-89BC-51E550A7C597}" type="pres">
      <dgm:prSet presAssocID="{9C44B553-90E3-4FD3-9376-B975E479D892}" presName="Name18" presStyleLbl="sibTrans2D1" presStyleIdx="1" presStyleCnt="2"/>
      <dgm:spPr/>
    </dgm:pt>
    <dgm:pt modelId="{4CF8C692-0451-45DE-A0DA-152A090AFE88}" type="pres">
      <dgm:prSet presAssocID="{1CDE814B-2863-4916-B690-FCEA88143691}" presName="composite1" presStyleCnt="0"/>
      <dgm:spPr/>
    </dgm:pt>
    <dgm:pt modelId="{BC9F55DC-0764-4F71-9667-003079A6A63F}" type="pres">
      <dgm:prSet presAssocID="{1CDE814B-2863-4916-B690-FCEA88143691}" presName="dummyNode1" presStyleLbl="node1" presStyleIdx="1" presStyleCnt="3"/>
      <dgm:spPr/>
    </dgm:pt>
    <dgm:pt modelId="{EE751FB8-66D7-4AD3-BDE8-1710140E2013}" type="pres">
      <dgm:prSet presAssocID="{1CDE814B-2863-4916-B690-FCEA88143691}" presName="childNode1" presStyleLbl="bgAcc1" presStyleIdx="2" presStyleCnt="3">
        <dgm:presLayoutVars>
          <dgm:bulletEnabled val="1"/>
        </dgm:presLayoutVars>
      </dgm:prSet>
      <dgm:spPr/>
    </dgm:pt>
    <dgm:pt modelId="{687D101B-43B8-4182-A170-A5152BDE0033}" type="pres">
      <dgm:prSet presAssocID="{1CDE814B-2863-4916-B690-FCEA88143691}" presName="childNode1tx" presStyleLbl="bgAcc1" presStyleIdx="2" presStyleCnt="3">
        <dgm:presLayoutVars>
          <dgm:bulletEnabled val="1"/>
        </dgm:presLayoutVars>
      </dgm:prSet>
      <dgm:spPr/>
    </dgm:pt>
    <dgm:pt modelId="{8A61719B-4963-4FF4-8DAD-E49F192DC328}" type="pres">
      <dgm:prSet presAssocID="{1CDE814B-2863-4916-B690-FCEA88143691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B69EABE8-1B18-48C9-BD69-15BF5FE4D14B}" type="pres">
      <dgm:prSet presAssocID="{1CDE814B-2863-4916-B690-FCEA88143691}" presName="connSite1" presStyleCnt="0"/>
      <dgm:spPr/>
    </dgm:pt>
  </dgm:ptLst>
  <dgm:cxnLst>
    <dgm:cxn modelId="{86618D0D-6157-4E4E-912B-CA84B39B2175}" type="presOf" srcId="{1CDE814B-2863-4916-B690-FCEA88143691}" destId="{8A61719B-4963-4FF4-8DAD-E49F192DC328}" srcOrd="0" destOrd="0" presId="urn:microsoft.com/office/officeart/2005/8/layout/hProcess4"/>
    <dgm:cxn modelId="{CB3E0610-37AC-4C8D-B7AA-E52EA49B61A9}" type="presOf" srcId="{5D3521F1-6BB3-454B-BEB1-03267F9CF64A}" destId="{CBAE4D43-6F67-4B38-B8BA-B68D87CD4C4A}" srcOrd="0" destOrd="0" presId="urn:microsoft.com/office/officeart/2005/8/layout/hProcess4"/>
    <dgm:cxn modelId="{F8586014-D516-4BE2-BD06-5068E186EA92}" srcId="{1CDE814B-2863-4916-B690-FCEA88143691}" destId="{50E9157C-AF59-424B-A00C-1C7385084553}" srcOrd="0" destOrd="0" parTransId="{F0D7D95A-B521-4332-8D57-E3358F1CC51C}" sibTransId="{F5343A05-0108-4030-8024-7E03C038DCF5}"/>
    <dgm:cxn modelId="{433C901F-947F-454B-B13A-DCFAE33608D8}" type="presOf" srcId="{427780C0-5177-4DFA-BE72-AFCA5D28DE2D}" destId="{DC208A55-0AD1-4FF5-99E6-FD2E2C4A8F65}" srcOrd="0" destOrd="0" presId="urn:microsoft.com/office/officeart/2005/8/layout/hProcess4"/>
    <dgm:cxn modelId="{07D2BC31-881F-4081-8773-83CCA773353B}" type="presOf" srcId="{50E9157C-AF59-424B-A00C-1C7385084553}" destId="{EE751FB8-66D7-4AD3-BDE8-1710140E2013}" srcOrd="0" destOrd="0" presId="urn:microsoft.com/office/officeart/2005/8/layout/hProcess4"/>
    <dgm:cxn modelId="{6F5F2664-8A42-45EA-B41C-A64356700E2A}" type="presOf" srcId="{78C2E893-94AD-4FCE-ABD7-C2D39BCE5A18}" destId="{68567B0B-9995-465B-A102-702E9F638F9B}" srcOrd="0" destOrd="0" presId="urn:microsoft.com/office/officeart/2005/8/layout/hProcess4"/>
    <dgm:cxn modelId="{5C126E66-0B4C-46D4-B84A-63D97160BB7B}" type="presOf" srcId="{44049AD9-48C8-4295-B24D-9568186D0EE0}" destId="{57548BA4-C53E-46C5-AC3A-F3F1C7492607}" srcOrd="0" destOrd="0" presId="urn:microsoft.com/office/officeart/2005/8/layout/hProcess4"/>
    <dgm:cxn modelId="{DEB9C87C-998B-4E55-91D9-A9D21EC42838}" srcId="{78C2E893-94AD-4FCE-ABD7-C2D39BCE5A18}" destId="{1CDE814B-2863-4916-B690-FCEA88143691}" srcOrd="2" destOrd="0" parTransId="{7F52E673-163D-48B2-8C9C-114459800662}" sibTransId="{5B9546BE-3AC6-4CB6-A806-BCD8C00D15BA}"/>
    <dgm:cxn modelId="{2F874F83-C002-4384-93EE-599D3A4DE694}" srcId="{78C2E893-94AD-4FCE-ABD7-C2D39BCE5A18}" destId="{427780C0-5177-4DFA-BE72-AFCA5D28DE2D}" srcOrd="1" destOrd="0" parTransId="{A285729B-D217-4578-8F2C-B594DADF4E65}" sibTransId="{9C44B553-90E3-4FD3-9376-B975E479D892}"/>
    <dgm:cxn modelId="{C36DA491-8914-458B-B34B-221ADD695D39}" type="presOf" srcId="{44049AD9-48C8-4295-B24D-9568186D0EE0}" destId="{BD7CA0C5-2C60-49B3-9307-D879CD9941C1}" srcOrd="1" destOrd="0" presId="urn:microsoft.com/office/officeart/2005/8/layout/hProcess4"/>
    <dgm:cxn modelId="{84738593-301E-48F1-9D54-8123E531FFB8}" type="presOf" srcId="{C289A452-48E1-4456-8277-60D5EA498C8C}" destId="{C83030A6-655F-469D-9AE4-7380FFE33B9F}" srcOrd="0" destOrd="0" presId="urn:microsoft.com/office/officeart/2005/8/layout/hProcess4"/>
    <dgm:cxn modelId="{6666649E-2734-4FAE-86DC-B778BAE39D63}" srcId="{427780C0-5177-4DFA-BE72-AFCA5D28DE2D}" destId="{C289A452-48E1-4456-8277-60D5EA498C8C}" srcOrd="0" destOrd="0" parTransId="{66E5C409-8D12-4107-9305-2AA437D932B9}" sibTransId="{C76C43E0-8491-4CB0-8A89-1B59D5BCC09E}"/>
    <dgm:cxn modelId="{D709A3C7-072B-460B-BC12-CD3ACBA51F00}" srcId="{78C2E893-94AD-4FCE-ABD7-C2D39BCE5A18}" destId="{156553FF-8484-43FD-97D1-4CB55301C663}" srcOrd="0" destOrd="0" parTransId="{716554EF-A2B5-49E5-86D5-98E39654F516}" sibTransId="{5D3521F1-6BB3-454B-BEB1-03267F9CF64A}"/>
    <dgm:cxn modelId="{53B73CCA-6172-405E-91A8-C5401FC4C56F}" type="presOf" srcId="{50E9157C-AF59-424B-A00C-1C7385084553}" destId="{687D101B-43B8-4182-A170-A5152BDE0033}" srcOrd="1" destOrd="0" presId="urn:microsoft.com/office/officeart/2005/8/layout/hProcess4"/>
    <dgm:cxn modelId="{3767C7D5-970D-492C-8E52-2F2DEF22D8BB}" type="presOf" srcId="{9C44B553-90E3-4FD3-9376-B975E479D892}" destId="{2DE34197-9404-4F31-89BC-51E550A7C597}" srcOrd="0" destOrd="0" presId="urn:microsoft.com/office/officeart/2005/8/layout/hProcess4"/>
    <dgm:cxn modelId="{1657B2D8-635E-487D-8DF3-A02363146C2F}" type="presOf" srcId="{156553FF-8484-43FD-97D1-4CB55301C663}" destId="{9F5E755B-CAFF-4D0D-8B12-C4EFB1D7BB65}" srcOrd="0" destOrd="0" presId="urn:microsoft.com/office/officeart/2005/8/layout/hProcess4"/>
    <dgm:cxn modelId="{BC816FDE-97F3-436C-ACF8-1637FF40C2EB}" type="presOf" srcId="{C289A452-48E1-4456-8277-60D5EA498C8C}" destId="{3F4B8049-8C7D-4E8C-A63F-7EEA99DA0DB9}" srcOrd="1" destOrd="0" presId="urn:microsoft.com/office/officeart/2005/8/layout/hProcess4"/>
    <dgm:cxn modelId="{1CB83BFB-35D6-4EE7-9550-EDB554196138}" srcId="{156553FF-8484-43FD-97D1-4CB55301C663}" destId="{44049AD9-48C8-4295-B24D-9568186D0EE0}" srcOrd="0" destOrd="0" parTransId="{31B3F7B0-4158-44AE-84E3-16AF781D2DC6}" sibTransId="{0A03994B-EAC4-48F7-8556-C33002D592F9}"/>
    <dgm:cxn modelId="{0DBFD3C8-7DD2-40C1-AB95-B2BC37F3245F}" type="presParOf" srcId="{68567B0B-9995-465B-A102-702E9F638F9B}" destId="{7286D319-AFA4-44F5-95F0-FE3D1B63514B}" srcOrd="0" destOrd="0" presId="urn:microsoft.com/office/officeart/2005/8/layout/hProcess4"/>
    <dgm:cxn modelId="{F9ABC700-6374-4041-A98B-2080622FB4C0}" type="presParOf" srcId="{68567B0B-9995-465B-A102-702E9F638F9B}" destId="{BEA8BD3C-8748-42D2-8E9E-BD33211F9830}" srcOrd="1" destOrd="0" presId="urn:microsoft.com/office/officeart/2005/8/layout/hProcess4"/>
    <dgm:cxn modelId="{2618D185-6FF3-4C08-A49F-3D3181EBCC40}" type="presParOf" srcId="{68567B0B-9995-465B-A102-702E9F638F9B}" destId="{B57683D9-A6DB-4DA5-981D-F22127728F68}" srcOrd="2" destOrd="0" presId="urn:microsoft.com/office/officeart/2005/8/layout/hProcess4"/>
    <dgm:cxn modelId="{25984E06-07BC-4F1A-B216-AF4574C413BD}" type="presParOf" srcId="{B57683D9-A6DB-4DA5-981D-F22127728F68}" destId="{57A08C58-6880-49B7-9498-55102EFC12D1}" srcOrd="0" destOrd="0" presId="urn:microsoft.com/office/officeart/2005/8/layout/hProcess4"/>
    <dgm:cxn modelId="{6538A721-76D6-4777-A59E-4B755679A078}" type="presParOf" srcId="{57A08C58-6880-49B7-9498-55102EFC12D1}" destId="{9F177085-3002-4C13-B3C7-DEB6698A76DE}" srcOrd="0" destOrd="0" presId="urn:microsoft.com/office/officeart/2005/8/layout/hProcess4"/>
    <dgm:cxn modelId="{959D03BC-CBE5-4C6E-A4D1-D41E203A9E9C}" type="presParOf" srcId="{57A08C58-6880-49B7-9498-55102EFC12D1}" destId="{57548BA4-C53E-46C5-AC3A-F3F1C7492607}" srcOrd="1" destOrd="0" presId="urn:microsoft.com/office/officeart/2005/8/layout/hProcess4"/>
    <dgm:cxn modelId="{7242B96A-83D9-4C34-AA08-D5F87E8F54CA}" type="presParOf" srcId="{57A08C58-6880-49B7-9498-55102EFC12D1}" destId="{BD7CA0C5-2C60-49B3-9307-D879CD9941C1}" srcOrd="2" destOrd="0" presId="urn:microsoft.com/office/officeart/2005/8/layout/hProcess4"/>
    <dgm:cxn modelId="{5ED0E39F-2E15-4AF4-BB93-E1C13F305777}" type="presParOf" srcId="{57A08C58-6880-49B7-9498-55102EFC12D1}" destId="{9F5E755B-CAFF-4D0D-8B12-C4EFB1D7BB65}" srcOrd="3" destOrd="0" presId="urn:microsoft.com/office/officeart/2005/8/layout/hProcess4"/>
    <dgm:cxn modelId="{0F1BD648-E0BE-4905-AAC4-1CAAE4B9CA34}" type="presParOf" srcId="{57A08C58-6880-49B7-9498-55102EFC12D1}" destId="{0E39D2E3-B8FC-4B4A-A649-AC072A13EC01}" srcOrd="4" destOrd="0" presId="urn:microsoft.com/office/officeart/2005/8/layout/hProcess4"/>
    <dgm:cxn modelId="{17C3EBC0-941F-41C4-B6EB-5BEF89658900}" type="presParOf" srcId="{B57683D9-A6DB-4DA5-981D-F22127728F68}" destId="{CBAE4D43-6F67-4B38-B8BA-B68D87CD4C4A}" srcOrd="1" destOrd="0" presId="urn:microsoft.com/office/officeart/2005/8/layout/hProcess4"/>
    <dgm:cxn modelId="{B4C0C408-72E3-491C-88DB-B29D7FF8982B}" type="presParOf" srcId="{B57683D9-A6DB-4DA5-981D-F22127728F68}" destId="{BE96D065-A654-4396-98FC-F6D5A19DADDE}" srcOrd="2" destOrd="0" presId="urn:microsoft.com/office/officeart/2005/8/layout/hProcess4"/>
    <dgm:cxn modelId="{66EBA12C-8B60-4FD8-B010-95A855353BC3}" type="presParOf" srcId="{BE96D065-A654-4396-98FC-F6D5A19DADDE}" destId="{47E784C4-64B8-4A97-9BBE-3E30FCE24898}" srcOrd="0" destOrd="0" presId="urn:microsoft.com/office/officeart/2005/8/layout/hProcess4"/>
    <dgm:cxn modelId="{09CC5CE8-A1FD-4CF5-B46E-0F7935B22BF6}" type="presParOf" srcId="{BE96D065-A654-4396-98FC-F6D5A19DADDE}" destId="{C83030A6-655F-469D-9AE4-7380FFE33B9F}" srcOrd="1" destOrd="0" presId="urn:microsoft.com/office/officeart/2005/8/layout/hProcess4"/>
    <dgm:cxn modelId="{E748FC42-D58E-4093-9A96-E62ED81394C8}" type="presParOf" srcId="{BE96D065-A654-4396-98FC-F6D5A19DADDE}" destId="{3F4B8049-8C7D-4E8C-A63F-7EEA99DA0DB9}" srcOrd="2" destOrd="0" presId="urn:microsoft.com/office/officeart/2005/8/layout/hProcess4"/>
    <dgm:cxn modelId="{EE228728-4A7A-438A-83D9-8CD9BEDA5700}" type="presParOf" srcId="{BE96D065-A654-4396-98FC-F6D5A19DADDE}" destId="{DC208A55-0AD1-4FF5-99E6-FD2E2C4A8F65}" srcOrd="3" destOrd="0" presId="urn:microsoft.com/office/officeart/2005/8/layout/hProcess4"/>
    <dgm:cxn modelId="{8CA9BAFF-D6A7-41F7-99D4-5A0727A5EA33}" type="presParOf" srcId="{BE96D065-A654-4396-98FC-F6D5A19DADDE}" destId="{10C903CF-2E2D-4966-9D6F-C596BEB92220}" srcOrd="4" destOrd="0" presId="urn:microsoft.com/office/officeart/2005/8/layout/hProcess4"/>
    <dgm:cxn modelId="{D594C6AC-D9CD-4AD0-B0BE-BD318DFDA985}" type="presParOf" srcId="{B57683D9-A6DB-4DA5-981D-F22127728F68}" destId="{2DE34197-9404-4F31-89BC-51E550A7C597}" srcOrd="3" destOrd="0" presId="urn:microsoft.com/office/officeart/2005/8/layout/hProcess4"/>
    <dgm:cxn modelId="{1BB81C95-E047-40E2-82A6-580194C404EA}" type="presParOf" srcId="{B57683D9-A6DB-4DA5-981D-F22127728F68}" destId="{4CF8C692-0451-45DE-A0DA-152A090AFE88}" srcOrd="4" destOrd="0" presId="urn:microsoft.com/office/officeart/2005/8/layout/hProcess4"/>
    <dgm:cxn modelId="{897FED22-9E3C-4A77-828F-C79553DB48DD}" type="presParOf" srcId="{4CF8C692-0451-45DE-A0DA-152A090AFE88}" destId="{BC9F55DC-0764-4F71-9667-003079A6A63F}" srcOrd="0" destOrd="0" presId="urn:microsoft.com/office/officeart/2005/8/layout/hProcess4"/>
    <dgm:cxn modelId="{41A6296A-64CB-41BB-A9FE-BEEF9C6E14FD}" type="presParOf" srcId="{4CF8C692-0451-45DE-A0DA-152A090AFE88}" destId="{EE751FB8-66D7-4AD3-BDE8-1710140E2013}" srcOrd="1" destOrd="0" presId="urn:microsoft.com/office/officeart/2005/8/layout/hProcess4"/>
    <dgm:cxn modelId="{F36E7E82-7130-4AF9-A42B-5C2690389AFB}" type="presParOf" srcId="{4CF8C692-0451-45DE-A0DA-152A090AFE88}" destId="{687D101B-43B8-4182-A170-A5152BDE0033}" srcOrd="2" destOrd="0" presId="urn:microsoft.com/office/officeart/2005/8/layout/hProcess4"/>
    <dgm:cxn modelId="{ADA90463-B22C-46E4-A312-242A6F6F1242}" type="presParOf" srcId="{4CF8C692-0451-45DE-A0DA-152A090AFE88}" destId="{8A61719B-4963-4FF4-8DAD-E49F192DC328}" srcOrd="3" destOrd="0" presId="urn:microsoft.com/office/officeart/2005/8/layout/hProcess4"/>
    <dgm:cxn modelId="{09E07169-B3BD-423D-B94C-7AE07BDD223B}" type="presParOf" srcId="{4CF8C692-0451-45DE-A0DA-152A090AFE88}" destId="{B69EABE8-1B18-48C9-BD69-15BF5FE4D14B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CD2905-43AB-4275-A67D-A0452C54A614}">
      <dsp:nvSpPr>
        <dsp:cNvPr id="0" name=""/>
        <dsp:cNvSpPr/>
      </dsp:nvSpPr>
      <dsp:spPr>
        <a:xfrm>
          <a:off x="6563" y="3205042"/>
          <a:ext cx="1036087" cy="1036087"/>
        </a:xfrm>
        <a:prstGeom prst="donut">
          <a:avLst>
            <a:gd name="adj" fmla="val 20000"/>
          </a:avLst>
        </a:prstGeom>
        <a:solidFill>
          <a:schemeClr val="accent4">
            <a:alpha val="2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479C30-C79C-45DE-878F-ED74B8B26064}">
      <dsp:nvSpPr>
        <dsp:cNvPr id="0" name=""/>
        <dsp:cNvSpPr/>
      </dsp:nvSpPr>
      <dsp:spPr>
        <a:xfrm rot="17700000">
          <a:off x="182181" y="2360420"/>
          <a:ext cx="1287971" cy="620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2010 : phase pilote de l’accréditation</a:t>
          </a:r>
        </a:p>
      </dsp:txBody>
      <dsp:txXfrm>
        <a:off x="182181" y="2360420"/>
        <a:ext cx="1287971" cy="620702"/>
      </dsp:txXfrm>
    </dsp:sp>
    <dsp:sp modelId="{302FD5B1-D21B-436D-960C-99A1A4C0F54B}">
      <dsp:nvSpPr>
        <dsp:cNvPr id="0" name=""/>
        <dsp:cNvSpPr/>
      </dsp:nvSpPr>
      <dsp:spPr>
        <a:xfrm>
          <a:off x="1120774" y="3205042"/>
          <a:ext cx="1036087" cy="1036087"/>
        </a:xfrm>
        <a:prstGeom prst="donut">
          <a:avLst>
            <a:gd name="adj" fmla="val 20000"/>
          </a:avLst>
        </a:prstGeom>
        <a:solidFill>
          <a:schemeClr val="accent4">
            <a:alpha val="2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B5A944-8728-4006-B254-61FF8CFA1BF0}">
      <dsp:nvSpPr>
        <dsp:cNvPr id="0" name=""/>
        <dsp:cNvSpPr/>
      </dsp:nvSpPr>
      <dsp:spPr>
        <a:xfrm rot="17700000">
          <a:off x="1310858" y="2365448"/>
          <a:ext cx="1309536" cy="610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b="0" kern="12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2011 : approbation de la politique actuelle de sauvegarde env. et soc.</a:t>
          </a:r>
        </a:p>
      </dsp:txBody>
      <dsp:txXfrm>
        <a:off x="1310858" y="2365448"/>
        <a:ext cx="1309536" cy="610646"/>
      </dsp:txXfrm>
    </dsp:sp>
    <dsp:sp modelId="{A7E02C4D-CC88-4F86-BF98-DB49596FB29A}">
      <dsp:nvSpPr>
        <dsp:cNvPr id="0" name=""/>
        <dsp:cNvSpPr/>
      </dsp:nvSpPr>
      <dsp:spPr>
        <a:xfrm>
          <a:off x="2234903" y="3454188"/>
          <a:ext cx="537794" cy="537794"/>
        </a:xfrm>
        <a:prstGeom prst="ellipse">
          <a:avLst/>
        </a:prstGeom>
        <a:solidFill>
          <a:schemeClr val="accent3">
            <a:alpha val="2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D4779D-AC71-4943-A738-BB5A79B700BF}">
      <dsp:nvSpPr>
        <dsp:cNvPr id="0" name=""/>
        <dsp:cNvSpPr/>
      </dsp:nvSpPr>
      <dsp:spPr>
        <a:xfrm rot="17700000">
          <a:off x="1597959" y="4202714"/>
          <a:ext cx="1114155" cy="537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Évaluation des Agences</a:t>
          </a:r>
        </a:p>
      </dsp:txBody>
      <dsp:txXfrm>
        <a:off x="1597959" y="4202714"/>
        <a:ext cx="1114155" cy="537204"/>
      </dsp:txXfrm>
    </dsp:sp>
    <dsp:sp modelId="{B24C61EB-E72D-4DA7-89B2-9A47DE739B53}">
      <dsp:nvSpPr>
        <dsp:cNvPr id="0" name=""/>
        <dsp:cNvSpPr/>
      </dsp:nvSpPr>
      <dsp:spPr>
        <a:xfrm rot="17700000">
          <a:off x="2295486" y="2706254"/>
          <a:ext cx="1114155" cy="537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9BB76-2D1A-4647-815E-07AE9A55572A}">
      <dsp:nvSpPr>
        <dsp:cNvPr id="0" name=""/>
        <dsp:cNvSpPr/>
      </dsp:nvSpPr>
      <dsp:spPr>
        <a:xfrm>
          <a:off x="2850739" y="3205042"/>
          <a:ext cx="1036087" cy="1036087"/>
        </a:xfrm>
        <a:prstGeom prst="donut">
          <a:avLst>
            <a:gd name="adj" fmla="val 20000"/>
          </a:avLst>
        </a:prstGeom>
        <a:solidFill>
          <a:schemeClr val="accent4">
            <a:alpha val="2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71D329-238E-4A1E-A090-A221A9CB2C07}">
      <dsp:nvSpPr>
        <dsp:cNvPr id="0" name=""/>
        <dsp:cNvSpPr/>
      </dsp:nvSpPr>
      <dsp:spPr>
        <a:xfrm rot="17700000">
          <a:off x="2836506" y="1935415"/>
          <a:ext cx="1792663" cy="835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2015 : achèvement de la phase pilote de l’accréditation, Agences conformes aux normes env. &amp; soc.</a:t>
          </a:r>
        </a:p>
      </dsp:txBody>
      <dsp:txXfrm>
        <a:off x="2836506" y="1935415"/>
        <a:ext cx="1792663" cy="835932"/>
      </dsp:txXfrm>
    </dsp:sp>
    <dsp:sp modelId="{43FAC79F-E723-47B9-B174-A215F95E5511}">
      <dsp:nvSpPr>
        <dsp:cNvPr id="0" name=""/>
        <dsp:cNvSpPr/>
      </dsp:nvSpPr>
      <dsp:spPr>
        <a:xfrm>
          <a:off x="4169129" y="3205042"/>
          <a:ext cx="1036087" cy="1036087"/>
        </a:xfrm>
        <a:prstGeom prst="donut">
          <a:avLst>
            <a:gd name="adj" fmla="val 20000"/>
          </a:avLst>
        </a:prstGeom>
        <a:solidFill>
          <a:schemeClr val="accent4">
            <a:alpha val="2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244200-DC79-41DB-86A0-A78E5374B32A}">
      <dsp:nvSpPr>
        <dsp:cNvPr id="0" name=""/>
        <dsp:cNvSpPr/>
      </dsp:nvSpPr>
      <dsp:spPr>
        <a:xfrm rot="17700000">
          <a:off x="4292969" y="2246150"/>
          <a:ext cx="1287971" cy="620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Mai 2017 : Examen de la politique des sauvegardes env. &amp; soc. par le BIE</a:t>
          </a:r>
        </a:p>
      </dsp:txBody>
      <dsp:txXfrm>
        <a:off x="4292969" y="2246150"/>
        <a:ext cx="1287971" cy="620702"/>
      </dsp:txXfrm>
    </dsp:sp>
    <dsp:sp modelId="{FDB0500C-0537-4F76-96F6-6C82C702A7D7}">
      <dsp:nvSpPr>
        <dsp:cNvPr id="0" name=""/>
        <dsp:cNvSpPr/>
      </dsp:nvSpPr>
      <dsp:spPr>
        <a:xfrm>
          <a:off x="5283341" y="3205042"/>
          <a:ext cx="1036087" cy="1036087"/>
        </a:xfrm>
        <a:prstGeom prst="donut">
          <a:avLst>
            <a:gd name="adj" fmla="val 20000"/>
          </a:avLst>
        </a:prstGeom>
        <a:solidFill>
          <a:schemeClr val="accent4">
            <a:alpha val="2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E1AB7A-0FBC-4BEB-9BC9-4622FCABFCD2}">
      <dsp:nvSpPr>
        <dsp:cNvPr id="0" name=""/>
        <dsp:cNvSpPr/>
      </dsp:nvSpPr>
      <dsp:spPr>
        <a:xfrm rot="17700000">
          <a:off x="5624933" y="2238498"/>
          <a:ext cx="1309536" cy="610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Nov. 2017 : Examen de la politique de collaboration avec les pop. Autoch. par le BIE</a:t>
          </a:r>
        </a:p>
      </dsp:txBody>
      <dsp:txXfrm>
        <a:off x="5624933" y="2238498"/>
        <a:ext cx="1309536" cy="610646"/>
      </dsp:txXfrm>
    </dsp:sp>
    <dsp:sp modelId="{36AE3F42-1AAF-4A8C-BD2A-F62A6912D2F8}">
      <dsp:nvSpPr>
        <dsp:cNvPr id="0" name=""/>
        <dsp:cNvSpPr/>
      </dsp:nvSpPr>
      <dsp:spPr>
        <a:xfrm>
          <a:off x="6397552" y="3205042"/>
          <a:ext cx="1036087" cy="1036087"/>
        </a:xfrm>
        <a:prstGeom prst="donut">
          <a:avLst>
            <a:gd name="adj" fmla="val 20000"/>
          </a:avLst>
        </a:prstGeom>
        <a:solidFill>
          <a:schemeClr val="accent4">
            <a:alpha val="2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F5E2E-818F-47CF-A8F1-1246C3F60019}">
      <dsp:nvSpPr>
        <dsp:cNvPr id="0" name=""/>
        <dsp:cNvSpPr/>
      </dsp:nvSpPr>
      <dsp:spPr>
        <a:xfrm rot="17700000">
          <a:off x="6876885" y="2360420"/>
          <a:ext cx="1287971" cy="620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Nov. 2017 : Projet du Sec. du FEM d’examiner et d’actualiser la politique env. &amp; soc.</a:t>
          </a:r>
        </a:p>
      </dsp:txBody>
      <dsp:txXfrm>
        <a:off x="6876885" y="2360420"/>
        <a:ext cx="1287971" cy="620702"/>
      </dsp:txXfrm>
    </dsp:sp>
    <dsp:sp modelId="{77615255-0D42-4DD4-814D-4C715854E6F4}">
      <dsp:nvSpPr>
        <dsp:cNvPr id="0" name=""/>
        <dsp:cNvSpPr/>
      </dsp:nvSpPr>
      <dsp:spPr>
        <a:xfrm>
          <a:off x="7511681" y="3454188"/>
          <a:ext cx="537794" cy="537794"/>
        </a:xfrm>
        <a:prstGeom prst="ellipse">
          <a:avLst/>
        </a:prstGeom>
        <a:solidFill>
          <a:schemeClr val="accent3">
            <a:alpha val="2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E67E1D-11F1-449F-BCF6-F4708554C5AB}">
      <dsp:nvSpPr>
        <dsp:cNvPr id="0" name=""/>
        <dsp:cNvSpPr/>
      </dsp:nvSpPr>
      <dsp:spPr>
        <a:xfrm rot="17700000">
          <a:off x="6874737" y="4202714"/>
          <a:ext cx="1114155" cy="537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Fév. 2018 : document d’orientation, Groupe de travail</a:t>
          </a:r>
        </a:p>
      </dsp:txBody>
      <dsp:txXfrm>
        <a:off x="6874737" y="4202714"/>
        <a:ext cx="1114155" cy="537204"/>
      </dsp:txXfrm>
    </dsp:sp>
    <dsp:sp modelId="{FD529345-C695-44D3-A38C-5D77D946A180}">
      <dsp:nvSpPr>
        <dsp:cNvPr id="0" name=""/>
        <dsp:cNvSpPr/>
      </dsp:nvSpPr>
      <dsp:spPr>
        <a:xfrm rot="17700000">
          <a:off x="7572264" y="2706254"/>
          <a:ext cx="1114155" cy="537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172DA-701E-4CBD-A9FC-4F264F904251}">
      <dsp:nvSpPr>
        <dsp:cNvPr id="0" name=""/>
        <dsp:cNvSpPr/>
      </dsp:nvSpPr>
      <dsp:spPr>
        <a:xfrm>
          <a:off x="8127435" y="3454188"/>
          <a:ext cx="537794" cy="537794"/>
        </a:xfrm>
        <a:prstGeom prst="ellipse">
          <a:avLst/>
        </a:prstGeom>
        <a:solidFill>
          <a:schemeClr val="accent3">
            <a:alpha val="2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08F82A-51B3-4BF7-B8DB-69E784ECD7F9}">
      <dsp:nvSpPr>
        <dsp:cNvPr id="0" name=""/>
        <dsp:cNvSpPr/>
      </dsp:nvSpPr>
      <dsp:spPr>
        <a:xfrm rot="17700000">
          <a:off x="7541289" y="4253521"/>
          <a:ext cx="1114155" cy="537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Mars-avril 2018 : bilan, évaluation des lacunes</a:t>
          </a:r>
        </a:p>
      </dsp:txBody>
      <dsp:txXfrm>
        <a:off x="7541289" y="4253521"/>
        <a:ext cx="1114155" cy="537204"/>
      </dsp:txXfrm>
    </dsp:sp>
    <dsp:sp modelId="{0A70E949-F8CC-4DB8-B50D-34395B73132D}">
      <dsp:nvSpPr>
        <dsp:cNvPr id="0" name=""/>
        <dsp:cNvSpPr/>
      </dsp:nvSpPr>
      <dsp:spPr>
        <a:xfrm rot="17700000">
          <a:off x="8188018" y="2706254"/>
          <a:ext cx="1114155" cy="537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0B9158-42BA-4061-A38E-2D0389EE625C}">
      <dsp:nvSpPr>
        <dsp:cNvPr id="0" name=""/>
        <dsp:cNvSpPr/>
      </dsp:nvSpPr>
      <dsp:spPr>
        <a:xfrm>
          <a:off x="8743189" y="3454188"/>
          <a:ext cx="537794" cy="537794"/>
        </a:xfrm>
        <a:prstGeom prst="ellipse">
          <a:avLst/>
        </a:prstGeom>
        <a:solidFill>
          <a:schemeClr val="accent3">
            <a:alpha val="2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84B38A-C479-48AA-9B16-FD68CA834156}">
      <dsp:nvSpPr>
        <dsp:cNvPr id="0" name=""/>
        <dsp:cNvSpPr/>
      </dsp:nvSpPr>
      <dsp:spPr>
        <a:xfrm rot="17700000">
          <a:off x="8284038" y="4240819"/>
          <a:ext cx="1114155" cy="537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rPr>
            <a:t>Juin-oct. 2018 : consultations sur le projet de politique</a:t>
          </a:r>
        </a:p>
      </dsp:txBody>
      <dsp:txXfrm>
        <a:off x="8284038" y="4240819"/>
        <a:ext cx="1114155" cy="537204"/>
      </dsp:txXfrm>
    </dsp:sp>
    <dsp:sp modelId="{17F509F4-DC96-4B99-B49E-6EE339448AA5}">
      <dsp:nvSpPr>
        <dsp:cNvPr id="0" name=""/>
        <dsp:cNvSpPr/>
      </dsp:nvSpPr>
      <dsp:spPr>
        <a:xfrm rot="17700000">
          <a:off x="8803772" y="2706254"/>
          <a:ext cx="1114155" cy="537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C10BD5-3A1B-4A91-93C5-564C981E347F}">
      <dsp:nvSpPr>
        <dsp:cNvPr id="0" name=""/>
        <dsp:cNvSpPr/>
      </dsp:nvSpPr>
      <dsp:spPr>
        <a:xfrm>
          <a:off x="9359025" y="3205042"/>
          <a:ext cx="1036087" cy="1036087"/>
        </a:xfrm>
        <a:prstGeom prst="donut">
          <a:avLst>
            <a:gd name="adj" fmla="val 20000"/>
          </a:avLst>
        </a:prstGeom>
        <a:solidFill>
          <a:schemeClr val="accent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CC783-2E08-41E8-9765-875721FA275B}">
      <dsp:nvSpPr>
        <dsp:cNvPr id="0" name=""/>
        <dsp:cNvSpPr/>
      </dsp:nvSpPr>
      <dsp:spPr>
        <a:xfrm rot="17700000">
          <a:off x="9713313" y="2365448"/>
          <a:ext cx="1309536" cy="610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0" kern="1200" dirty="0">
              <a:solidFill>
                <a:schemeClr val="bg1"/>
              </a:solidFill>
              <a:latin typeface="Arial" panose="020B0604020202020204" pitchFamily="34" charset="0"/>
            </a:rPr>
            <a:t>Déc. 2018 : politique actualisée approuvée par le Conseil</a:t>
          </a:r>
        </a:p>
      </dsp:txBody>
      <dsp:txXfrm>
        <a:off x="9713313" y="2365448"/>
        <a:ext cx="1309536" cy="610646"/>
      </dsp:txXfrm>
    </dsp:sp>
    <dsp:sp modelId="{61E0A242-A994-45AB-84C0-EFFD9C248793}">
      <dsp:nvSpPr>
        <dsp:cNvPr id="0" name=""/>
        <dsp:cNvSpPr/>
      </dsp:nvSpPr>
      <dsp:spPr>
        <a:xfrm>
          <a:off x="10473154" y="3454188"/>
          <a:ext cx="537794" cy="537794"/>
        </a:xfrm>
        <a:prstGeom prst="ellipse">
          <a:avLst/>
        </a:prstGeom>
        <a:solidFill>
          <a:srgbClr val="92D05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82588E-3956-4A9B-B35B-662833B6B339}">
      <dsp:nvSpPr>
        <dsp:cNvPr id="0" name=""/>
        <dsp:cNvSpPr/>
      </dsp:nvSpPr>
      <dsp:spPr>
        <a:xfrm rot="17700000">
          <a:off x="9836210" y="4202714"/>
          <a:ext cx="1114155" cy="537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kern="1200" dirty="0">
              <a:solidFill>
                <a:schemeClr val="bg1"/>
              </a:solidFill>
              <a:latin typeface="Arial" panose="020B0604020202020204" pitchFamily="34" charset="0"/>
            </a:rPr>
            <a:t>D’ici juin 2019 : lignes directrices</a:t>
          </a:r>
        </a:p>
      </dsp:txBody>
      <dsp:txXfrm>
        <a:off x="9836210" y="4202714"/>
        <a:ext cx="1114155" cy="537204"/>
      </dsp:txXfrm>
    </dsp:sp>
    <dsp:sp modelId="{77BE3222-0A8B-4FAC-B8C6-EF34667D9D91}">
      <dsp:nvSpPr>
        <dsp:cNvPr id="0" name=""/>
        <dsp:cNvSpPr/>
      </dsp:nvSpPr>
      <dsp:spPr>
        <a:xfrm rot="17700000">
          <a:off x="10533737" y="2706254"/>
          <a:ext cx="1114155" cy="537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6E219-83EB-4CF7-932F-4D1CAE1A9036}">
      <dsp:nvSpPr>
        <dsp:cNvPr id="0" name=""/>
        <dsp:cNvSpPr/>
      </dsp:nvSpPr>
      <dsp:spPr>
        <a:xfrm>
          <a:off x="11088908" y="3454188"/>
          <a:ext cx="537794" cy="537794"/>
        </a:xfrm>
        <a:prstGeom prst="ellipse">
          <a:avLst/>
        </a:prstGeom>
        <a:solidFill>
          <a:srgbClr val="92D05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4ADEA2-823A-4AA2-A403-3AC55112D9D1}">
      <dsp:nvSpPr>
        <dsp:cNvPr id="0" name=""/>
        <dsp:cNvSpPr/>
      </dsp:nvSpPr>
      <dsp:spPr>
        <a:xfrm rot="17700000">
          <a:off x="10617058" y="4278925"/>
          <a:ext cx="1114155" cy="537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kern="1200" dirty="0">
              <a:solidFill>
                <a:schemeClr val="bg1"/>
              </a:solidFill>
              <a:latin typeface="Arial" panose="020B0604020202020204" pitchFamily="34" charset="0"/>
            </a:rPr>
            <a:t>D’ici nov. 2019 : évaluation des Agences</a:t>
          </a:r>
        </a:p>
      </dsp:txBody>
      <dsp:txXfrm>
        <a:off x="10617058" y="4278925"/>
        <a:ext cx="1114155" cy="537204"/>
      </dsp:txXfrm>
    </dsp:sp>
    <dsp:sp modelId="{19185DBF-E5B3-4120-BE7B-4A4E37E1D3FD}">
      <dsp:nvSpPr>
        <dsp:cNvPr id="0" name=""/>
        <dsp:cNvSpPr/>
      </dsp:nvSpPr>
      <dsp:spPr>
        <a:xfrm rot="17700000">
          <a:off x="11149491" y="2706254"/>
          <a:ext cx="1114155" cy="537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F7F949-C869-490B-B021-E4DCCC7E5472}">
      <dsp:nvSpPr>
        <dsp:cNvPr id="0" name=""/>
        <dsp:cNvSpPr/>
      </dsp:nvSpPr>
      <dsp:spPr>
        <a:xfrm>
          <a:off x="5759353" y="3086100"/>
          <a:ext cx="3771900" cy="3771900"/>
        </a:xfrm>
        <a:prstGeom prst="gear9">
          <a:avLst/>
        </a:prstGeom>
        <a:solidFill>
          <a:srgbClr val="92D050">
            <a:alpha val="75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0" kern="1200" dirty="0">
              <a:solidFill>
                <a:schemeClr val="bg1"/>
              </a:solidFill>
              <a:latin typeface="Arial" panose="020B0604020202020204" pitchFamily="34" charset="0"/>
            </a:rPr>
            <a:t>Normes minimales pour les Agences</a:t>
          </a:r>
        </a:p>
      </dsp:txBody>
      <dsp:txXfrm>
        <a:off x="6517673" y="3969650"/>
        <a:ext cx="2255260" cy="1938834"/>
      </dsp:txXfrm>
    </dsp:sp>
    <dsp:sp modelId="{84C59906-DE38-48E7-BCB2-947BAF4F1DA2}">
      <dsp:nvSpPr>
        <dsp:cNvPr id="0" name=""/>
        <dsp:cNvSpPr/>
      </dsp:nvSpPr>
      <dsp:spPr>
        <a:xfrm>
          <a:off x="3564793" y="2194560"/>
          <a:ext cx="2743200" cy="2743200"/>
        </a:xfrm>
        <a:prstGeom prst="gear6">
          <a:avLst/>
        </a:prstGeom>
        <a:solidFill>
          <a:schemeClr val="accent4">
            <a:alpha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kern="1200" dirty="0">
              <a:solidFill>
                <a:schemeClr val="bg1"/>
              </a:solidFill>
              <a:latin typeface="Arial" panose="020B0604020202020204" pitchFamily="34" charset="0"/>
            </a:rPr>
            <a:t>Suivi du portefeuille et établissement de rapports</a:t>
          </a:r>
        </a:p>
      </dsp:txBody>
      <dsp:txXfrm>
        <a:off x="4255402" y="2889343"/>
        <a:ext cx="1361982" cy="1353634"/>
      </dsp:txXfrm>
    </dsp:sp>
    <dsp:sp modelId="{385D9F9A-E3D9-454E-B10B-0C2FDE677898}">
      <dsp:nvSpPr>
        <dsp:cNvPr id="0" name=""/>
        <dsp:cNvSpPr/>
      </dsp:nvSpPr>
      <dsp:spPr>
        <a:xfrm rot="20700000">
          <a:off x="5101265" y="302031"/>
          <a:ext cx="2687776" cy="2687776"/>
        </a:xfrm>
        <a:prstGeom prst="gear6">
          <a:avLst/>
        </a:prstGeom>
        <a:solidFill>
          <a:srgbClr val="00B0F0">
            <a:alpha val="75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 dirty="0">
              <a:solidFill>
                <a:schemeClr val="bg1"/>
              </a:solidFill>
              <a:latin typeface="Arial" panose="020B0604020202020204" pitchFamily="34" charset="0"/>
            </a:rPr>
            <a:t>Projets et programmes</a:t>
          </a:r>
        </a:p>
      </dsp:txBody>
      <dsp:txXfrm rot="-20700000">
        <a:off x="5690773" y="891540"/>
        <a:ext cx="1508760" cy="1508760"/>
      </dsp:txXfrm>
    </dsp:sp>
    <dsp:sp modelId="{619B894B-6BDE-492C-B7F6-A29F8E752472}">
      <dsp:nvSpPr>
        <dsp:cNvPr id="0" name=""/>
        <dsp:cNvSpPr/>
      </dsp:nvSpPr>
      <dsp:spPr>
        <a:xfrm>
          <a:off x="5499514" y="2499588"/>
          <a:ext cx="4828032" cy="4828032"/>
        </a:xfrm>
        <a:prstGeom prst="circularArrow">
          <a:avLst>
            <a:gd name="adj1" fmla="val 4687"/>
            <a:gd name="adj2" fmla="val 299029"/>
            <a:gd name="adj3" fmla="val 2556741"/>
            <a:gd name="adj4" fmla="val 15776484"/>
            <a:gd name="adj5" fmla="val 5469"/>
          </a:avLst>
        </a:prstGeom>
        <a:solidFill>
          <a:schemeClr val="accent3">
            <a:alpha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3F82B7-6E4A-47AF-A4FC-0F136D33A1CC}">
      <dsp:nvSpPr>
        <dsp:cNvPr id="0" name=""/>
        <dsp:cNvSpPr/>
      </dsp:nvSpPr>
      <dsp:spPr>
        <a:xfrm>
          <a:off x="3078978" y="1576162"/>
          <a:ext cx="3507867" cy="350786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alpha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93B901-8AA6-4CF9-B362-1F93E83A1038}">
      <dsp:nvSpPr>
        <dsp:cNvPr id="0" name=""/>
        <dsp:cNvSpPr/>
      </dsp:nvSpPr>
      <dsp:spPr>
        <a:xfrm>
          <a:off x="4479555" y="-298123"/>
          <a:ext cx="3782187" cy="378218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3">
            <a:alpha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548BA4-C53E-46C5-AC3A-F3F1C7492607}">
      <dsp:nvSpPr>
        <dsp:cNvPr id="0" name=""/>
        <dsp:cNvSpPr/>
      </dsp:nvSpPr>
      <dsp:spPr>
        <a:xfrm>
          <a:off x="5291" y="1813476"/>
          <a:ext cx="3044871" cy="2511381"/>
        </a:xfrm>
        <a:prstGeom prst="roundRect">
          <a:avLst>
            <a:gd name="adj" fmla="val 10000"/>
          </a:avLst>
        </a:prstGeom>
        <a:solidFill>
          <a:srgbClr val="92D050">
            <a:alpha val="25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700" b="1" kern="1200" noProof="0" dirty="0">
              <a:solidFill>
                <a:schemeClr val="bg1"/>
              </a:solidFill>
              <a:latin typeface="Arial" panose="020B0604020202020204" pitchFamily="34" charset="0"/>
            </a:rPr>
            <a:t>informations indicatives</a:t>
          </a:r>
          <a:r>
            <a:rPr lang="fr-FR" sz="1700" kern="1200" noProof="0" dirty="0">
              <a:solidFill>
                <a:schemeClr val="bg1"/>
              </a:solidFill>
            </a:rPr>
            <a:t> sur les risques environnementaux et sociaux et leurs effets potentiels ; et toutes mesures visant à faire face à ces risques et effets</a:t>
          </a:r>
        </a:p>
      </dsp:txBody>
      <dsp:txXfrm>
        <a:off x="63085" y="1871270"/>
        <a:ext cx="2929283" cy="1857640"/>
      </dsp:txXfrm>
    </dsp:sp>
    <dsp:sp modelId="{CBAE4D43-6F67-4B38-B8BA-B68D87CD4C4A}">
      <dsp:nvSpPr>
        <dsp:cNvPr id="0" name=""/>
        <dsp:cNvSpPr/>
      </dsp:nvSpPr>
      <dsp:spPr>
        <a:xfrm>
          <a:off x="1731961" y="2135849"/>
          <a:ext cx="3850340" cy="3850340"/>
        </a:xfrm>
        <a:prstGeom prst="leftCircularArrow">
          <a:avLst>
            <a:gd name="adj1" fmla="val 2776"/>
            <a:gd name="adj2" fmla="val 338610"/>
            <a:gd name="adj3" fmla="val 2310976"/>
            <a:gd name="adj4" fmla="val 9221344"/>
            <a:gd name="adj5" fmla="val 3239"/>
          </a:avLst>
        </a:prstGeom>
        <a:solidFill>
          <a:schemeClr val="accent3">
            <a:alpha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5E755B-CAFF-4D0D-8B12-C4EFB1D7BB65}">
      <dsp:nvSpPr>
        <dsp:cNvPr id="0" name=""/>
        <dsp:cNvSpPr/>
      </dsp:nvSpPr>
      <dsp:spPr>
        <a:xfrm>
          <a:off x="681929" y="3786704"/>
          <a:ext cx="2706552" cy="1076306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noProof="0" dirty="0">
              <a:solidFill>
                <a:schemeClr val="bg1"/>
              </a:solidFill>
              <a:latin typeface="Arial" panose="020B0604020202020204" pitchFamily="34" charset="0"/>
            </a:rPr>
            <a:t>FIP/DPC</a:t>
          </a:r>
        </a:p>
      </dsp:txBody>
      <dsp:txXfrm>
        <a:off x="713453" y="3818228"/>
        <a:ext cx="2643504" cy="1013258"/>
      </dsp:txXfrm>
    </dsp:sp>
    <dsp:sp modelId="{C83030A6-655F-469D-9AE4-7380FFE33B9F}">
      <dsp:nvSpPr>
        <dsp:cNvPr id="0" name=""/>
        <dsp:cNvSpPr/>
      </dsp:nvSpPr>
      <dsp:spPr>
        <a:xfrm>
          <a:off x="3839560" y="1836479"/>
          <a:ext cx="3993896" cy="2821135"/>
        </a:xfrm>
        <a:prstGeom prst="roundRect">
          <a:avLst>
            <a:gd name="adj" fmla="val 10000"/>
          </a:avLst>
        </a:prstGeom>
        <a:solidFill>
          <a:schemeClr val="accent4">
            <a:alpha val="2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700" kern="1200" noProof="0" dirty="0">
              <a:solidFill>
                <a:schemeClr val="bg1"/>
              </a:solidFill>
            </a:rPr>
            <a:t>Informations supplémentaires sur les risques et effets environnementaux et sociaux, et mesures visant à y faire face, </a:t>
          </a:r>
          <a:r>
            <a:rPr lang="fr-FR" sz="1700" b="1" kern="1200" noProof="0" dirty="0">
              <a:solidFill>
                <a:schemeClr val="bg1"/>
              </a:solidFill>
            </a:rPr>
            <a:t>y compris les évaluations environnementales et sociales réalisées, les plans de gestion environnementale et sociale ou instruments équivalents</a:t>
          </a:r>
        </a:p>
      </dsp:txBody>
      <dsp:txXfrm>
        <a:off x="3904482" y="2505930"/>
        <a:ext cx="3864052" cy="2086762"/>
      </dsp:txXfrm>
    </dsp:sp>
    <dsp:sp modelId="{2DE34197-9404-4F31-89BC-51E550A7C597}">
      <dsp:nvSpPr>
        <dsp:cNvPr id="0" name=""/>
        <dsp:cNvSpPr/>
      </dsp:nvSpPr>
      <dsp:spPr>
        <a:xfrm>
          <a:off x="5544734" y="-11833"/>
          <a:ext cx="4882123" cy="4882123"/>
        </a:xfrm>
        <a:prstGeom prst="circularArrow">
          <a:avLst>
            <a:gd name="adj1" fmla="val 2189"/>
            <a:gd name="adj2" fmla="val 263443"/>
            <a:gd name="adj3" fmla="val 19551437"/>
            <a:gd name="adj4" fmla="val 12565902"/>
            <a:gd name="adj5" fmla="val 2554"/>
          </a:avLst>
        </a:prstGeom>
        <a:solidFill>
          <a:schemeClr val="accent3">
            <a:alpha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208A55-0AD1-4FF5-99E6-FD2E2C4A8F65}">
      <dsp:nvSpPr>
        <dsp:cNvPr id="0" name=""/>
        <dsp:cNvSpPr/>
      </dsp:nvSpPr>
      <dsp:spPr>
        <a:xfrm>
          <a:off x="4067999" y="1286626"/>
          <a:ext cx="3785248" cy="1076306"/>
        </a:xfrm>
        <a:prstGeom prst="roundRect">
          <a:avLst>
            <a:gd name="adj" fmla="val 10000"/>
          </a:avLst>
        </a:prstGeom>
        <a:solidFill>
          <a:schemeClr val="accent4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noProof="0" dirty="0">
              <a:solidFill>
                <a:schemeClr val="bg1"/>
              </a:solidFill>
              <a:latin typeface="Arial" panose="020B0604020202020204" pitchFamily="34" charset="0"/>
            </a:rPr>
            <a:t>Agrément/approbation du DG</a:t>
          </a:r>
        </a:p>
      </dsp:txBody>
      <dsp:txXfrm>
        <a:off x="4099523" y="1318150"/>
        <a:ext cx="3722200" cy="1013258"/>
      </dsp:txXfrm>
    </dsp:sp>
    <dsp:sp modelId="{EE751FB8-66D7-4AD3-BDE8-1710140E2013}">
      <dsp:nvSpPr>
        <dsp:cNvPr id="0" name=""/>
        <dsp:cNvSpPr/>
      </dsp:nvSpPr>
      <dsp:spPr>
        <a:xfrm>
          <a:off x="8803516" y="1813476"/>
          <a:ext cx="3044871" cy="2511381"/>
        </a:xfrm>
        <a:prstGeom prst="roundRect">
          <a:avLst>
            <a:gd name="adj" fmla="val 10000"/>
          </a:avLst>
        </a:prstGeom>
        <a:solidFill>
          <a:srgbClr val="00B0F0">
            <a:alpha val="25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700" kern="1200" noProof="0" dirty="0">
              <a:solidFill>
                <a:schemeClr val="bg1"/>
              </a:solidFill>
            </a:rPr>
            <a:t>Informations sur la </a:t>
          </a:r>
          <a:r>
            <a:rPr lang="fr-FR" sz="1700" b="1" kern="1200" noProof="0" dirty="0">
              <a:solidFill>
                <a:schemeClr val="bg1"/>
              </a:solidFill>
            </a:rPr>
            <a:t>mise en œuvre des mesures de gestion environnementale et sociale pertinentes </a:t>
          </a:r>
          <a:r>
            <a:rPr lang="fr-FR" sz="1700" kern="1200" noProof="0" dirty="0">
              <a:solidFill>
                <a:schemeClr val="bg1"/>
              </a:solidFill>
            </a:rPr>
            <a:t>à mi-parcours des projets, le cas échéant, et à l’achèvement</a:t>
          </a:r>
        </a:p>
      </dsp:txBody>
      <dsp:txXfrm>
        <a:off x="8861310" y="1871270"/>
        <a:ext cx="2929283" cy="1857640"/>
      </dsp:txXfrm>
    </dsp:sp>
    <dsp:sp modelId="{8A61719B-4963-4FF4-8DAD-E49F192DC328}">
      <dsp:nvSpPr>
        <dsp:cNvPr id="0" name=""/>
        <dsp:cNvSpPr/>
      </dsp:nvSpPr>
      <dsp:spPr>
        <a:xfrm>
          <a:off x="9480154" y="3786704"/>
          <a:ext cx="2706552" cy="1076306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noProof="0" dirty="0">
              <a:solidFill>
                <a:schemeClr val="bg1"/>
              </a:solidFill>
              <a:latin typeface="Arial" panose="020B0604020202020204" pitchFamily="34" charset="0"/>
            </a:rPr>
            <a:t>Après l’approbation</a:t>
          </a:r>
        </a:p>
      </dsp:txBody>
      <dsp:txXfrm>
        <a:off x="9511678" y="3818228"/>
        <a:ext cx="2643504" cy="1013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485DC-F530-4191-82FE-4144C0F58109}" type="datetimeFigureOut">
              <a:rPr lang="en-US" smtClean="0"/>
              <a:t>2/12/2019</a:t>
            </a:fld>
            <a:endParaRPr lang="fr-F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B2E7A-DADB-46F9-B3FC-53D848671645}" type="slidenum">
              <a:rPr lang="en-US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926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B2E7A-DADB-46F9-B3FC-53D848671645}" type="slidenum">
              <a:rPr lang="en-US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5211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B2E7A-DADB-46F9-B3FC-53D848671645}" type="slidenum">
              <a:rPr lang="en-US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9969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2BF1A-FD99-4214-AA27-C5BF9725D2A0}" type="slidenum">
              <a:rPr lang="en-US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2524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A0941-8ED6-4506-920E-CA71D19A2808}" type="slidenum">
              <a:rPr lang="en-US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0624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B2E7A-DADB-46F9-B3FC-53D848671645}" type="slidenum">
              <a:rPr lang="en-US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7974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B2E7A-DADB-46F9-B3FC-53D848671645}" type="slidenum">
              <a:rPr lang="en-US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504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8E632-F5B5-4E3D-A0FB-58C9601AB7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79E37B-F92E-42CA-913B-6084C2F40F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A4E3A-2B7D-4481-9119-A1A742265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711E-3E56-45E5-B13C-56194BB235DB}" type="datetimeFigureOut">
              <a:rPr lang="en-US" smtClean="0"/>
              <a:t>2/12/2019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99BE5-DA7E-4AB2-BE12-1A6EB5D38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587C1-4041-4401-8B47-3A8F60930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D675-B775-4D27-93BC-FF71F5F7B5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143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777A-0BDF-4D3B-927F-C14374392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D86D51-87D5-4ADD-9641-AF094FBB6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F9685-4CB7-4A32-B6C1-C337BF17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711E-3E56-45E5-B13C-56194BB235DB}" type="datetimeFigureOut">
              <a:rPr lang="en-US" smtClean="0"/>
              <a:t>2/12/2019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F3E8D-42B3-49AF-B6FE-7F0B98416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ECFC1-A0F4-447D-8D12-D5D265DE1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D675-B775-4D27-93BC-FF71F5F7B5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95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FB18B0-D331-4BB7-A575-DF37560140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7E199C-D735-4471-97D0-129348367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4B838-2748-4068-8E69-BC686C4F9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711E-3E56-45E5-B13C-56194BB235DB}" type="datetimeFigureOut">
              <a:rPr lang="en-US" smtClean="0"/>
              <a:t>2/12/2019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28C60-A895-4F10-85AA-D6FF807CE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B04AF-D7ED-4523-8E51-E411D8FB6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D675-B775-4D27-93BC-FF71F5F7B5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41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6E9CC-3C93-4963-9648-B50A43FD3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636FC-5F00-4D3A-94C2-B2F5DBC0E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D6D8A-0136-4F72-9D9A-349DF982B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711E-3E56-45E5-B13C-56194BB235DB}" type="datetimeFigureOut">
              <a:rPr lang="en-US" smtClean="0"/>
              <a:t>2/12/2019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D2F83-8FFA-4156-B702-086A8D2B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BF3DF-05BE-4E5D-8642-CFAA98335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D675-B775-4D27-93BC-FF71F5F7B5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73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089CE-2EAC-43DE-8079-3BDCE77C9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B0F10-E742-4199-AAB7-0BE10AEB4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31B2D-4284-4975-B76A-2E0496715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711E-3E56-45E5-B13C-56194BB235DB}" type="datetimeFigureOut">
              <a:rPr lang="en-US" smtClean="0"/>
              <a:t>2/12/2019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198AB-0AF4-4C0B-ADD8-A776AA953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EA2AD-888A-40F7-B8B7-C3B8C872B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D675-B775-4D27-93BC-FF71F5F7B5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61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6624A-74EC-4386-8F71-07C0E0754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512D8-9ABD-4C27-BFE0-F4CE9289E6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F3838F-8F43-444C-BA9F-D7CC5F1534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ACE685-45AE-4617-8907-37B7D7F58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711E-3E56-45E5-B13C-56194BB235DB}" type="datetimeFigureOut">
              <a:rPr lang="en-US" smtClean="0"/>
              <a:t>2/12/2019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C1D2BB-7D90-4D73-8CD6-DAE065631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28408-A51C-4E85-8320-5290FB3D6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D675-B775-4D27-93BC-FF71F5F7B5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25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42110-2CAE-4766-943E-9A46DF9DF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3C265-D80A-42ED-AD97-03B775C2C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FFA1FB-8A94-4977-9ED3-F37687F7D4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3D7263-2E0E-4A73-B198-0FC95EA3D6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CF3D5A-9373-44E0-8D2F-413E58F0C2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894017-9950-4B6A-8A12-B9866AE72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711E-3E56-45E5-B13C-56194BB235DB}" type="datetimeFigureOut">
              <a:rPr lang="en-US" smtClean="0"/>
              <a:t>2/12/2019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E8DA13-DEB5-4451-8BD6-7D3824247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D1E83A-26C7-41AC-BA91-0DD215F4A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D675-B775-4D27-93BC-FF71F5F7B5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84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8E8F0-64B2-4456-85CB-707BDE39C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885CED-5F7C-4B02-9FA5-576EABE6A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711E-3E56-45E5-B13C-56194BB235DB}" type="datetimeFigureOut">
              <a:rPr lang="en-US" smtClean="0"/>
              <a:t>2/12/2019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5796F2-E05D-42F9-BE5E-F24FD5E38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31FC6-69E5-47BC-A899-4C4E1EAD7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D675-B775-4D27-93BC-FF71F5F7B5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47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747DC6-A61D-4F7B-B5C0-8EE4C5557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711E-3E56-45E5-B13C-56194BB235DB}" type="datetimeFigureOut">
              <a:rPr lang="en-US" smtClean="0"/>
              <a:t>2/12/2019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879D05-DE2B-479C-928A-9A6A207BA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772139-C843-45BB-93E8-AC12EEB45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D675-B775-4D27-93BC-FF71F5F7B5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18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1B5E2-C8BE-43EA-8C4D-6EC42C3E6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6B598-4286-402A-9C66-4A85C505B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CD203A-92EA-4E6A-9220-694A109F7A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3AA75-2097-420F-B9AB-0ED212312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711E-3E56-45E5-B13C-56194BB235DB}" type="datetimeFigureOut">
              <a:rPr lang="en-US" smtClean="0"/>
              <a:t>2/12/2019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FD0AD-DBE9-46F2-9E06-F475743D3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2FD30F-53A8-46D3-9E2D-C1E194651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D675-B775-4D27-93BC-FF71F5F7B5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19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A5282-8597-4865-B897-AAD165881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D334BE-F101-4A71-B665-EEE257D35F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E8409C-3E4E-49A3-BC76-4A7EB9581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D1CDD3-0F9A-4AC1-8968-D2A9841A8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711E-3E56-45E5-B13C-56194BB235DB}" type="datetimeFigureOut">
              <a:rPr lang="en-US" smtClean="0"/>
              <a:t>2/12/2019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644AE-1DAF-4C25-B606-9D055C005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0CF4D9-62BA-4573-BE19-42239FED9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D675-B775-4D27-93BC-FF71F5F7B5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16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CD9882-13D5-45BD-A607-2EA77A04E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1C53D-7778-456E-9EED-7AB1EC76D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1BB2A-C0D8-408D-9436-EEBCE6BC39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0711E-3E56-45E5-B13C-56194BB235DB}" type="datetimeFigureOut">
              <a:rPr lang="en-US" smtClean="0"/>
              <a:t>2/12/2019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05A21-69AA-4DA2-92BD-89EEA6293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C312C-51E2-4C76-B42A-4A5A5585B2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3D675-B775-4D27-93BC-FF71F5F7B5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64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D7163D5-C923-43F1-BD1B-23735876F1E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vert="horz" lIns="457200" tIns="457200" rIns="457200" bIns="45720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902050-9D93-4068-ADD4-BC2D579B6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2601119"/>
            <a:ext cx="12191998" cy="1655762"/>
          </a:xfrm>
        </p:spPr>
        <p:txBody>
          <a:bodyPr lIns="457200" tIns="457200" rIns="457200" bIns="457200" anchor="ctr" anchorCtr="0">
            <a:noAutofit/>
          </a:bodyPr>
          <a:lstStyle/>
          <a:p>
            <a:pPr algn="l"/>
            <a:r>
              <a:rPr lang="fr-FR" sz="4800" dirty="0">
                <a:solidFill>
                  <a:schemeClr val="bg1"/>
                </a:solidFill>
                <a:latin typeface="Arial" panose="020B0604020202020204" pitchFamily="34" charset="0"/>
              </a:rPr>
              <a:t>Mesures de sauvegarde environnementale et sociale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15AD42-63FD-4AB0-B0A8-A65F2BE37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4256881"/>
            <a:ext cx="12191999" cy="2601121"/>
          </a:xfrm>
        </p:spPr>
        <p:txBody>
          <a:bodyPr lIns="457200" tIns="457200" rIns="457200" bIns="457200" anchor="ctr" anchorCtr="0">
            <a:normAutofit/>
          </a:bodyPr>
          <a:lstStyle/>
          <a:p>
            <a:pPr algn="l"/>
            <a:endParaRPr lang="fr-FR" sz="2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382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BFF37E9-FD7E-44D7-89FF-B085AC5C7C4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vert="horz" lIns="457200" tIns="457200" rIns="457200" bIns="457200" rtlCol="0" anchor="ctr" anchorCtr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32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Le FEM a été créé afin d’aider à «  protéger l'environnement mondial et à favoriser un développement économique rationnel et viable sur le plan environnemental » [en assurant]</a:t>
            </a:r>
            <a:r>
              <a:rPr lang="fr-FR"/>
              <a:t> </a:t>
            </a:r>
            <a:r>
              <a:rPr lang="fr-FR" sz="32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« la consultation et, le cas échéant, la participation des principaux groupes et des collectivités locales »</a:t>
            </a:r>
          </a:p>
          <a:p>
            <a:pPr algn="l"/>
            <a:endParaRPr lang="fr-FR" sz="3200" dirty="0">
              <a:solidFill>
                <a:schemeClr val="bg1">
                  <a:lumMod val="85000"/>
                </a:schemeClr>
              </a:solidFill>
              <a:latin typeface="+mj-lt"/>
            </a:endParaRPr>
          </a:p>
          <a:p>
            <a:pPr algn="l"/>
            <a:r>
              <a:rPr lang="fr-FR" sz="2000" i="1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(Instrument pour la restructuration du Fonds pour l’environnement mondial)</a:t>
            </a:r>
          </a:p>
          <a:p>
            <a:pPr algn="l"/>
            <a:endParaRPr lang="fr-FR" sz="3200" dirty="0">
              <a:solidFill>
                <a:schemeClr val="bg1">
                  <a:lumMod val="85000"/>
                </a:schemeClr>
              </a:solidFill>
              <a:latin typeface="+mj-lt"/>
            </a:endParaRPr>
          </a:p>
          <a:p>
            <a:pPr algn="l"/>
            <a:r>
              <a:rPr lang="fr-FR" sz="32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Conformément à l’Instrument, la politique relative aux mesures de sauvegarde environnementale et sociale vise à faire en sorte que les projets et programmes du FEM recensent et prennent en compte systématiquement les risques environnementaux et sociaux et leurs effets potentiels.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1B92366-6496-4E9F-8B6F-6E4F904532B2}"/>
              </a:ext>
            </a:extLst>
          </p:cNvPr>
          <p:cNvSpPr txBox="1">
            <a:spLocks/>
          </p:cNvSpPr>
          <p:nvPr/>
        </p:nvSpPr>
        <p:spPr>
          <a:xfrm>
            <a:off x="-1" y="1351503"/>
            <a:ext cx="12191999" cy="5506499"/>
          </a:xfrm>
          <a:prstGeom prst="rect">
            <a:avLst/>
          </a:prstGeom>
        </p:spPr>
        <p:txBody>
          <a:bodyPr vert="horz" lIns="457200" tIns="457200" rIns="457200" bIns="45720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809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AD86A-DE97-4C12-9778-A1832F12A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  <a:solidFill>
            <a:schemeClr val="tx1">
              <a:alpha val="70000"/>
            </a:schemeClr>
          </a:solidFill>
        </p:spPr>
        <p:txBody>
          <a:bodyPr lIns="457200" tIns="457200" rIns="457200" bIns="457200" anchor="b" anchorCtr="0">
            <a:normAutofit/>
          </a:bodyPr>
          <a:lstStyle/>
          <a:p>
            <a:r>
              <a:rPr lang="fr-FR" sz="4000" dirty="0">
                <a:solidFill>
                  <a:schemeClr val="bg1"/>
                </a:solidFill>
                <a:latin typeface="Arial" panose="020B0604020202020204" pitchFamily="34" charset="0"/>
              </a:rPr>
              <a:t>Évolution de la politique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51275A8-81AD-4DC6-9F40-EE9FF655D8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4219078"/>
              </p:ext>
            </p:extLst>
          </p:nvPr>
        </p:nvGraphicFramePr>
        <p:xfrm>
          <a:off x="0" y="1"/>
          <a:ext cx="12192000" cy="5720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36124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214B8B-E703-4505-99EC-55B01F55ECEB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2204508" cy="685800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DC7271D-BA75-40ED-9351-F3A30B829D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1988636"/>
              </p:ext>
            </p:extLst>
          </p:nvPr>
        </p:nvGraphicFramePr>
        <p:xfrm>
          <a:off x="-12508" y="0"/>
          <a:ext cx="12204507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A0814F4-FDDA-4A49-BA7B-1F6A48B82C4E}"/>
              </a:ext>
            </a:extLst>
          </p:cNvPr>
          <p:cNvSpPr txBox="1"/>
          <p:nvPr/>
        </p:nvSpPr>
        <p:spPr>
          <a:xfrm>
            <a:off x="3595677" y="5122306"/>
            <a:ext cx="29695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</a:rPr>
              <a:t>Commissaire au règlement des conflits du FEM</a:t>
            </a:r>
            <a:endParaRPr lang="fr-FR" sz="20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3FE4CC9-F618-4FC7-A589-4F37212B4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003800" cy="2209800"/>
          </a:xfrm>
        </p:spPr>
        <p:txBody>
          <a:bodyPr lIns="457200" tIns="457200" rIns="457200" bIns="457200">
            <a:normAutofit/>
          </a:bodyPr>
          <a:lstStyle/>
          <a:p>
            <a:r>
              <a:rPr lang="fr-FR" sz="4000" dirty="0">
                <a:solidFill>
                  <a:schemeClr val="bg1"/>
                </a:solidFill>
                <a:latin typeface="Arial" panose="020B0604020202020204" pitchFamily="34" charset="0"/>
              </a:rPr>
              <a:t>L’approche du FEM en bref</a:t>
            </a:r>
            <a:endParaRPr lang="fr-F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641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214B8B-E703-4505-99EC-55B01F55ECE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BACD4E0-8F10-48C0-9B94-1D68E9BC0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78674"/>
            <a:ext cx="12192000" cy="5179325"/>
          </a:xfrm>
        </p:spPr>
        <p:txBody>
          <a:bodyPr lIns="457200" tIns="457200" rIns="457200" bIns="457200" anchor="ctr" anchorCtr="0"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NM 1 :</a:t>
            </a:r>
            <a:r>
              <a:rPr lang="fr-FR"/>
              <a:t>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Évaluation environnementale et sociale, gestion et suivi</a:t>
            </a:r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NM 2 : Responsabilité, règlement des griefs et des conflits</a:t>
            </a:r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NM 3 : Préservation de la biodiversité et gestion durable des ressources naturelles biologiques</a:t>
            </a:r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NM 4 :</a:t>
            </a:r>
            <a:r>
              <a:rPr lang="fr-FR"/>
              <a:t>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Restrictions à l’utilisation des terres et réinstallation forcée</a:t>
            </a:r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NM 5 : Populations autochtones</a:t>
            </a:r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NM 6 :</a:t>
            </a:r>
            <a:r>
              <a:rPr lang="fr-FR"/>
              <a:t>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Patrimoine culturel</a:t>
            </a:r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NM 7 : Utilisation efficiente des ressources et prévention de la pollution</a:t>
            </a:r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NM 8 : Emploi et conditions de travail</a:t>
            </a:r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NM 9 : Hygiène et sécurité des communautés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BED03A5-886C-4E65-AE28-3690AC34C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78675"/>
          </a:xfrm>
        </p:spPr>
        <p:txBody>
          <a:bodyPr lIns="457200" tIns="457200" rIns="457200" bIns="457200">
            <a:normAutofit/>
          </a:bodyPr>
          <a:lstStyle/>
          <a:p>
            <a:r>
              <a:rPr lang="fr-FR" sz="4000" dirty="0">
                <a:solidFill>
                  <a:schemeClr val="bg1"/>
                </a:solidFill>
                <a:latin typeface="Arial" panose="020B0604020202020204" pitchFamily="34" charset="0"/>
              </a:rPr>
              <a:t>Normes minimales pour les Agences du FEM</a:t>
            </a:r>
            <a:endParaRPr lang="fr-F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607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BFF37E9-FD7E-44D7-89FF-B085AC5C7C4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vert="horz" lIns="457200" tIns="457200" rIns="457200" bIns="45720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200" dirty="0">
              <a:solidFill>
                <a:schemeClr val="bg1">
                  <a:lumMod val="85000"/>
                </a:schemeClr>
              </a:solidFill>
              <a:latin typeface="+mj-lt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1B92366-6496-4E9F-8B6F-6E4F904532B2}"/>
              </a:ext>
            </a:extLst>
          </p:cNvPr>
          <p:cNvSpPr txBox="1">
            <a:spLocks/>
          </p:cNvSpPr>
          <p:nvPr/>
        </p:nvSpPr>
        <p:spPr>
          <a:xfrm>
            <a:off x="-1" y="1351503"/>
            <a:ext cx="12191999" cy="5506499"/>
          </a:xfrm>
          <a:prstGeom prst="rect">
            <a:avLst/>
          </a:prstGeom>
        </p:spPr>
        <p:txBody>
          <a:bodyPr vert="horz" lIns="457200" tIns="457200" rIns="457200" bIns="45720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17E7BA6-4F05-4E46-927B-CE0435EFDC3B}"/>
              </a:ext>
            </a:extLst>
          </p:cNvPr>
          <p:cNvSpPr txBox="1">
            <a:spLocks/>
          </p:cNvSpPr>
          <p:nvPr/>
        </p:nvSpPr>
        <p:spPr>
          <a:xfrm>
            <a:off x="2" y="-2"/>
            <a:ext cx="12191998" cy="1351505"/>
          </a:xfrm>
          <a:prstGeom prst="rect">
            <a:avLst/>
          </a:prstGeom>
        </p:spPr>
        <p:txBody>
          <a:bodyPr vert="horz" lIns="457200" tIns="457200" rIns="457200" bIns="4572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>
                <a:solidFill>
                  <a:schemeClr val="bg1"/>
                </a:solidFill>
                <a:latin typeface="Arial" panose="020B0604020202020204" pitchFamily="34" charset="0"/>
              </a:rPr>
              <a:t>Les mesures de sauvegarde environnementale et sociale dans le cycle de projet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6628F79-B114-4F58-A338-FC876FAFD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6547511"/>
              </p:ext>
            </p:extLst>
          </p:nvPr>
        </p:nvGraphicFramePr>
        <p:xfrm>
          <a:off x="0" y="719666"/>
          <a:ext cx="12191998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9ADE766-56CD-4310-BE71-F1CCB27626FD}"/>
              </a:ext>
            </a:extLst>
          </p:cNvPr>
          <p:cNvSpPr txBox="1"/>
          <p:nvPr/>
        </p:nvSpPr>
        <p:spPr>
          <a:xfrm>
            <a:off x="5397500" y="5219700"/>
            <a:ext cx="6794500" cy="2031325"/>
          </a:xfrm>
          <a:prstGeom prst="rect">
            <a:avLst/>
          </a:prstGeom>
          <a:noFill/>
        </p:spPr>
        <p:txBody>
          <a:bodyPr wrap="square" lIns="457200" tIns="457200" rIns="457200" bIns="457200" rtlCol="0">
            <a:spAutoFit/>
          </a:bodyPr>
          <a:lstStyle/>
          <a:p>
            <a:r>
              <a:rPr lang="fr-FR" sz="2400" b="1" dirty="0">
                <a:solidFill>
                  <a:schemeClr val="accent4"/>
                </a:solidFill>
                <a:latin typeface="Arial" panose="020B0604020202020204" pitchFamily="34" charset="0"/>
              </a:rPr>
              <a:t>+</a:t>
            </a:r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</a:rPr>
              <a:t> Présentation de rapports annuels par les Agences sur les cas signalés à leurs mécanismes de responsabilisation et de règlement des griefs et conflits en lien avec des projets ou des programmes du FEM</a:t>
            </a:r>
          </a:p>
        </p:txBody>
      </p:sp>
    </p:spTree>
    <p:extLst>
      <p:ext uri="{BB962C8B-B14F-4D97-AF65-F5344CB8AC3E}">
        <p14:creationId xmlns:p14="http://schemas.microsoft.com/office/powerpoint/2010/main" val="4032425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214B8B-E703-4505-99EC-55B01F55ECEB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2204508" cy="6858000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2179343-BB9F-4AD8-90E6-3ACAD6441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204508" cy="1678675"/>
          </a:xfrm>
        </p:spPr>
        <p:txBody>
          <a:bodyPr lIns="457200" tIns="457200" rIns="457200" bIns="457200">
            <a:normAutofit/>
          </a:bodyPr>
          <a:lstStyle/>
          <a:p>
            <a:r>
              <a:rPr lang="fr-FR" sz="4000" dirty="0">
                <a:solidFill>
                  <a:schemeClr val="bg1"/>
                </a:solidFill>
                <a:latin typeface="Arial" panose="020B0604020202020204" pitchFamily="34" charset="0"/>
              </a:rPr>
              <a:t>Prochaines étapes</a:t>
            </a:r>
            <a:endParaRPr lang="fr-F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78DA1177-BFCF-4F30-956A-147809675719}"/>
              </a:ext>
            </a:extLst>
          </p:cNvPr>
          <p:cNvSpPr/>
          <p:nvPr/>
        </p:nvSpPr>
        <p:spPr>
          <a:xfrm>
            <a:off x="282475" y="1806330"/>
            <a:ext cx="3742933" cy="3150121"/>
          </a:xfrm>
          <a:prstGeom prst="hexagon">
            <a:avLst/>
          </a:prstGeom>
          <a:solidFill>
            <a:schemeClr val="accent4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300" dirty="0">
                <a:latin typeface="Arial" panose="020B0604020202020204" pitchFamily="34" charset="0"/>
              </a:rPr>
              <a:t>Lignes directrices pour la consignation, le suivi et l’établissement de rapports ; évaluation de la conformité</a:t>
            </a: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39C4A8F2-0E63-4055-97E1-D41681DFFCE3}"/>
              </a:ext>
            </a:extLst>
          </p:cNvPr>
          <p:cNvSpPr/>
          <p:nvPr/>
        </p:nvSpPr>
        <p:spPr>
          <a:xfrm>
            <a:off x="2891990" y="3312031"/>
            <a:ext cx="3742933" cy="3150121"/>
          </a:xfrm>
          <a:prstGeom prst="hexagon">
            <a:avLst/>
          </a:prstGeom>
          <a:solidFill>
            <a:srgbClr val="92D05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Arial" panose="020B0604020202020204" pitchFamily="34" charset="0"/>
              </a:rPr>
              <a:t>Saisie de données et d’informations via le portail du FEM</a:t>
            </a: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C18DA4E9-CCAA-4DA1-9346-BDF71C25315B}"/>
              </a:ext>
            </a:extLst>
          </p:cNvPr>
          <p:cNvSpPr/>
          <p:nvPr/>
        </p:nvSpPr>
        <p:spPr>
          <a:xfrm>
            <a:off x="8325294" y="3312031"/>
            <a:ext cx="3636334" cy="3150121"/>
          </a:xfrm>
          <a:prstGeom prst="hexagon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Arial" panose="020B0604020202020204" pitchFamily="34" charset="0"/>
              </a:rPr>
              <a:t>Partage de connaissances</a:t>
            </a: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FF57A537-2175-49DA-A5BC-C452050FA430}"/>
              </a:ext>
            </a:extLst>
          </p:cNvPr>
          <p:cNvSpPr/>
          <p:nvPr/>
        </p:nvSpPr>
        <p:spPr>
          <a:xfrm>
            <a:off x="5486276" y="1853939"/>
            <a:ext cx="3966252" cy="3150121"/>
          </a:xfrm>
          <a:prstGeom prst="hexagon">
            <a:avLst/>
          </a:prstGeom>
          <a:solidFill>
            <a:srgbClr val="00B0F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Arial" panose="020B0604020202020204" pitchFamily="34" charset="0"/>
              </a:rPr>
              <a:t>Évaluation de la conformité des Agence</a:t>
            </a:r>
          </a:p>
        </p:txBody>
      </p:sp>
    </p:spTree>
    <p:extLst>
      <p:ext uri="{BB962C8B-B14F-4D97-AF65-F5344CB8AC3E}">
        <p14:creationId xmlns:p14="http://schemas.microsoft.com/office/powerpoint/2010/main" val="1809237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29EB468-1149-42FF-853F-B024EE9C08D6}"/>
              </a:ext>
            </a:extLst>
          </p:cNvPr>
          <p:cNvSpPr txBox="1">
            <a:spLocks/>
          </p:cNvSpPr>
          <p:nvPr/>
        </p:nvSpPr>
        <p:spPr>
          <a:xfrm>
            <a:off x="0" y="-2"/>
            <a:ext cx="12192000" cy="6858000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vert="horz" lIns="457200" tIns="457200" rIns="457200" bIns="45720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652FF27-9110-4BBC-BA1D-2E9AE68A4C02}"/>
              </a:ext>
            </a:extLst>
          </p:cNvPr>
          <p:cNvSpPr txBox="1">
            <a:spLocks/>
          </p:cNvSpPr>
          <p:nvPr/>
        </p:nvSpPr>
        <p:spPr>
          <a:xfrm>
            <a:off x="2" y="-2"/>
            <a:ext cx="12191998" cy="1351505"/>
          </a:xfrm>
          <a:prstGeom prst="rect">
            <a:avLst/>
          </a:prstGeom>
        </p:spPr>
        <p:txBody>
          <a:bodyPr vert="horz" lIns="457200" tIns="457200" rIns="457200" bIns="4572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dirty="0">
                <a:solidFill>
                  <a:schemeClr val="bg1"/>
                </a:solidFill>
                <a:latin typeface="Arial" panose="020B0604020202020204" pitchFamily="34" charset="0"/>
              </a:rPr>
              <a:t>Référence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691D350C-76BC-45F9-91DB-085FECBC22D0}"/>
              </a:ext>
            </a:extLst>
          </p:cNvPr>
          <p:cNvSpPr txBox="1">
            <a:spLocks/>
          </p:cNvSpPr>
          <p:nvPr/>
        </p:nvSpPr>
        <p:spPr>
          <a:xfrm>
            <a:off x="-1" y="1351503"/>
            <a:ext cx="12191999" cy="5506495"/>
          </a:xfrm>
          <a:prstGeom prst="rect">
            <a:avLst/>
          </a:prstGeom>
        </p:spPr>
        <p:txBody>
          <a:bodyPr vert="horz" lIns="457200" tIns="457200" rIns="457200" bIns="45720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i="1" dirty="0">
                <a:solidFill>
                  <a:schemeClr val="bg1"/>
                </a:solidFill>
                <a:latin typeface="Arial" panose="020B0604020202020204" pitchFamily="34" charset="0"/>
              </a:rPr>
              <a:t>Politique relative aux mesures de sauvegarde environnementale et sociale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bg1"/>
                </a:solidFill>
                <a:latin typeface="+mj-lt"/>
              </a:rPr>
              <a:t>http://www.thegef.org/sites/default/files/council-meeting-documents/EN_GEF.C.55.07.Rev_.01_ES_Safeguards.pdf</a:t>
            </a:r>
          </a:p>
          <a:p>
            <a:pPr marL="0" indent="0">
              <a:buNone/>
            </a:pPr>
            <a:endParaRPr lang="fr-FR" sz="24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fr-FR" sz="24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</a:rPr>
              <a:t>Pour toutes questions :</a:t>
            </a:r>
            <a:br/>
            <a:r>
              <a:rPr lang="fr-FR" sz="2400" dirty="0">
                <a:solidFill>
                  <a:schemeClr val="bg1"/>
                </a:solidFill>
                <a:latin typeface="+mj-lt"/>
              </a:rPr>
              <a:t>ksundstrom@thegef.org </a:t>
            </a:r>
          </a:p>
        </p:txBody>
      </p:sp>
    </p:spTree>
    <p:extLst>
      <p:ext uri="{BB962C8B-B14F-4D97-AF65-F5344CB8AC3E}">
        <p14:creationId xmlns:p14="http://schemas.microsoft.com/office/powerpoint/2010/main" val="3942798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298</Words>
  <Application>Microsoft Office PowerPoint</Application>
  <PresentationFormat>Widescreen</PresentationFormat>
  <Paragraphs>60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Mesures de sauvegarde environnementale et sociale</vt:lpstr>
      <vt:lpstr>PowerPoint Presentation</vt:lpstr>
      <vt:lpstr>Évolution de la politique</vt:lpstr>
      <vt:lpstr>L’approche du FEM en bref</vt:lpstr>
      <vt:lpstr>Normes minimales pour les Agences du FEM</vt:lpstr>
      <vt:lpstr>PowerPoint Presentation</vt:lpstr>
      <vt:lpstr>Prochaines étapes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Knut Roland Sundstrom</dc:creator>
  <cp:lastModifiedBy>Robert T. Schreiber</cp:lastModifiedBy>
  <cp:revision>4</cp:revision>
  <dcterms:created xsi:type="dcterms:W3CDTF">2018-12-10T16:48:05Z</dcterms:created>
  <dcterms:modified xsi:type="dcterms:W3CDTF">2019-02-12T15:27:18Z</dcterms:modified>
</cp:coreProperties>
</file>