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2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2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0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2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3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47B85-9A6E-4884-AE58-3278B700581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8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43" y="1526622"/>
            <a:ext cx="5911210" cy="536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413"/>
            <a:ext cx="3219450" cy="1772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3796"/>
            <a:ext cx="3219450" cy="1851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6622"/>
            <a:ext cx="3219450" cy="1880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19450" cy="16557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8674" y="358388"/>
            <a:ext cx="9023240" cy="1655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GEF and the Sustainable Development Goals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928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173" y="365125"/>
            <a:ext cx="8250382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Explore the linkages between GEF investments and the SDGs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173" y="1377387"/>
            <a:ext cx="8357579" cy="5116010"/>
          </a:xfrm>
        </p:spPr>
        <p:txBody>
          <a:bodyPr>
            <a:normAutofit/>
          </a:bodyPr>
          <a:lstStyle/>
          <a:p>
            <a:r>
              <a:rPr lang="en-US" dirty="0" smtClean="0"/>
              <a:t>What do you have in front of you: </a:t>
            </a:r>
          </a:p>
          <a:p>
            <a:pPr lvl="1"/>
            <a:r>
              <a:rPr lang="en-US" sz="1800" dirty="0" smtClean="0"/>
              <a:t>One poster outlining the SDGs and for you to provide further details on</a:t>
            </a:r>
          </a:p>
          <a:p>
            <a:pPr lvl="1"/>
            <a:r>
              <a:rPr lang="en-US" sz="1800" dirty="0" smtClean="0"/>
              <a:t>One package of the 17 SDGs, including their targets (please see back of cards)</a:t>
            </a:r>
          </a:p>
          <a:p>
            <a:pPr lvl="1"/>
            <a:r>
              <a:rPr lang="en-US" sz="1800" dirty="0" smtClean="0"/>
              <a:t>Two sheets of stickers that illustrates the SDGs</a:t>
            </a:r>
          </a:p>
          <a:p>
            <a:pPr lvl="1"/>
            <a:r>
              <a:rPr lang="en-US" sz="1800" dirty="0" smtClean="0"/>
              <a:t>Five project descriptions of GEF projects in your country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4533"/>
            <a:ext cx="3117273" cy="1753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39391"/>
            <a:ext cx="3117273" cy="1701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411"/>
            <a:ext cx="3117272" cy="1748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2004"/>
            <a:ext cx="3117272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09766">
            <a:off x="10829215" y="2623689"/>
            <a:ext cx="1032800" cy="133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529" y="3102015"/>
            <a:ext cx="2673896" cy="354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5879" y="3928720"/>
            <a:ext cx="1102415" cy="1744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1514" y="4490802"/>
            <a:ext cx="1181054" cy="1872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3929" y="5104533"/>
            <a:ext cx="1141542" cy="164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3425" y="3293247"/>
            <a:ext cx="2068038" cy="255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02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926" y="365125"/>
            <a:ext cx="5010873" cy="1325563"/>
          </a:xfrm>
        </p:spPr>
        <p:txBody>
          <a:bodyPr/>
          <a:lstStyle/>
          <a:p>
            <a:r>
              <a:rPr lang="en-US" dirty="0" smtClean="0"/>
              <a:t>What to do: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437" y="1641454"/>
            <a:ext cx="7905509" cy="4956115"/>
          </a:xfrm>
        </p:spPr>
        <p:txBody>
          <a:bodyPr/>
          <a:lstStyle/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Please review the 17 SDG cards</a:t>
            </a:r>
          </a:p>
          <a:p>
            <a:pPr lvl="1"/>
            <a:r>
              <a:rPr lang="en-US" sz="1800" dirty="0" smtClean="0"/>
              <a:t>Read the five short project descriptions</a:t>
            </a:r>
          </a:p>
          <a:p>
            <a:pPr lvl="1"/>
            <a:r>
              <a:rPr lang="en-US" sz="1800" dirty="0" smtClean="0"/>
              <a:t>identify which of the SDGs that each of the GEF investments will deliver against</a:t>
            </a:r>
          </a:p>
          <a:p>
            <a:pPr lvl="1"/>
            <a:r>
              <a:rPr lang="en-US" sz="1800" dirty="0" smtClean="0"/>
              <a:t>stickers are placed next to the associated SDGs on the board </a:t>
            </a:r>
          </a:p>
          <a:p>
            <a:pPr lvl="1"/>
            <a:r>
              <a:rPr lang="en-US" sz="1800" dirty="0" smtClean="0"/>
              <a:t>Please note down the associated GEF Project ID, Project Title, SDG, Target and Focal Area / Convention addressed in the table at the lower part of the Poster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Together we will then review and discuss the results.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7586"/>
            <a:ext cx="3356658" cy="173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71012"/>
            <a:ext cx="3356659" cy="1756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-52387"/>
            <a:ext cx="3356659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1684358"/>
            <a:ext cx="335666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153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Explore the linkages between GEF investments and the SDGs </vt:lpstr>
      <vt:lpstr>What to do: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Holde Severin</dc:creator>
  <cp:lastModifiedBy>Oreste Pedro Maia de Andrade Jr</cp:lastModifiedBy>
  <cp:revision>8</cp:revision>
  <dcterms:created xsi:type="dcterms:W3CDTF">2016-02-16T12:42:29Z</dcterms:created>
  <dcterms:modified xsi:type="dcterms:W3CDTF">2016-02-29T21:04:46Z</dcterms:modified>
</cp:coreProperties>
</file>