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tags/tag1.xml" ContentType="application/vnd.openxmlformats-officedocument.presentationml.tags+xml"/>
  <Override PartName="/ppt/notesSlides/notesSlide1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15"/>
  </p:notesMasterIdLst>
  <p:sldIdLst>
    <p:sldId id="256" r:id="rId2"/>
    <p:sldId id="286" r:id="rId3"/>
    <p:sldId id="259" r:id="rId4"/>
    <p:sldId id="257" r:id="rId5"/>
    <p:sldId id="260" r:id="rId6"/>
    <p:sldId id="258" r:id="rId7"/>
    <p:sldId id="284" r:id="rId8"/>
    <p:sldId id="261" r:id="rId9"/>
    <p:sldId id="281" r:id="rId10"/>
    <p:sldId id="268" r:id="rId11"/>
    <p:sldId id="274" r:id="rId12"/>
    <p:sldId id="275" r:id="rId13"/>
    <p:sldId id="285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68" d="100"/>
          <a:sy n="68" d="100"/>
        </p:scale>
        <p:origin x="616" y="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_rels/data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eg"/><Relationship Id="rId1" Type="http://schemas.openxmlformats.org/officeDocument/2006/relationships/image" Target="../media/image3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diagrams/_rels/drawing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eg"/><Relationship Id="rId1" Type="http://schemas.openxmlformats.org/officeDocument/2006/relationships/image" Target="../media/image3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6_3">
  <dgm:title val=""/>
  <dgm:desc val=""/>
  <dgm:catLst>
    <dgm:cat type="accent6" pri="11300"/>
  </dgm:catLst>
  <dgm:styleLbl name="node0">
    <dgm:fillClrLst meth="repeat"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6">
        <a:shade val="80000"/>
      </a:schemeClr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6">
        <a:shade val="80000"/>
      </a:schemeClr>
      <a:schemeClr val="accent6">
        <a:tint val="70000"/>
      </a:schemeClr>
    </dgm:fillClrLst>
    <dgm:linClrLst>
      <a:schemeClr val="accent6">
        <a:shade val="80000"/>
      </a:schemeClr>
      <a:schemeClr val="accent6">
        <a:tint val="70000"/>
      </a:schemeClr>
    </dgm:linClrLst>
    <dgm:effectClrLst/>
    <dgm:txLinClrLst/>
    <dgm:txFillClrLst/>
    <dgm:txEffectClrLst/>
  </dgm:styleLbl>
  <dgm:styleLbl name="lnNode1">
    <dgm:fillClrLst>
      <a:schemeClr val="accent6">
        <a:shade val="80000"/>
      </a:schemeClr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6">
        <a:shade val="80000"/>
        <a:alpha val="50000"/>
      </a:schemeClr>
      <a:schemeClr val="accent6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6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6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6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6">
        <a:shade val="90000"/>
      </a:schemeClr>
      <a:schemeClr val="accent6">
        <a:tint val="70000"/>
      </a:schemeClr>
    </dgm:fillClrLst>
    <dgm:linClrLst>
      <a:schemeClr val="accent6">
        <a:shade val="90000"/>
      </a:schemeClr>
      <a:schemeClr val="accent6">
        <a:tint val="70000"/>
      </a:schemeClr>
    </dgm:linClrLst>
    <dgm:effectClrLst/>
    <dgm:txLinClrLst/>
    <dgm:txFillClrLst/>
    <dgm:txEffectClrLst/>
  </dgm:styleLbl>
  <dgm:styleLbl name="fgSibTrans2D1">
    <dgm:fillClrLst>
      <a:schemeClr val="accent6">
        <a:shade val="90000"/>
      </a:schemeClr>
      <a:schemeClr val="accent6">
        <a:tint val="70000"/>
      </a:schemeClr>
    </dgm:fillClrLst>
    <dgm:linClrLst>
      <a:schemeClr val="accent6">
        <a:shade val="90000"/>
      </a:schemeClr>
      <a:schemeClr val="accent6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6">
        <a:shade val="90000"/>
      </a:schemeClr>
      <a:schemeClr val="accent6">
        <a:tint val="70000"/>
      </a:schemeClr>
    </dgm:fillClrLst>
    <dgm:linClrLst>
      <a:schemeClr val="accent6">
        <a:shade val="90000"/>
      </a:schemeClr>
      <a:schemeClr val="accent6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6">
        <a:shade val="90000"/>
      </a:schemeClr>
      <a:schemeClr val="accent6">
        <a:tint val="70000"/>
      </a:schemeClr>
    </dgm:fillClrLst>
    <dgm:linClrLst>
      <a:schemeClr val="accent6">
        <a:shade val="90000"/>
      </a:schemeClr>
      <a:schemeClr val="accent6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6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>
        <a:tint val="90000"/>
      </a:schemeClr>
    </dgm:fillClrLst>
    <dgm:linClrLst meth="repeat">
      <a:schemeClr val="accent6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6">
        <a:tint val="5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>
        <a:shade val="8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9000"/>
      </a:schemeClr>
    </dgm:fillClrLst>
    <dgm:linClrLst meth="repeat">
      <a:schemeClr val="accent6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80000"/>
      </a:schemeClr>
    </dgm:fillClrLst>
    <dgm:linClrLst meth="repeat">
      <a:schemeClr val="accent6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6">
        <a:shade val="80000"/>
      </a:schemeClr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6">
        <a:shade val="80000"/>
      </a:schemeClr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6">
        <a:shade val="80000"/>
      </a:schemeClr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6">
        <a:shade val="80000"/>
      </a:schemeClr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6">
        <a:shade val="80000"/>
      </a:schemeClr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F1A28F8-0197-4713-91EB-AD14710CED6C}" type="doc">
      <dgm:prSet loTypeId="urn:microsoft.com/office/officeart/2008/layout/CircleAccentTimeline" loCatId="process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5F56F3BD-907A-488B-BC14-EA5E4D36E00E}">
      <dgm:prSet phldrT="[Text]" custT="1"/>
      <dgm:spPr/>
      <dgm:t>
        <a:bodyPr/>
        <a:lstStyle/>
        <a:p>
          <a:r>
            <a:rPr lang="en-US" sz="1600" b="1" dirty="0"/>
            <a:t>KM Strategic Framework</a:t>
          </a:r>
        </a:p>
      </dgm:t>
    </dgm:pt>
    <dgm:pt modelId="{F9BE413A-62E6-492C-BAB0-473C5DEF6DF5}" type="parTrans" cxnId="{621A39E4-FE44-4C85-B86B-7E05C023B6A1}">
      <dgm:prSet/>
      <dgm:spPr/>
      <dgm:t>
        <a:bodyPr/>
        <a:lstStyle/>
        <a:p>
          <a:endParaRPr lang="en-US"/>
        </a:p>
      </dgm:t>
    </dgm:pt>
    <dgm:pt modelId="{CB92EED4-9830-4655-9BDD-A7FD76C23F55}" type="sibTrans" cxnId="{621A39E4-FE44-4C85-B86B-7E05C023B6A1}">
      <dgm:prSet/>
      <dgm:spPr/>
      <dgm:t>
        <a:bodyPr/>
        <a:lstStyle/>
        <a:p>
          <a:endParaRPr lang="en-US"/>
        </a:p>
      </dgm:t>
    </dgm:pt>
    <dgm:pt modelId="{A5EAF9D8-5CCD-401F-9184-3422FE3B7565}">
      <dgm:prSet phldrT="[Text]"/>
      <dgm:spPr/>
      <dgm:t>
        <a:bodyPr/>
        <a:lstStyle/>
        <a:p>
          <a:pPr>
            <a:lnSpc>
              <a:spcPct val="90000"/>
            </a:lnSpc>
            <a:spcAft>
              <a:spcPts val="0"/>
            </a:spcAft>
          </a:pPr>
          <a:r>
            <a:rPr lang="en-US" b="1" dirty="0"/>
            <a:t>OPS-5 Study on </a:t>
          </a:r>
        </a:p>
        <a:p>
          <a:pPr>
            <a:lnSpc>
              <a:spcPct val="90000"/>
            </a:lnSpc>
            <a:spcAft>
              <a:spcPts val="0"/>
            </a:spcAft>
          </a:pPr>
          <a:r>
            <a:rPr lang="en-US" b="1" dirty="0"/>
            <a:t>KM in the GEF</a:t>
          </a:r>
        </a:p>
      </dgm:t>
    </dgm:pt>
    <dgm:pt modelId="{1EF98739-1F7A-4A5E-9B34-92A92631327E}" type="parTrans" cxnId="{9D5D1A90-6F9E-4811-B28B-8FFB9BAECCF0}">
      <dgm:prSet/>
      <dgm:spPr/>
      <dgm:t>
        <a:bodyPr/>
        <a:lstStyle/>
        <a:p>
          <a:endParaRPr lang="en-US"/>
        </a:p>
      </dgm:t>
    </dgm:pt>
    <dgm:pt modelId="{45A068D9-E011-49C7-AE2C-35A1A3F81C23}" type="sibTrans" cxnId="{9D5D1A90-6F9E-4811-B28B-8FFB9BAECCF0}">
      <dgm:prSet/>
      <dgm:spPr/>
      <dgm:t>
        <a:bodyPr/>
        <a:lstStyle/>
        <a:p>
          <a:endParaRPr lang="en-US"/>
        </a:p>
      </dgm:t>
    </dgm:pt>
    <dgm:pt modelId="{25202726-C4A4-4E2F-90DF-FE16E5E7EF7B}">
      <dgm:prSet phldrT="[Text]"/>
      <dgm:spPr/>
      <dgm:t>
        <a:bodyPr/>
        <a:lstStyle/>
        <a:p>
          <a:r>
            <a:rPr lang="en-US" b="1" dirty="0">
              <a:solidFill>
                <a:schemeClr val="accent4">
                  <a:lumMod val="75000"/>
                </a:schemeClr>
              </a:solidFill>
            </a:rPr>
            <a:t>GEF-6 Policy Recommendations </a:t>
          </a:r>
        </a:p>
      </dgm:t>
    </dgm:pt>
    <dgm:pt modelId="{505046A9-49E0-4DE7-B6E0-A4E693660D61}" type="parTrans" cxnId="{55DCFAA6-67B9-4202-BD83-B397B06E1ABE}">
      <dgm:prSet/>
      <dgm:spPr/>
      <dgm:t>
        <a:bodyPr/>
        <a:lstStyle/>
        <a:p>
          <a:endParaRPr lang="en-US"/>
        </a:p>
      </dgm:t>
    </dgm:pt>
    <dgm:pt modelId="{ECBE01F1-E2F3-44A8-9184-F3C96A8F2E22}" type="sibTrans" cxnId="{55DCFAA6-67B9-4202-BD83-B397B06E1ABE}">
      <dgm:prSet/>
      <dgm:spPr/>
      <dgm:t>
        <a:bodyPr/>
        <a:lstStyle/>
        <a:p>
          <a:endParaRPr lang="en-US"/>
        </a:p>
      </dgm:t>
    </dgm:pt>
    <dgm:pt modelId="{77C1B359-6882-47F1-BD6A-124A4E830F50}">
      <dgm:prSet phldrT="[Text]" custT="1"/>
      <dgm:spPr/>
      <dgm:t>
        <a:bodyPr/>
        <a:lstStyle/>
        <a:p>
          <a:r>
            <a:rPr lang="en-US" sz="1600" b="1" dirty="0"/>
            <a:t>KM Approach Paper</a:t>
          </a:r>
        </a:p>
      </dgm:t>
    </dgm:pt>
    <dgm:pt modelId="{E7176848-9C8D-4363-8C73-D1A54187BF80}" type="parTrans" cxnId="{121875DA-B645-4665-B5B9-9283DA9BB71F}">
      <dgm:prSet/>
      <dgm:spPr/>
      <dgm:t>
        <a:bodyPr/>
        <a:lstStyle/>
        <a:p>
          <a:endParaRPr lang="en-US"/>
        </a:p>
      </dgm:t>
    </dgm:pt>
    <dgm:pt modelId="{4F2C16CF-E92D-479A-80AA-7428B20D455A}" type="sibTrans" cxnId="{121875DA-B645-4665-B5B9-9283DA9BB71F}">
      <dgm:prSet/>
      <dgm:spPr/>
      <dgm:t>
        <a:bodyPr/>
        <a:lstStyle/>
        <a:p>
          <a:endParaRPr lang="en-US"/>
        </a:p>
      </dgm:t>
    </dgm:pt>
    <dgm:pt modelId="{86A07129-AA12-4E09-9A39-84B40CBE1240}">
      <dgm:prSet phldrT="[Text]"/>
      <dgm:spPr/>
      <dgm:t>
        <a:bodyPr/>
        <a:lstStyle/>
        <a:p>
          <a:pPr algn="r"/>
          <a:r>
            <a:rPr lang="en-US" b="1" dirty="0">
              <a:solidFill>
                <a:schemeClr val="tx1"/>
              </a:solidFill>
            </a:rPr>
            <a:t>Internal</a:t>
          </a:r>
          <a:r>
            <a:rPr lang="en-US" b="1" dirty="0"/>
            <a:t> Capacity Development – KM Work Stream, KM Advisory Group </a:t>
          </a:r>
        </a:p>
      </dgm:t>
    </dgm:pt>
    <dgm:pt modelId="{8DD9D54F-CEBE-462F-97B3-24C57E3DBE74}" type="parTrans" cxnId="{8CEFA82E-F7A2-42BF-945B-5E6509FE6C96}">
      <dgm:prSet/>
      <dgm:spPr/>
      <dgm:t>
        <a:bodyPr/>
        <a:lstStyle/>
        <a:p>
          <a:endParaRPr lang="en-US"/>
        </a:p>
      </dgm:t>
    </dgm:pt>
    <dgm:pt modelId="{1A4C6A6C-0C94-456D-A377-BEBAD58422A4}" type="sibTrans" cxnId="{8CEFA82E-F7A2-42BF-945B-5E6509FE6C96}">
      <dgm:prSet/>
      <dgm:spPr/>
      <dgm:t>
        <a:bodyPr/>
        <a:lstStyle/>
        <a:p>
          <a:endParaRPr lang="en-US"/>
        </a:p>
      </dgm:t>
    </dgm:pt>
    <dgm:pt modelId="{D49C9557-A6B2-4B49-8B93-00B7FCD16FAB}">
      <dgm:prSet/>
      <dgm:spPr/>
      <dgm:t>
        <a:bodyPr/>
        <a:lstStyle/>
        <a:p>
          <a:endParaRPr lang="en-US" dirty="0"/>
        </a:p>
      </dgm:t>
    </dgm:pt>
    <dgm:pt modelId="{A9AC1B64-3B54-438F-9A4B-CC06ABE9C6FB}" type="parTrans" cxnId="{5A51903A-37D7-45C3-ACB5-3F960DD455A3}">
      <dgm:prSet/>
      <dgm:spPr/>
      <dgm:t>
        <a:bodyPr/>
        <a:lstStyle/>
        <a:p>
          <a:endParaRPr lang="en-US"/>
        </a:p>
      </dgm:t>
    </dgm:pt>
    <dgm:pt modelId="{E148487A-5050-4AFC-B15E-D8CABC9B5556}" type="sibTrans" cxnId="{5A51903A-37D7-45C3-ACB5-3F960DD455A3}">
      <dgm:prSet/>
      <dgm:spPr/>
      <dgm:t>
        <a:bodyPr/>
        <a:lstStyle/>
        <a:p>
          <a:endParaRPr lang="en-US"/>
        </a:p>
      </dgm:t>
    </dgm:pt>
    <dgm:pt modelId="{F994B219-9681-48AB-B4C5-3C2CF2A411BA}">
      <dgm:prSet phldrT="[Text]"/>
      <dgm:spPr/>
      <dgm:t>
        <a:bodyPr/>
        <a:lstStyle/>
        <a:p>
          <a:pPr algn="r"/>
          <a:r>
            <a:rPr lang="en-US" b="1" dirty="0">
              <a:solidFill>
                <a:srgbClr val="FF0000"/>
              </a:solidFill>
            </a:rPr>
            <a:t>Pilot KM Exercises   </a:t>
          </a:r>
        </a:p>
      </dgm:t>
    </dgm:pt>
    <dgm:pt modelId="{2ECD2B34-4CE5-4A75-ABF1-97C7B4D84D52}" type="sibTrans" cxnId="{E30336AB-3219-43DF-958A-AE25BABCDC2F}">
      <dgm:prSet/>
      <dgm:spPr/>
      <dgm:t>
        <a:bodyPr/>
        <a:lstStyle/>
        <a:p>
          <a:endParaRPr lang="en-US"/>
        </a:p>
      </dgm:t>
    </dgm:pt>
    <dgm:pt modelId="{7BE1DC3F-9691-42A8-8DCB-9E731D9C6CF3}" type="parTrans" cxnId="{E30336AB-3219-43DF-958A-AE25BABCDC2F}">
      <dgm:prSet/>
      <dgm:spPr/>
      <dgm:t>
        <a:bodyPr/>
        <a:lstStyle/>
        <a:p>
          <a:endParaRPr lang="en-US"/>
        </a:p>
      </dgm:t>
    </dgm:pt>
    <dgm:pt modelId="{5857B60F-AC62-4AF8-A481-DA02B85015A2}">
      <dgm:prSet phldrT="[Text]" custT="1"/>
      <dgm:spPr/>
      <dgm:t>
        <a:bodyPr/>
        <a:lstStyle/>
        <a:p>
          <a:pPr algn="r">
            <a:spcAft>
              <a:spcPts val="0"/>
            </a:spcAft>
          </a:pPr>
          <a:r>
            <a:rPr lang="en-US" sz="1100" b="1" kern="1200" dirty="0">
              <a:latin typeface="Calibri" panose="020F0502020204030204"/>
              <a:ea typeface="+mn-ea"/>
              <a:cs typeface="+mn-cs"/>
            </a:rPr>
            <a:t>Internal KM Survey, Country KM Surveys,</a:t>
          </a:r>
        </a:p>
        <a:p>
          <a:pPr algn="r">
            <a:spcAft>
              <a:spcPts val="0"/>
            </a:spcAft>
          </a:pPr>
          <a:r>
            <a:rPr lang="en-US" sz="1100" b="1" kern="1200" dirty="0">
              <a:latin typeface="Calibri" panose="020F0502020204030204"/>
              <a:ea typeface="+mn-ea"/>
              <a:cs typeface="+mn-cs"/>
            </a:rPr>
            <a:t>KM Audit, Knowledge Assets Analysis </a:t>
          </a:r>
        </a:p>
      </dgm:t>
    </dgm:pt>
    <dgm:pt modelId="{5D6D6257-6499-40FC-96B3-317A7C6784D5}" type="parTrans" cxnId="{A69D32A3-D652-42F0-B921-713ADC1E8200}">
      <dgm:prSet/>
      <dgm:spPr/>
      <dgm:t>
        <a:bodyPr/>
        <a:lstStyle/>
        <a:p>
          <a:endParaRPr lang="en-US"/>
        </a:p>
      </dgm:t>
    </dgm:pt>
    <dgm:pt modelId="{F1F0A7DD-F89A-48C0-8410-69328B35A139}" type="sibTrans" cxnId="{A69D32A3-D652-42F0-B921-713ADC1E8200}">
      <dgm:prSet/>
      <dgm:spPr/>
      <dgm:t>
        <a:bodyPr/>
        <a:lstStyle/>
        <a:p>
          <a:endParaRPr lang="en-US"/>
        </a:p>
      </dgm:t>
    </dgm:pt>
    <dgm:pt modelId="{D38C9F00-C104-4BD7-BFAD-0C54F7CFCBC3}">
      <dgm:prSet/>
      <dgm:spPr/>
      <dgm:t>
        <a:bodyPr/>
        <a:lstStyle/>
        <a:p>
          <a:endParaRPr lang="en-US" dirty="0"/>
        </a:p>
      </dgm:t>
    </dgm:pt>
    <dgm:pt modelId="{7DA1B3BF-7FF0-4B0F-8574-234AA93C6B10}" type="parTrans" cxnId="{5EFDC428-237F-4C0B-9F87-2360285FDB36}">
      <dgm:prSet/>
      <dgm:spPr/>
      <dgm:t>
        <a:bodyPr/>
        <a:lstStyle/>
        <a:p>
          <a:endParaRPr lang="en-US"/>
        </a:p>
      </dgm:t>
    </dgm:pt>
    <dgm:pt modelId="{15AF2C11-D8F7-4D33-916F-908B59A687BE}" type="sibTrans" cxnId="{5EFDC428-237F-4C0B-9F87-2360285FDB36}">
      <dgm:prSet/>
      <dgm:spPr/>
      <dgm:t>
        <a:bodyPr/>
        <a:lstStyle/>
        <a:p>
          <a:endParaRPr lang="en-US"/>
        </a:p>
      </dgm:t>
    </dgm:pt>
    <dgm:pt modelId="{D1238C88-BD7A-4389-8BB9-71BFA14C3CEB}" type="pres">
      <dgm:prSet presAssocID="{2F1A28F8-0197-4713-91EB-AD14710CED6C}" presName="Name0" presStyleCnt="0">
        <dgm:presLayoutVars>
          <dgm:dir/>
        </dgm:presLayoutVars>
      </dgm:prSet>
      <dgm:spPr/>
    </dgm:pt>
    <dgm:pt modelId="{FFF54D1E-E868-4EE6-BC0F-7F26A00A7642}" type="pres">
      <dgm:prSet presAssocID="{5F56F3BD-907A-488B-BC14-EA5E4D36E00E}" presName="parComposite" presStyleCnt="0"/>
      <dgm:spPr/>
    </dgm:pt>
    <dgm:pt modelId="{4EA84797-F66D-43BB-AE3E-21852A722E48}" type="pres">
      <dgm:prSet presAssocID="{5F56F3BD-907A-488B-BC14-EA5E4D36E00E}" presName="parBigCircle" presStyleLbl="node0" presStyleIdx="0" presStyleCnt="4"/>
      <dgm:spPr/>
    </dgm:pt>
    <dgm:pt modelId="{CEE265B0-FA48-4942-AE09-3B221CEFE6E4}" type="pres">
      <dgm:prSet presAssocID="{5F56F3BD-907A-488B-BC14-EA5E4D36E00E}" presName="parTx" presStyleLbl="revTx" presStyleIdx="0" presStyleCnt="14" custAng="315592"/>
      <dgm:spPr/>
    </dgm:pt>
    <dgm:pt modelId="{6F690471-E8D6-4413-A790-E1B497080AC3}" type="pres">
      <dgm:prSet presAssocID="{5F56F3BD-907A-488B-BC14-EA5E4D36E00E}" presName="bSpace" presStyleCnt="0"/>
      <dgm:spPr/>
    </dgm:pt>
    <dgm:pt modelId="{6F9EDE00-A7DA-4E07-AC19-74A4B966BD9B}" type="pres">
      <dgm:prSet presAssocID="{5F56F3BD-907A-488B-BC14-EA5E4D36E00E}" presName="parBackupNorm" presStyleCnt="0"/>
      <dgm:spPr/>
    </dgm:pt>
    <dgm:pt modelId="{2F516914-0511-462D-B3FB-75909663A4E1}" type="pres">
      <dgm:prSet presAssocID="{CB92EED4-9830-4655-9BDD-A7FD76C23F55}" presName="parSpace" presStyleCnt="0"/>
      <dgm:spPr/>
    </dgm:pt>
    <dgm:pt modelId="{2FFFB20B-8F38-4925-BBCA-6CC6898FBB0A}" type="pres">
      <dgm:prSet presAssocID="{A5EAF9D8-5CCD-401F-9184-3422FE3B7565}" presName="desBackupLeftNorm" presStyleCnt="0"/>
      <dgm:spPr/>
    </dgm:pt>
    <dgm:pt modelId="{2D0357A2-29D5-4521-9976-02B19DBF8562}" type="pres">
      <dgm:prSet presAssocID="{A5EAF9D8-5CCD-401F-9184-3422FE3B7565}" presName="desComposite" presStyleCnt="0"/>
      <dgm:spPr/>
    </dgm:pt>
    <dgm:pt modelId="{8B14A2BD-B413-4985-8152-0ADBFC01594E}" type="pres">
      <dgm:prSet presAssocID="{A5EAF9D8-5CCD-401F-9184-3422FE3B7565}" presName="desCircle" presStyleLbl="node1" presStyleIdx="0" presStyleCnt="5"/>
      <dgm:spPr/>
    </dgm:pt>
    <dgm:pt modelId="{96352AE6-630E-4C80-9E3B-6CEC942C8960}" type="pres">
      <dgm:prSet presAssocID="{A5EAF9D8-5CCD-401F-9184-3422FE3B7565}" presName="chTx" presStyleLbl="revTx" presStyleIdx="1" presStyleCnt="14" custAng="115177" custLinFactNeighborX="15130" custLinFactNeighborY="7170"/>
      <dgm:spPr/>
    </dgm:pt>
    <dgm:pt modelId="{43638CEE-CC7A-4E00-873E-AE7086C1D882}" type="pres">
      <dgm:prSet presAssocID="{A5EAF9D8-5CCD-401F-9184-3422FE3B7565}" presName="desTx" presStyleLbl="revTx" presStyleIdx="2" presStyleCnt="14">
        <dgm:presLayoutVars>
          <dgm:bulletEnabled val="1"/>
        </dgm:presLayoutVars>
      </dgm:prSet>
      <dgm:spPr/>
    </dgm:pt>
    <dgm:pt modelId="{5A233727-5784-40CC-964F-E9B5D0B7C8CD}" type="pres">
      <dgm:prSet presAssocID="{A5EAF9D8-5CCD-401F-9184-3422FE3B7565}" presName="desBackupRightNorm" presStyleCnt="0"/>
      <dgm:spPr/>
    </dgm:pt>
    <dgm:pt modelId="{C5955D39-6C7D-4DF9-96EC-34C668837DCB}" type="pres">
      <dgm:prSet presAssocID="{45A068D9-E011-49C7-AE2C-35A1A3F81C23}" presName="desSpace" presStyleCnt="0"/>
      <dgm:spPr/>
    </dgm:pt>
    <dgm:pt modelId="{96155808-14ED-4AA7-8E12-BAB62F883832}" type="pres">
      <dgm:prSet presAssocID="{25202726-C4A4-4E2F-90DF-FE16E5E7EF7B}" presName="desBackupLeftNorm" presStyleCnt="0"/>
      <dgm:spPr/>
    </dgm:pt>
    <dgm:pt modelId="{035BD4CF-F06F-4636-9311-FA1670FBB4B5}" type="pres">
      <dgm:prSet presAssocID="{25202726-C4A4-4E2F-90DF-FE16E5E7EF7B}" presName="desComposite" presStyleCnt="0"/>
      <dgm:spPr/>
    </dgm:pt>
    <dgm:pt modelId="{61C91A14-EA38-4DC8-AAEE-73A7BE09D4BF}" type="pres">
      <dgm:prSet presAssocID="{25202726-C4A4-4E2F-90DF-FE16E5E7EF7B}" presName="desCircle" presStyleLbl="node1" presStyleIdx="1" presStyleCnt="5"/>
      <dgm:spPr/>
    </dgm:pt>
    <dgm:pt modelId="{347982B9-C21B-4186-9A2A-6A3C6C637C47}" type="pres">
      <dgm:prSet presAssocID="{25202726-C4A4-4E2F-90DF-FE16E5E7EF7B}" presName="chTx" presStyleLbl="revTx" presStyleIdx="3" presStyleCnt="14" custLinFactNeighborX="23538" custLinFactNeighborY="8782"/>
      <dgm:spPr/>
    </dgm:pt>
    <dgm:pt modelId="{ABE0B50A-AC67-44C3-8A8E-097F094EB1EC}" type="pres">
      <dgm:prSet presAssocID="{25202726-C4A4-4E2F-90DF-FE16E5E7EF7B}" presName="desTx" presStyleLbl="revTx" presStyleIdx="4" presStyleCnt="14">
        <dgm:presLayoutVars>
          <dgm:bulletEnabled val="1"/>
        </dgm:presLayoutVars>
      </dgm:prSet>
      <dgm:spPr/>
    </dgm:pt>
    <dgm:pt modelId="{9D91912A-1269-49CD-91B0-97EB0241D887}" type="pres">
      <dgm:prSet presAssocID="{25202726-C4A4-4E2F-90DF-FE16E5E7EF7B}" presName="desBackupRightNorm" presStyleCnt="0"/>
      <dgm:spPr/>
    </dgm:pt>
    <dgm:pt modelId="{0B59645E-55DE-46E8-8587-0601A20ECC3D}" type="pres">
      <dgm:prSet presAssocID="{ECBE01F1-E2F3-44A8-9184-F3C96A8F2E22}" presName="desSpace" presStyleCnt="0"/>
      <dgm:spPr/>
    </dgm:pt>
    <dgm:pt modelId="{1232D990-48CE-4F5B-80A9-A120B8E36A13}" type="pres">
      <dgm:prSet presAssocID="{77C1B359-6882-47F1-BD6A-124A4E830F50}" presName="parComposite" presStyleCnt="0"/>
      <dgm:spPr/>
    </dgm:pt>
    <dgm:pt modelId="{D6478770-AF7C-4B16-B763-C09A6A5C5AC1}" type="pres">
      <dgm:prSet presAssocID="{77C1B359-6882-47F1-BD6A-124A4E830F50}" presName="parBigCircle" presStyleLbl="node0" presStyleIdx="1" presStyleCnt="4"/>
      <dgm:spPr/>
    </dgm:pt>
    <dgm:pt modelId="{D04371CA-D16E-4BDC-9186-661EF6DDDCAF}" type="pres">
      <dgm:prSet presAssocID="{77C1B359-6882-47F1-BD6A-124A4E830F50}" presName="parTx" presStyleLbl="revTx" presStyleIdx="5" presStyleCnt="14" custAng="220304" custLinFactNeighborX="-3955" custLinFactNeighborY="-2573"/>
      <dgm:spPr/>
    </dgm:pt>
    <dgm:pt modelId="{69DEF569-64E0-45F1-829E-0BA09E7726D2}" type="pres">
      <dgm:prSet presAssocID="{77C1B359-6882-47F1-BD6A-124A4E830F50}" presName="bSpace" presStyleCnt="0"/>
      <dgm:spPr/>
    </dgm:pt>
    <dgm:pt modelId="{CF962ED6-C713-40B6-A2CF-B4A8E669A24E}" type="pres">
      <dgm:prSet presAssocID="{77C1B359-6882-47F1-BD6A-124A4E830F50}" presName="parBackupNorm" presStyleCnt="0"/>
      <dgm:spPr/>
    </dgm:pt>
    <dgm:pt modelId="{5A26E3CE-F398-43A6-B8F3-4F99655F9E3E}" type="pres">
      <dgm:prSet presAssocID="{4F2C16CF-E92D-479A-80AA-7428B20D455A}" presName="parSpace" presStyleCnt="0"/>
      <dgm:spPr/>
    </dgm:pt>
    <dgm:pt modelId="{23A008BD-1CDF-4485-ACE9-1E424CCA5993}" type="pres">
      <dgm:prSet presAssocID="{86A07129-AA12-4E09-9A39-84B40CBE1240}" presName="desBackupLeftNorm" presStyleCnt="0"/>
      <dgm:spPr/>
    </dgm:pt>
    <dgm:pt modelId="{8D617573-B683-4414-A8C9-5AEDA70482DB}" type="pres">
      <dgm:prSet presAssocID="{86A07129-AA12-4E09-9A39-84B40CBE1240}" presName="desComposite" presStyleCnt="0"/>
      <dgm:spPr/>
    </dgm:pt>
    <dgm:pt modelId="{9D0436D6-1EAF-4522-932C-7A8F907C9A15}" type="pres">
      <dgm:prSet presAssocID="{86A07129-AA12-4E09-9A39-84B40CBE1240}" presName="desCircle" presStyleLbl="node1" presStyleIdx="2" presStyleCnt="5" custLinFactNeighborX="44" custLinFactNeighborY="11852"/>
      <dgm:spPr/>
    </dgm:pt>
    <dgm:pt modelId="{A3FDD145-6082-4B04-AC4D-1D7C382F0AF3}" type="pres">
      <dgm:prSet presAssocID="{86A07129-AA12-4E09-9A39-84B40CBE1240}" presName="chTx" presStyleLbl="revTx" presStyleIdx="6" presStyleCnt="14" custAng="131694" custScaleX="125193" custScaleY="122362" custLinFactNeighborX="-3900" custLinFactNeighborY="16648"/>
      <dgm:spPr/>
    </dgm:pt>
    <dgm:pt modelId="{BB24032D-1070-47BD-AEAF-52148FAE926A}" type="pres">
      <dgm:prSet presAssocID="{86A07129-AA12-4E09-9A39-84B40CBE1240}" presName="desTx" presStyleLbl="revTx" presStyleIdx="7" presStyleCnt="14">
        <dgm:presLayoutVars>
          <dgm:bulletEnabled val="1"/>
        </dgm:presLayoutVars>
      </dgm:prSet>
      <dgm:spPr/>
    </dgm:pt>
    <dgm:pt modelId="{4F22F2E6-1388-47A1-BFCD-933441BF219A}" type="pres">
      <dgm:prSet presAssocID="{86A07129-AA12-4E09-9A39-84B40CBE1240}" presName="desBackupRightNorm" presStyleCnt="0"/>
      <dgm:spPr/>
    </dgm:pt>
    <dgm:pt modelId="{D4A1DDC7-629E-4ECB-9996-593AD2373152}" type="pres">
      <dgm:prSet presAssocID="{1A4C6A6C-0C94-456D-A377-BEBAD58422A4}" presName="desSpace" presStyleCnt="0"/>
      <dgm:spPr/>
    </dgm:pt>
    <dgm:pt modelId="{F0AD4589-8B8D-45BA-859A-7FBD9740AA57}" type="pres">
      <dgm:prSet presAssocID="{F994B219-9681-48AB-B4C5-3C2CF2A411BA}" presName="desBackupLeftNorm" presStyleCnt="0"/>
      <dgm:spPr/>
    </dgm:pt>
    <dgm:pt modelId="{4F5901B6-5E5D-4305-BA18-E08B516FBDF4}" type="pres">
      <dgm:prSet presAssocID="{F994B219-9681-48AB-B4C5-3C2CF2A411BA}" presName="desComposite" presStyleCnt="0"/>
      <dgm:spPr/>
    </dgm:pt>
    <dgm:pt modelId="{5B79A2C4-4678-4D2D-A840-31BA7E13CD06}" type="pres">
      <dgm:prSet presAssocID="{F994B219-9681-48AB-B4C5-3C2CF2A411BA}" presName="desCircle" presStyleLbl="node1" presStyleIdx="3" presStyleCnt="5" custLinFactNeighborX="2771" custLinFactNeighborY="-12014"/>
      <dgm:spPr/>
    </dgm:pt>
    <dgm:pt modelId="{0E3E3A89-845D-4C93-9F83-11FEEBC54883}" type="pres">
      <dgm:prSet presAssocID="{F994B219-9681-48AB-B4C5-3C2CF2A411BA}" presName="chTx" presStyleLbl="revTx" presStyleIdx="8" presStyleCnt="14" custAng="21574862" custLinFactNeighborX="68907" custLinFactNeighborY="4691"/>
      <dgm:spPr/>
    </dgm:pt>
    <dgm:pt modelId="{3DC43A3F-582B-4559-9253-777063A2F836}" type="pres">
      <dgm:prSet presAssocID="{F994B219-9681-48AB-B4C5-3C2CF2A411BA}" presName="desTx" presStyleLbl="revTx" presStyleIdx="9" presStyleCnt="14">
        <dgm:presLayoutVars>
          <dgm:bulletEnabled val="1"/>
        </dgm:presLayoutVars>
      </dgm:prSet>
      <dgm:spPr/>
    </dgm:pt>
    <dgm:pt modelId="{7C4BDAF8-E02C-40FC-9847-D9F90BC1BADD}" type="pres">
      <dgm:prSet presAssocID="{F994B219-9681-48AB-B4C5-3C2CF2A411BA}" presName="desBackupRightNorm" presStyleCnt="0"/>
      <dgm:spPr/>
    </dgm:pt>
    <dgm:pt modelId="{9BFECB58-8EAE-4E6D-B4EE-3BB73BB573AD}" type="pres">
      <dgm:prSet presAssocID="{2ECD2B34-4CE5-4A75-ABF1-97C7B4D84D52}" presName="desSpace" presStyleCnt="0"/>
      <dgm:spPr/>
    </dgm:pt>
    <dgm:pt modelId="{EEBA3A3C-4D0E-481A-BFE0-6327802F1BE3}" type="pres">
      <dgm:prSet presAssocID="{D49C9557-A6B2-4B49-8B93-00B7FCD16FAB}" presName="desBackupLeftNorm" presStyleCnt="0"/>
      <dgm:spPr/>
    </dgm:pt>
    <dgm:pt modelId="{B9FBA1F4-6623-4CAF-BF58-B88631DFA716}" type="pres">
      <dgm:prSet presAssocID="{D49C9557-A6B2-4B49-8B93-00B7FCD16FAB}" presName="desComposite" presStyleCnt="0"/>
      <dgm:spPr/>
    </dgm:pt>
    <dgm:pt modelId="{61A176C8-9537-48EA-98FC-DADB67B4BE05}" type="pres">
      <dgm:prSet presAssocID="{D49C9557-A6B2-4B49-8B93-00B7FCD16FAB}" presName="desCircle" presStyleLbl="node1" presStyleIdx="4" presStyleCnt="5" custLinFactNeighborX="1462" custLinFactNeighborY="-13906"/>
      <dgm:spPr/>
    </dgm:pt>
    <dgm:pt modelId="{BE2CAE09-AEFA-4B47-BBF1-E45B645B5626}" type="pres">
      <dgm:prSet presAssocID="{D49C9557-A6B2-4B49-8B93-00B7FCD16FAB}" presName="chTx" presStyleLbl="revTx" presStyleIdx="10" presStyleCnt="14"/>
      <dgm:spPr/>
    </dgm:pt>
    <dgm:pt modelId="{38961C3F-76A3-4B0F-A181-CE70EB989D4C}" type="pres">
      <dgm:prSet presAssocID="{D49C9557-A6B2-4B49-8B93-00B7FCD16FAB}" presName="desTx" presStyleLbl="revTx" presStyleIdx="11" presStyleCnt="14">
        <dgm:presLayoutVars>
          <dgm:bulletEnabled val="1"/>
        </dgm:presLayoutVars>
      </dgm:prSet>
      <dgm:spPr/>
    </dgm:pt>
    <dgm:pt modelId="{C82E2F84-0B31-4007-82A6-94B6D9F13769}" type="pres">
      <dgm:prSet presAssocID="{D49C9557-A6B2-4B49-8B93-00B7FCD16FAB}" presName="desBackupRightNorm" presStyleCnt="0"/>
      <dgm:spPr/>
    </dgm:pt>
    <dgm:pt modelId="{D24392DE-8A5F-4E13-A7C2-3EB84E372532}" type="pres">
      <dgm:prSet presAssocID="{E148487A-5050-4AFC-B15E-D8CABC9B5556}" presName="desSpace" presStyleCnt="0"/>
      <dgm:spPr/>
    </dgm:pt>
    <dgm:pt modelId="{6251EDC0-2334-46A1-BF52-0FE27A1A6BD5}" type="pres">
      <dgm:prSet presAssocID="{5857B60F-AC62-4AF8-A481-DA02B85015A2}" presName="parComposite" presStyleCnt="0"/>
      <dgm:spPr/>
    </dgm:pt>
    <dgm:pt modelId="{C562ADA2-4C61-43B6-90DC-8F522636421C}" type="pres">
      <dgm:prSet presAssocID="{5857B60F-AC62-4AF8-A481-DA02B85015A2}" presName="parBigCircle" presStyleLbl="node0" presStyleIdx="2" presStyleCnt="4"/>
      <dgm:spPr/>
    </dgm:pt>
    <dgm:pt modelId="{BBF00F43-9B3E-424A-BBE5-33AB121837F0}" type="pres">
      <dgm:prSet presAssocID="{5857B60F-AC62-4AF8-A481-DA02B85015A2}" presName="parTx" presStyleLbl="revTx" presStyleIdx="12" presStyleCnt="14" custAng="45702" custScaleY="116992" custLinFactX="-100000" custLinFactY="34879" custLinFactNeighborX="-100124" custLinFactNeighborY="100000"/>
      <dgm:spPr/>
    </dgm:pt>
    <dgm:pt modelId="{F142B480-6880-45AF-97B0-5C88C1ECBC06}" type="pres">
      <dgm:prSet presAssocID="{5857B60F-AC62-4AF8-A481-DA02B85015A2}" presName="bSpace" presStyleCnt="0"/>
      <dgm:spPr/>
    </dgm:pt>
    <dgm:pt modelId="{A1EEFD3D-0FC9-4CE2-8A62-325971442F6B}" type="pres">
      <dgm:prSet presAssocID="{5857B60F-AC62-4AF8-A481-DA02B85015A2}" presName="parBackupNorm" presStyleCnt="0"/>
      <dgm:spPr/>
    </dgm:pt>
    <dgm:pt modelId="{E34383E3-3EEF-43C9-AA4F-904456BF7089}" type="pres">
      <dgm:prSet presAssocID="{F1F0A7DD-F89A-48C0-8410-69328B35A139}" presName="parSpace" presStyleCnt="0"/>
      <dgm:spPr/>
    </dgm:pt>
    <dgm:pt modelId="{ACB66E3B-16DD-4ECD-BAEC-3AEEEABD9AE8}" type="pres">
      <dgm:prSet presAssocID="{D38C9F00-C104-4BD7-BFAD-0C54F7CFCBC3}" presName="parComposite" presStyleCnt="0"/>
      <dgm:spPr/>
    </dgm:pt>
    <dgm:pt modelId="{0EB8E92F-285C-4E4F-A165-AD95776366BF}" type="pres">
      <dgm:prSet presAssocID="{D38C9F00-C104-4BD7-BFAD-0C54F7CFCBC3}" presName="parBigCircle" presStyleLbl="node0" presStyleIdx="3" presStyleCnt="4" custLinFactX="46054" custLinFactNeighborX="100000" custLinFactNeighborY="-4323"/>
      <dgm:spPr/>
    </dgm:pt>
    <dgm:pt modelId="{33BB8376-BA66-4ECC-B3BA-B0BAE7FC482E}" type="pres">
      <dgm:prSet presAssocID="{D38C9F00-C104-4BD7-BFAD-0C54F7CFCBC3}" presName="parTx" presStyleLbl="revTx" presStyleIdx="13" presStyleCnt="14"/>
      <dgm:spPr/>
    </dgm:pt>
    <dgm:pt modelId="{8105AD83-E699-468B-A4F4-B662D96A639B}" type="pres">
      <dgm:prSet presAssocID="{D38C9F00-C104-4BD7-BFAD-0C54F7CFCBC3}" presName="bSpace" presStyleCnt="0"/>
      <dgm:spPr/>
    </dgm:pt>
    <dgm:pt modelId="{7C6E1425-E29D-4E49-A497-E66EEEFEA575}" type="pres">
      <dgm:prSet presAssocID="{D38C9F00-C104-4BD7-BFAD-0C54F7CFCBC3}" presName="parBackupNorm" presStyleCnt="0"/>
      <dgm:spPr/>
    </dgm:pt>
    <dgm:pt modelId="{C1ACB3F8-5F81-4969-80C1-A67CB4A6C7E0}" type="pres">
      <dgm:prSet presAssocID="{15AF2C11-D8F7-4D33-916F-908B59A687BE}" presName="parSpace" presStyleCnt="0"/>
      <dgm:spPr/>
    </dgm:pt>
  </dgm:ptLst>
  <dgm:cxnLst>
    <dgm:cxn modelId="{5EFDC428-237F-4C0B-9F87-2360285FDB36}" srcId="{2F1A28F8-0197-4713-91EB-AD14710CED6C}" destId="{D38C9F00-C104-4BD7-BFAD-0C54F7CFCBC3}" srcOrd="3" destOrd="0" parTransId="{7DA1B3BF-7FF0-4B0F-8574-234AA93C6B10}" sibTransId="{15AF2C11-D8F7-4D33-916F-908B59A687BE}"/>
    <dgm:cxn modelId="{8CEFA82E-F7A2-42BF-945B-5E6509FE6C96}" srcId="{77C1B359-6882-47F1-BD6A-124A4E830F50}" destId="{86A07129-AA12-4E09-9A39-84B40CBE1240}" srcOrd="0" destOrd="0" parTransId="{8DD9D54F-CEBE-462F-97B3-24C57E3DBE74}" sibTransId="{1A4C6A6C-0C94-456D-A377-BEBAD58422A4}"/>
    <dgm:cxn modelId="{5A51903A-37D7-45C3-ACB5-3F960DD455A3}" srcId="{77C1B359-6882-47F1-BD6A-124A4E830F50}" destId="{D49C9557-A6B2-4B49-8B93-00B7FCD16FAB}" srcOrd="2" destOrd="0" parTransId="{A9AC1B64-3B54-438F-9A4B-CC06ABE9C6FB}" sibTransId="{E148487A-5050-4AFC-B15E-D8CABC9B5556}"/>
    <dgm:cxn modelId="{90387841-5812-4DED-BEDC-B8F8A991D775}" type="presOf" srcId="{2F1A28F8-0197-4713-91EB-AD14710CED6C}" destId="{D1238C88-BD7A-4389-8BB9-71BFA14C3CEB}" srcOrd="0" destOrd="0" presId="urn:microsoft.com/office/officeart/2008/layout/CircleAccentTimeline"/>
    <dgm:cxn modelId="{696A5C66-675A-4066-B434-D96DAB6AC94D}" type="presOf" srcId="{5F56F3BD-907A-488B-BC14-EA5E4D36E00E}" destId="{CEE265B0-FA48-4942-AE09-3B221CEFE6E4}" srcOrd="0" destOrd="0" presId="urn:microsoft.com/office/officeart/2008/layout/CircleAccentTimeline"/>
    <dgm:cxn modelId="{A4EBEC57-230E-447C-937B-20D58B607DBA}" type="presOf" srcId="{25202726-C4A4-4E2F-90DF-FE16E5E7EF7B}" destId="{347982B9-C21B-4186-9A2A-6A3C6C637C47}" srcOrd="0" destOrd="0" presId="urn:microsoft.com/office/officeart/2008/layout/CircleAccentTimeline"/>
    <dgm:cxn modelId="{9D5D1A90-6F9E-4811-B28B-8FFB9BAECCF0}" srcId="{5F56F3BD-907A-488B-BC14-EA5E4D36E00E}" destId="{A5EAF9D8-5CCD-401F-9184-3422FE3B7565}" srcOrd="0" destOrd="0" parTransId="{1EF98739-1F7A-4A5E-9B34-92A92631327E}" sibTransId="{45A068D9-E011-49C7-AE2C-35A1A3F81C23}"/>
    <dgm:cxn modelId="{4A2F1292-CCAA-4C05-903D-B2EFF3EFA3EF}" type="presOf" srcId="{5857B60F-AC62-4AF8-A481-DA02B85015A2}" destId="{BBF00F43-9B3E-424A-BBE5-33AB121837F0}" srcOrd="0" destOrd="0" presId="urn:microsoft.com/office/officeart/2008/layout/CircleAccentTimeline"/>
    <dgm:cxn modelId="{F134689D-037D-4CF4-89FE-F41E86ECDBDD}" type="presOf" srcId="{D38C9F00-C104-4BD7-BFAD-0C54F7CFCBC3}" destId="{33BB8376-BA66-4ECC-B3BA-B0BAE7FC482E}" srcOrd="0" destOrd="0" presId="urn:microsoft.com/office/officeart/2008/layout/CircleAccentTimeline"/>
    <dgm:cxn modelId="{B1FE4E9E-88B7-4754-BBFD-6B2C4C42694F}" type="presOf" srcId="{D49C9557-A6B2-4B49-8B93-00B7FCD16FAB}" destId="{BE2CAE09-AEFA-4B47-BBF1-E45B645B5626}" srcOrd="0" destOrd="0" presId="urn:microsoft.com/office/officeart/2008/layout/CircleAccentTimeline"/>
    <dgm:cxn modelId="{A69D32A3-D652-42F0-B921-713ADC1E8200}" srcId="{2F1A28F8-0197-4713-91EB-AD14710CED6C}" destId="{5857B60F-AC62-4AF8-A481-DA02B85015A2}" srcOrd="2" destOrd="0" parTransId="{5D6D6257-6499-40FC-96B3-317A7C6784D5}" sibTransId="{F1F0A7DD-F89A-48C0-8410-69328B35A139}"/>
    <dgm:cxn modelId="{F2789EA6-B899-43A5-A1B5-EA5616026F05}" type="presOf" srcId="{A5EAF9D8-5CCD-401F-9184-3422FE3B7565}" destId="{96352AE6-630E-4C80-9E3B-6CEC942C8960}" srcOrd="0" destOrd="0" presId="urn:microsoft.com/office/officeart/2008/layout/CircleAccentTimeline"/>
    <dgm:cxn modelId="{55DCFAA6-67B9-4202-BD83-B397B06E1ABE}" srcId="{5F56F3BD-907A-488B-BC14-EA5E4D36E00E}" destId="{25202726-C4A4-4E2F-90DF-FE16E5E7EF7B}" srcOrd="1" destOrd="0" parTransId="{505046A9-49E0-4DE7-B6E0-A4E693660D61}" sibTransId="{ECBE01F1-E2F3-44A8-9184-F3C96A8F2E22}"/>
    <dgm:cxn modelId="{E30336AB-3219-43DF-958A-AE25BABCDC2F}" srcId="{77C1B359-6882-47F1-BD6A-124A4E830F50}" destId="{F994B219-9681-48AB-B4C5-3C2CF2A411BA}" srcOrd="1" destOrd="0" parTransId="{7BE1DC3F-9691-42A8-8DCB-9E731D9C6CF3}" sibTransId="{2ECD2B34-4CE5-4A75-ABF1-97C7B4D84D52}"/>
    <dgm:cxn modelId="{640BCEC0-4F36-4143-894C-FFB862B5BF0B}" type="presOf" srcId="{F994B219-9681-48AB-B4C5-3C2CF2A411BA}" destId="{0E3E3A89-845D-4C93-9F83-11FEEBC54883}" srcOrd="0" destOrd="0" presId="urn:microsoft.com/office/officeart/2008/layout/CircleAccentTimeline"/>
    <dgm:cxn modelId="{121875DA-B645-4665-B5B9-9283DA9BB71F}" srcId="{2F1A28F8-0197-4713-91EB-AD14710CED6C}" destId="{77C1B359-6882-47F1-BD6A-124A4E830F50}" srcOrd="1" destOrd="0" parTransId="{E7176848-9C8D-4363-8C73-D1A54187BF80}" sibTransId="{4F2C16CF-E92D-479A-80AA-7428B20D455A}"/>
    <dgm:cxn modelId="{8767A4E0-32CC-425D-B24C-228EC47BD721}" type="presOf" srcId="{86A07129-AA12-4E09-9A39-84B40CBE1240}" destId="{A3FDD145-6082-4B04-AC4D-1D7C382F0AF3}" srcOrd="0" destOrd="0" presId="urn:microsoft.com/office/officeart/2008/layout/CircleAccentTimeline"/>
    <dgm:cxn modelId="{48CF31E4-B431-47C5-AA15-ADF73E5FACBB}" type="presOf" srcId="{77C1B359-6882-47F1-BD6A-124A4E830F50}" destId="{D04371CA-D16E-4BDC-9186-661EF6DDDCAF}" srcOrd="0" destOrd="0" presId="urn:microsoft.com/office/officeart/2008/layout/CircleAccentTimeline"/>
    <dgm:cxn modelId="{621A39E4-FE44-4C85-B86B-7E05C023B6A1}" srcId="{2F1A28F8-0197-4713-91EB-AD14710CED6C}" destId="{5F56F3BD-907A-488B-BC14-EA5E4D36E00E}" srcOrd="0" destOrd="0" parTransId="{F9BE413A-62E6-492C-BAB0-473C5DEF6DF5}" sibTransId="{CB92EED4-9830-4655-9BDD-A7FD76C23F55}"/>
    <dgm:cxn modelId="{05FAC110-4A5C-4E5A-9340-C8948A82971A}" type="presParOf" srcId="{D1238C88-BD7A-4389-8BB9-71BFA14C3CEB}" destId="{FFF54D1E-E868-4EE6-BC0F-7F26A00A7642}" srcOrd="0" destOrd="0" presId="urn:microsoft.com/office/officeart/2008/layout/CircleAccentTimeline"/>
    <dgm:cxn modelId="{BBA11EE1-0D39-4413-8047-0B90131740F0}" type="presParOf" srcId="{FFF54D1E-E868-4EE6-BC0F-7F26A00A7642}" destId="{4EA84797-F66D-43BB-AE3E-21852A722E48}" srcOrd="0" destOrd="0" presId="urn:microsoft.com/office/officeart/2008/layout/CircleAccentTimeline"/>
    <dgm:cxn modelId="{A6B6EAD1-DEC4-44D3-8713-791EF9FB7026}" type="presParOf" srcId="{FFF54D1E-E868-4EE6-BC0F-7F26A00A7642}" destId="{CEE265B0-FA48-4942-AE09-3B221CEFE6E4}" srcOrd="1" destOrd="0" presId="urn:microsoft.com/office/officeart/2008/layout/CircleAccentTimeline"/>
    <dgm:cxn modelId="{65B16B54-3F64-4D62-9530-97AD64343C86}" type="presParOf" srcId="{FFF54D1E-E868-4EE6-BC0F-7F26A00A7642}" destId="{6F690471-E8D6-4413-A790-E1B497080AC3}" srcOrd="2" destOrd="0" presId="urn:microsoft.com/office/officeart/2008/layout/CircleAccentTimeline"/>
    <dgm:cxn modelId="{5A7F1DF0-6BED-4B77-812F-7DBB24CAF626}" type="presParOf" srcId="{D1238C88-BD7A-4389-8BB9-71BFA14C3CEB}" destId="{6F9EDE00-A7DA-4E07-AC19-74A4B966BD9B}" srcOrd="1" destOrd="0" presId="urn:microsoft.com/office/officeart/2008/layout/CircleAccentTimeline"/>
    <dgm:cxn modelId="{0FE906F3-32FF-4ADA-AB8E-FB603286D459}" type="presParOf" srcId="{D1238C88-BD7A-4389-8BB9-71BFA14C3CEB}" destId="{2F516914-0511-462D-B3FB-75909663A4E1}" srcOrd="2" destOrd="0" presId="urn:microsoft.com/office/officeart/2008/layout/CircleAccentTimeline"/>
    <dgm:cxn modelId="{0D65C140-8941-422F-8A9F-E9A9C4564E53}" type="presParOf" srcId="{D1238C88-BD7A-4389-8BB9-71BFA14C3CEB}" destId="{2FFFB20B-8F38-4925-BBCA-6CC6898FBB0A}" srcOrd="3" destOrd="0" presId="urn:microsoft.com/office/officeart/2008/layout/CircleAccentTimeline"/>
    <dgm:cxn modelId="{02319932-73ED-46D5-A8A7-1251612E5D08}" type="presParOf" srcId="{D1238C88-BD7A-4389-8BB9-71BFA14C3CEB}" destId="{2D0357A2-29D5-4521-9976-02B19DBF8562}" srcOrd="4" destOrd="0" presId="urn:microsoft.com/office/officeart/2008/layout/CircleAccentTimeline"/>
    <dgm:cxn modelId="{5DE343CD-942E-4935-9677-95D8A9CC09B2}" type="presParOf" srcId="{2D0357A2-29D5-4521-9976-02B19DBF8562}" destId="{8B14A2BD-B413-4985-8152-0ADBFC01594E}" srcOrd="0" destOrd="0" presId="urn:microsoft.com/office/officeart/2008/layout/CircleAccentTimeline"/>
    <dgm:cxn modelId="{E8F452B9-75A2-46B1-969E-C45DC6FC8E78}" type="presParOf" srcId="{2D0357A2-29D5-4521-9976-02B19DBF8562}" destId="{96352AE6-630E-4C80-9E3B-6CEC942C8960}" srcOrd="1" destOrd="0" presId="urn:microsoft.com/office/officeart/2008/layout/CircleAccentTimeline"/>
    <dgm:cxn modelId="{3A2495E9-934A-449F-A471-35D9CD41D8B6}" type="presParOf" srcId="{2D0357A2-29D5-4521-9976-02B19DBF8562}" destId="{43638CEE-CC7A-4E00-873E-AE7086C1D882}" srcOrd="2" destOrd="0" presId="urn:microsoft.com/office/officeart/2008/layout/CircleAccentTimeline"/>
    <dgm:cxn modelId="{88ED83B3-9990-4989-9C0E-2F788DEB3543}" type="presParOf" srcId="{D1238C88-BD7A-4389-8BB9-71BFA14C3CEB}" destId="{5A233727-5784-40CC-964F-E9B5D0B7C8CD}" srcOrd="5" destOrd="0" presId="urn:microsoft.com/office/officeart/2008/layout/CircleAccentTimeline"/>
    <dgm:cxn modelId="{2D4654C0-1E5F-491D-9F16-55A086FA4BD4}" type="presParOf" srcId="{D1238C88-BD7A-4389-8BB9-71BFA14C3CEB}" destId="{C5955D39-6C7D-4DF9-96EC-34C668837DCB}" srcOrd="6" destOrd="0" presId="urn:microsoft.com/office/officeart/2008/layout/CircleAccentTimeline"/>
    <dgm:cxn modelId="{6D074106-6CDE-4601-BC31-AF5C6E944562}" type="presParOf" srcId="{D1238C88-BD7A-4389-8BB9-71BFA14C3CEB}" destId="{96155808-14ED-4AA7-8E12-BAB62F883832}" srcOrd="7" destOrd="0" presId="urn:microsoft.com/office/officeart/2008/layout/CircleAccentTimeline"/>
    <dgm:cxn modelId="{6FC1C992-6812-44E6-B0E7-4B634D214D4D}" type="presParOf" srcId="{D1238C88-BD7A-4389-8BB9-71BFA14C3CEB}" destId="{035BD4CF-F06F-4636-9311-FA1670FBB4B5}" srcOrd="8" destOrd="0" presId="urn:microsoft.com/office/officeart/2008/layout/CircleAccentTimeline"/>
    <dgm:cxn modelId="{3DA9E163-482F-431E-B3A7-E5D8390B6C3E}" type="presParOf" srcId="{035BD4CF-F06F-4636-9311-FA1670FBB4B5}" destId="{61C91A14-EA38-4DC8-AAEE-73A7BE09D4BF}" srcOrd="0" destOrd="0" presId="urn:microsoft.com/office/officeart/2008/layout/CircleAccentTimeline"/>
    <dgm:cxn modelId="{7F7FF23C-9C24-4055-A442-D1B4B5AF39FB}" type="presParOf" srcId="{035BD4CF-F06F-4636-9311-FA1670FBB4B5}" destId="{347982B9-C21B-4186-9A2A-6A3C6C637C47}" srcOrd="1" destOrd="0" presId="urn:microsoft.com/office/officeart/2008/layout/CircleAccentTimeline"/>
    <dgm:cxn modelId="{C649E2BD-5981-4763-AC7C-D941E8689704}" type="presParOf" srcId="{035BD4CF-F06F-4636-9311-FA1670FBB4B5}" destId="{ABE0B50A-AC67-44C3-8A8E-097F094EB1EC}" srcOrd="2" destOrd="0" presId="urn:microsoft.com/office/officeart/2008/layout/CircleAccentTimeline"/>
    <dgm:cxn modelId="{63EEB019-1CC7-4054-9969-489D2DB3537F}" type="presParOf" srcId="{D1238C88-BD7A-4389-8BB9-71BFA14C3CEB}" destId="{9D91912A-1269-49CD-91B0-97EB0241D887}" srcOrd="9" destOrd="0" presId="urn:microsoft.com/office/officeart/2008/layout/CircleAccentTimeline"/>
    <dgm:cxn modelId="{1E2A5B0E-177C-467C-9EF0-A83AF5FBC089}" type="presParOf" srcId="{D1238C88-BD7A-4389-8BB9-71BFA14C3CEB}" destId="{0B59645E-55DE-46E8-8587-0601A20ECC3D}" srcOrd="10" destOrd="0" presId="urn:microsoft.com/office/officeart/2008/layout/CircleAccentTimeline"/>
    <dgm:cxn modelId="{50394A3A-6AB1-4CEA-81CB-235DC48D40FE}" type="presParOf" srcId="{D1238C88-BD7A-4389-8BB9-71BFA14C3CEB}" destId="{1232D990-48CE-4F5B-80A9-A120B8E36A13}" srcOrd="11" destOrd="0" presId="urn:microsoft.com/office/officeart/2008/layout/CircleAccentTimeline"/>
    <dgm:cxn modelId="{829A550A-A78D-4448-B3F3-5214EED2431A}" type="presParOf" srcId="{1232D990-48CE-4F5B-80A9-A120B8E36A13}" destId="{D6478770-AF7C-4B16-B763-C09A6A5C5AC1}" srcOrd="0" destOrd="0" presId="urn:microsoft.com/office/officeart/2008/layout/CircleAccentTimeline"/>
    <dgm:cxn modelId="{714A3B60-B07B-4B3E-9986-7A6BDB247025}" type="presParOf" srcId="{1232D990-48CE-4F5B-80A9-A120B8E36A13}" destId="{D04371CA-D16E-4BDC-9186-661EF6DDDCAF}" srcOrd="1" destOrd="0" presId="urn:microsoft.com/office/officeart/2008/layout/CircleAccentTimeline"/>
    <dgm:cxn modelId="{9CD7B77B-3CBA-4A45-A4E0-C483231F36C5}" type="presParOf" srcId="{1232D990-48CE-4F5B-80A9-A120B8E36A13}" destId="{69DEF569-64E0-45F1-829E-0BA09E7726D2}" srcOrd="2" destOrd="0" presId="urn:microsoft.com/office/officeart/2008/layout/CircleAccentTimeline"/>
    <dgm:cxn modelId="{F1A8A41D-7F04-4505-9F67-DF8A95F7B1E7}" type="presParOf" srcId="{D1238C88-BD7A-4389-8BB9-71BFA14C3CEB}" destId="{CF962ED6-C713-40B6-A2CF-B4A8E669A24E}" srcOrd="12" destOrd="0" presId="urn:microsoft.com/office/officeart/2008/layout/CircleAccentTimeline"/>
    <dgm:cxn modelId="{148DE926-BEEB-419E-AC5A-E9059A9A16E9}" type="presParOf" srcId="{D1238C88-BD7A-4389-8BB9-71BFA14C3CEB}" destId="{5A26E3CE-F398-43A6-B8F3-4F99655F9E3E}" srcOrd="13" destOrd="0" presId="urn:microsoft.com/office/officeart/2008/layout/CircleAccentTimeline"/>
    <dgm:cxn modelId="{228AA37A-D7AE-4A92-8332-3FF6A2925F2C}" type="presParOf" srcId="{D1238C88-BD7A-4389-8BB9-71BFA14C3CEB}" destId="{23A008BD-1CDF-4485-ACE9-1E424CCA5993}" srcOrd="14" destOrd="0" presId="urn:microsoft.com/office/officeart/2008/layout/CircleAccentTimeline"/>
    <dgm:cxn modelId="{5A9A3676-8353-48AC-975E-5E5269E9F5AF}" type="presParOf" srcId="{D1238C88-BD7A-4389-8BB9-71BFA14C3CEB}" destId="{8D617573-B683-4414-A8C9-5AEDA70482DB}" srcOrd="15" destOrd="0" presId="urn:microsoft.com/office/officeart/2008/layout/CircleAccentTimeline"/>
    <dgm:cxn modelId="{22CF9F8D-F26A-4132-9138-A909B2B77C2E}" type="presParOf" srcId="{8D617573-B683-4414-A8C9-5AEDA70482DB}" destId="{9D0436D6-1EAF-4522-932C-7A8F907C9A15}" srcOrd="0" destOrd="0" presId="urn:microsoft.com/office/officeart/2008/layout/CircleAccentTimeline"/>
    <dgm:cxn modelId="{F0EFBD4B-433C-465C-A899-265C1377FE12}" type="presParOf" srcId="{8D617573-B683-4414-A8C9-5AEDA70482DB}" destId="{A3FDD145-6082-4B04-AC4D-1D7C382F0AF3}" srcOrd="1" destOrd="0" presId="urn:microsoft.com/office/officeart/2008/layout/CircleAccentTimeline"/>
    <dgm:cxn modelId="{726B054A-7D58-4302-BAAC-F17A8898201E}" type="presParOf" srcId="{8D617573-B683-4414-A8C9-5AEDA70482DB}" destId="{BB24032D-1070-47BD-AEAF-52148FAE926A}" srcOrd="2" destOrd="0" presId="urn:microsoft.com/office/officeart/2008/layout/CircleAccentTimeline"/>
    <dgm:cxn modelId="{868EE384-ECB5-4AA8-A140-3CA9CE5AA6F8}" type="presParOf" srcId="{D1238C88-BD7A-4389-8BB9-71BFA14C3CEB}" destId="{4F22F2E6-1388-47A1-BFCD-933441BF219A}" srcOrd="16" destOrd="0" presId="urn:microsoft.com/office/officeart/2008/layout/CircleAccentTimeline"/>
    <dgm:cxn modelId="{BC3BC5FA-13CB-47BC-A255-F9C027B6FBE9}" type="presParOf" srcId="{D1238C88-BD7A-4389-8BB9-71BFA14C3CEB}" destId="{D4A1DDC7-629E-4ECB-9996-593AD2373152}" srcOrd="17" destOrd="0" presId="urn:microsoft.com/office/officeart/2008/layout/CircleAccentTimeline"/>
    <dgm:cxn modelId="{27A55D54-37BF-4335-9512-8948AA2F2389}" type="presParOf" srcId="{D1238C88-BD7A-4389-8BB9-71BFA14C3CEB}" destId="{F0AD4589-8B8D-45BA-859A-7FBD9740AA57}" srcOrd="18" destOrd="0" presId="urn:microsoft.com/office/officeart/2008/layout/CircleAccentTimeline"/>
    <dgm:cxn modelId="{6934056B-37CC-40EC-B396-5CCC21FC7644}" type="presParOf" srcId="{D1238C88-BD7A-4389-8BB9-71BFA14C3CEB}" destId="{4F5901B6-5E5D-4305-BA18-E08B516FBDF4}" srcOrd="19" destOrd="0" presId="urn:microsoft.com/office/officeart/2008/layout/CircleAccentTimeline"/>
    <dgm:cxn modelId="{1220139B-8036-4E79-95CE-A0B971C0614C}" type="presParOf" srcId="{4F5901B6-5E5D-4305-BA18-E08B516FBDF4}" destId="{5B79A2C4-4678-4D2D-A840-31BA7E13CD06}" srcOrd="0" destOrd="0" presId="urn:microsoft.com/office/officeart/2008/layout/CircleAccentTimeline"/>
    <dgm:cxn modelId="{BEC9E7C9-AC48-45C5-A69E-7B40B12444C3}" type="presParOf" srcId="{4F5901B6-5E5D-4305-BA18-E08B516FBDF4}" destId="{0E3E3A89-845D-4C93-9F83-11FEEBC54883}" srcOrd="1" destOrd="0" presId="urn:microsoft.com/office/officeart/2008/layout/CircleAccentTimeline"/>
    <dgm:cxn modelId="{7AF7F003-3603-4EC6-8DF8-8B0B74E1A432}" type="presParOf" srcId="{4F5901B6-5E5D-4305-BA18-E08B516FBDF4}" destId="{3DC43A3F-582B-4559-9253-777063A2F836}" srcOrd="2" destOrd="0" presId="urn:microsoft.com/office/officeart/2008/layout/CircleAccentTimeline"/>
    <dgm:cxn modelId="{1C4CE8AE-6C42-4B61-9BEF-09B35F690ADF}" type="presParOf" srcId="{D1238C88-BD7A-4389-8BB9-71BFA14C3CEB}" destId="{7C4BDAF8-E02C-40FC-9847-D9F90BC1BADD}" srcOrd="20" destOrd="0" presId="urn:microsoft.com/office/officeart/2008/layout/CircleAccentTimeline"/>
    <dgm:cxn modelId="{8111A200-1628-46D1-B978-47F19C19601B}" type="presParOf" srcId="{D1238C88-BD7A-4389-8BB9-71BFA14C3CEB}" destId="{9BFECB58-8EAE-4E6D-B4EE-3BB73BB573AD}" srcOrd="21" destOrd="0" presId="urn:microsoft.com/office/officeart/2008/layout/CircleAccentTimeline"/>
    <dgm:cxn modelId="{368591F3-7BF3-445E-A936-60C18BDE67D2}" type="presParOf" srcId="{D1238C88-BD7A-4389-8BB9-71BFA14C3CEB}" destId="{EEBA3A3C-4D0E-481A-BFE0-6327802F1BE3}" srcOrd="22" destOrd="0" presId="urn:microsoft.com/office/officeart/2008/layout/CircleAccentTimeline"/>
    <dgm:cxn modelId="{A2785395-180A-46FD-949B-5ACA21E04220}" type="presParOf" srcId="{D1238C88-BD7A-4389-8BB9-71BFA14C3CEB}" destId="{B9FBA1F4-6623-4CAF-BF58-B88631DFA716}" srcOrd="23" destOrd="0" presId="urn:microsoft.com/office/officeart/2008/layout/CircleAccentTimeline"/>
    <dgm:cxn modelId="{8E1186D4-8AAA-413E-BA09-9FFF5EC998E4}" type="presParOf" srcId="{B9FBA1F4-6623-4CAF-BF58-B88631DFA716}" destId="{61A176C8-9537-48EA-98FC-DADB67B4BE05}" srcOrd="0" destOrd="0" presId="urn:microsoft.com/office/officeart/2008/layout/CircleAccentTimeline"/>
    <dgm:cxn modelId="{F65C4FB5-2000-4491-A66F-DF38263C4406}" type="presParOf" srcId="{B9FBA1F4-6623-4CAF-BF58-B88631DFA716}" destId="{BE2CAE09-AEFA-4B47-BBF1-E45B645B5626}" srcOrd="1" destOrd="0" presId="urn:microsoft.com/office/officeart/2008/layout/CircleAccentTimeline"/>
    <dgm:cxn modelId="{BF3A4C08-EF1B-4D2A-AB30-4D48BC7DB9AE}" type="presParOf" srcId="{B9FBA1F4-6623-4CAF-BF58-B88631DFA716}" destId="{38961C3F-76A3-4B0F-A181-CE70EB989D4C}" srcOrd="2" destOrd="0" presId="urn:microsoft.com/office/officeart/2008/layout/CircleAccentTimeline"/>
    <dgm:cxn modelId="{5B5D95AB-70C7-4897-B24A-2863093E4D29}" type="presParOf" srcId="{D1238C88-BD7A-4389-8BB9-71BFA14C3CEB}" destId="{C82E2F84-0B31-4007-82A6-94B6D9F13769}" srcOrd="24" destOrd="0" presId="urn:microsoft.com/office/officeart/2008/layout/CircleAccentTimeline"/>
    <dgm:cxn modelId="{16B4BF57-0D33-4D9F-BC0C-0679014A6FC8}" type="presParOf" srcId="{D1238C88-BD7A-4389-8BB9-71BFA14C3CEB}" destId="{D24392DE-8A5F-4E13-A7C2-3EB84E372532}" srcOrd="25" destOrd="0" presId="urn:microsoft.com/office/officeart/2008/layout/CircleAccentTimeline"/>
    <dgm:cxn modelId="{1746D3AD-4172-4EB2-8632-5FC1A8A147EC}" type="presParOf" srcId="{D1238C88-BD7A-4389-8BB9-71BFA14C3CEB}" destId="{6251EDC0-2334-46A1-BF52-0FE27A1A6BD5}" srcOrd="26" destOrd="0" presId="urn:microsoft.com/office/officeart/2008/layout/CircleAccentTimeline"/>
    <dgm:cxn modelId="{E1CDBA35-70F2-4D9D-8C18-0D027F63B75A}" type="presParOf" srcId="{6251EDC0-2334-46A1-BF52-0FE27A1A6BD5}" destId="{C562ADA2-4C61-43B6-90DC-8F522636421C}" srcOrd="0" destOrd="0" presId="urn:microsoft.com/office/officeart/2008/layout/CircleAccentTimeline"/>
    <dgm:cxn modelId="{17B5C745-4A84-45DB-86B8-63C5FFED9F63}" type="presParOf" srcId="{6251EDC0-2334-46A1-BF52-0FE27A1A6BD5}" destId="{BBF00F43-9B3E-424A-BBE5-33AB121837F0}" srcOrd="1" destOrd="0" presId="urn:microsoft.com/office/officeart/2008/layout/CircleAccentTimeline"/>
    <dgm:cxn modelId="{A1DC2918-0B25-4FBA-B86F-353C832F73F9}" type="presParOf" srcId="{6251EDC0-2334-46A1-BF52-0FE27A1A6BD5}" destId="{F142B480-6880-45AF-97B0-5C88C1ECBC06}" srcOrd="2" destOrd="0" presId="urn:microsoft.com/office/officeart/2008/layout/CircleAccentTimeline"/>
    <dgm:cxn modelId="{E21101AF-AF56-493D-97FC-CE8BF9EDDE82}" type="presParOf" srcId="{D1238C88-BD7A-4389-8BB9-71BFA14C3CEB}" destId="{A1EEFD3D-0FC9-4CE2-8A62-325971442F6B}" srcOrd="27" destOrd="0" presId="urn:microsoft.com/office/officeart/2008/layout/CircleAccentTimeline"/>
    <dgm:cxn modelId="{1A64DFE2-CE19-46BF-89C3-D13AC3DF8D6B}" type="presParOf" srcId="{D1238C88-BD7A-4389-8BB9-71BFA14C3CEB}" destId="{E34383E3-3EEF-43C9-AA4F-904456BF7089}" srcOrd="28" destOrd="0" presId="urn:microsoft.com/office/officeart/2008/layout/CircleAccentTimeline"/>
    <dgm:cxn modelId="{F9983D54-72AF-45AB-887E-034C2EFE4F45}" type="presParOf" srcId="{D1238C88-BD7A-4389-8BB9-71BFA14C3CEB}" destId="{ACB66E3B-16DD-4ECD-BAEC-3AEEEABD9AE8}" srcOrd="29" destOrd="0" presId="urn:microsoft.com/office/officeart/2008/layout/CircleAccentTimeline"/>
    <dgm:cxn modelId="{3EEBFB79-A4D1-4BDB-8FED-5E8D36418F2B}" type="presParOf" srcId="{ACB66E3B-16DD-4ECD-BAEC-3AEEEABD9AE8}" destId="{0EB8E92F-285C-4E4F-A165-AD95776366BF}" srcOrd="0" destOrd="0" presId="urn:microsoft.com/office/officeart/2008/layout/CircleAccentTimeline"/>
    <dgm:cxn modelId="{BB9CEE06-86CD-49B3-9C54-059F1A9EDF07}" type="presParOf" srcId="{ACB66E3B-16DD-4ECD-BAEC-3AEEEABD9AE8}" destId="{33BB8376-BA66-4ECC-B3BA-B0BAE7FC482E}" srcOrd="1" destOrd="0" presId="urn:microsoft.com/office/officeart/2008/layout/CircleAccentTimeline"/>
    <dgm:cxn modelId="{83EE4485-2530-4B15-A599-0B48259204C1}" type="presParOf" srcId="{ACB66E3B-16DD-4ECD-BAEC-3AEEEABD9AE8}" destId="{8105AD83-E699-468B-A4F4-B662D96A639B}" srcOrd="2" destOrd="0" presId="urn:microsoft.com/office/officeart/2008/layout/CircleAccentTimeline"/>
    <dgm:cxn modelId="{DB428133-FCC8-4856-AAD4-45556077D3DB}" type="presParOf" srcId="{D1238C88-BD7A-4389-8BB9-71BFA14C3CEB}" destId="{7C6E1425-E29D-4E49-A497-E66EEEFEA575}" srcOrd="30" destOrd="0" presId="urn:microsoft.com/office/officeart/2008/layout/CircleAccentTimeline"/>
    <dgm:cxn modelId="{C0FF824E-99E8-43F5-BEF7-4A3BDA875EE8}" type="presParOf" srcId="{D1238C88-BD7A-4389-8BB9-71BFA14C3CEB}" destId="{C1ACB3F8-5F81-4969-80C1-A67CB4A6C7E0}" srcOrd="31" destOrd="0" presId="urn:microsoft.com/office/officeart/2008/layout/CircleAccentTimeline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90EF6BF5-0B42-435E-8E64-8E00FF5C075A}" type="doc">
      <dgm:prSet loTypeId="urn:microsoft.com/office/officeart/2008/layout/HexagonCluster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88380C70-5162-4C1C-9037-AB700A11B6E8}">
      <dgm:prSet phldrT="[Text]" custT="1"/>
      <dgm:spPr/>
      <dgm:t>
        <a:bodyPr/>
        <a:lstStyle/>
        <a:p>
          <a:r>
            <a:rPr lang="en-US" sz="1000" b="1" dirty="0">
              <a:solidFill>
                <a:srgbClr val="002060"/>
              </a:solidFill>
            </a:rPr>
            <a:t>GEF Communications Public Relations </a:t>
          </a:r>
          <a:r>
            <a:rPr lang="en-US" sz="1000" b="0" dirty="0"/>
            <a:t>Website, Publications, Videos, Social Media, Events  Presentations </a:t>
          </a:r>
        </a:p>
      </dgm:t>
    </dgm:pt>
    <dgm:pt modelId="{53FE7181-BB48-4D4B-9F09-8AD763731E0E}" type="parTrans" cxnId="{D30A7A77-183A-4088-A69B-CEFC6C3E5879}">
      <dgm:prSet/>
      <dgm:spPr/>
      <dgm:t>
        <a:bodyPr/>
        <a:lstStyle/>
        <a:p>
          <a:endParaRPr lang="en-US" sz="1000"/>
        </a:p>
      </dgm:t>
    </dgm:pt>
    <dgm:pt modelId="{A4534A19-7B38-4FA0-A168-F02816BBDA82}" type="sibTrans" cxnId="{D30A7A77-183A-4088-A69B-CEFC6C3E5879}">
      <dgm:prSet/>
      <dgm:spPr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28000" b="-28000"/>
          </a:stretch>
        </a:blipFill>
      </dgm:spPr>
      <dgm:t>
        <a:bodyPr/>
        <a:lstStyle/>
        <a:p>
          <a:endParaRPr lang="en-US" sz="1000"/>
        </a:p>
      </dgm:t>
    </dgm:pt>
    <dgm:pt modelId="{3580E5EA-43B8-4FE0-AB5E-B426271133D5}">
      <dgm:prSet phldrT="[Text]" custT="1"/>
      <dgm:spPr>
        <a:solidFill>
          <a:srgbClr val="92D050"/>
        </a:solidFill>
        <a:ln>
          <a:solidFill>
            <a:schemeClr val="bg1"/>
          </a:solidFill>
        </a:ln>
      </dgm:spPr>
      <dgm:t>
        <a:bodyPr/>
        <a:lstStyle/>
        <a:p>
          <a:r>
            <a:rPr lang="en-US" sz="1000" b="1" dirty="0">
              <a:solidFill>
                <a:schemeClr val="tx1"/>
              </a:solidFill>
            </a:rPr>
            <a:t>Targeted Knowledge and Learning Projects</a:t>
          </a:r>
        </a:p>
        <a:p>
          <a:r>
            <a:rPr lang="en-US" sz="1000" b="1" dirty="0">
              <a:solidFill>
                <a:schemeClr val="tx1"/>
              </a:solidFill>
            </a:rPr>
            <a:t> </a:t>
          </a:r>
          <a:r>
            <a:rPr lang="en-US" sz="1000" b="1" dirty="0">
              <a:solidFill>
                <a:schemeClr val="accent5"/>
              </a:solidFill>
            </a:rPr>
            <a:t>Financed by the GEF</a:t>
          </a:r>
        </a:p>
      </dgm:t>
    </dgm:pt>
    <dgm:pt modelId="{AC5CAD2C-5997-4E64-A9E1-7DE428FED3D6}" type="parTrans" cxnId="{81AB9542-7608-4779-9D37-78070DC2CFAB}">
      <dgm:prSet/>
      <dgm:spPr/>
      <dgm:t>
        <a:bodyPr/>
        <a:lstStyle/>
        <a:p>
          <a:endParaRPr lang="en-US" sz="1000"/>
        </a:p>
      </dgm:t>
    </dgm:pt>
    <dgm:pt modelId="{9F722E97-FA43-4479-B6A1-1E13CA71C01C}" type="sibTrans" cxnId="{81AB9542-7608-4779-9D37-78070DC2CFAB}">
      <dgm:prSet/>
      <dgm:spPr>
        <a:noFill/>
      </dgm:spPr>
      <dgm:t>
        <a:bodyPr/>
        <a:lstStyle/>
        <a:p>
          <a:endParaRPr lang="en-US" sz="1000"/>
        </a:p>
      </dgm:t>
    </dgm:pt>
    <dgm:pt modelId="{EC606C4B-16BE-4027-93D8-9E29790CFBCA}">
      <dgm:prSet phldrT="[Text]" custT="1"/>
      <dgm:spPr/>
      <dgm:t>
        <a:bodyPr/>
        <a:lstStyle/>
        <a:p>
          <a:r>
            <a:rPr lang="en-US" sz="1000" b="1" dirty="0">
              <a:solidFill>
                <a:schemeClr val="tx1"/>
              </a:solidFill>
            </a:rPr>
            <a:t>GEF Projects and Programs</a:t>
          </a:r>
        </a:p>
        <a:p>
          <a:pPr lvl="1"/>
          <a:r>
            <a:rPr lang="en-US" sz="1000" dirty="0"/>
            <a:t>Incorporating KM &amp; learning from past experience (PIF and CEO Endorsement  Review Criteria)</a:t>
          </a:r>
        </a:p>
      </dgm:t>
    </dgm:pt>
    <dgm:pt modelId="{A312D0F0-2CD6-4337-B885-F1766D627789}" type="parTrans" cxnId="{D7B1DA23-0298-4E80-BFC2-B8DB67F30DCE}">
      <dgm:prSet/>
      <dgm:spPr/>
      <dgm:t>
        <a:bodyPr/>
        <a:lstStyle/>
        <a:p>
          <a:endParaRPr lang="en-US" sz="1000"/>
        </a:p>
      </dgm:t>
    </dgm:pt>
    <dgm:pt modelId="{1A1502A9-5BA5-4AC6-8AE6-DBF744E1A66F}" type="sibTrans" cxnId="{D7B1DA23-0298-4E80-BFC2-B8DB67F30DCE}">
      <dgm:prSet/>
      <dgm:spPr>
        <a:noFill/>
        <a:ln>
          <a:solidFill>
            <a:schemeClr val="bg1"/>
          </a:solidFill>
        </a:ln>
      </dgm:spPr>
      <dgm:t>
        <a:bodyPr/>
        <a:lstStyle/>
        <a:p>
          <a:endParaRPr lang="en-US" sz="1000"/>
        </a:p>
      </dgm:t>
    </dgm:pt>
    <dgm:pt modelId="{757CF658-1BFE-47AA-A48D-CE0EC72DFD8D}">
      <dgm:prSet phldrT="[Text]" custT="1"/>
      <dgm:spPr/>
      <dgm:t>
        <a:bodyPr/>
        <a:lstStyle/>
        <a:p>
          <a:r>
            <a:rPr lang="en-US" sz="1000" b="1" dirty="0">
              <a:solidFill>
                <a:srgbClr val="002060"/>
              </a:solidFill>
            </a:rPr>
            <a:t>Country Support Program</a:t>
          </a:r>
        </a:p>
        <a:p>
          <a:r>
            <a:rPr lang="en-US" sz="1000" b="0" dirty="0"/>
            <a:t>Expanded Constituency Workshops </a:t>
          </a:r>
        </a:p>
        <a:p>
          <a:r>
            <a:rPr lang="en-US" sz="1000" b="0" dirty="0">
              <a:solidFill>
                <a:schemeClr val="tx1"/>
              </a:solidFill>
            </a:rPr>
            <a:t>GEF Knowledge Days</a:t>
          </a:r>
        </a:p>
      </dgm:t>
    </dgm:pt>
    <dgm:pt modelId="{0AB77D56-1356-4CA0-87DA-852AFD34A9A8}" type="parTrans" cxnId="{04155D69-8792-46C5-B4F1-4D7490EDA47E}">
      <dgm:prSet/>
      <dgm:spPr/>
      <dgm:t>
        <a:bodyPr/>
        <a:lstStyle/>
        <a:p>
          <a:endParaRPr lang="en-US" sz="1000"/>
        </a:p>
      </dgm:t>
    </dgm:pt>
    <dgm:pt modelId="{FEDB3174-0D54-4AB2-B13E-68AAD06D4F1A}" type="sibTrans" cxnId="{04155D69-8792-46C5-B4F1-4D7490EDA47E}">
      <dgm:prSet/>
      <dgm:spPr>
        <a:blipFill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7000" r="-7000"/>
          </a:stretch>
        </a:blipFill>
      </dgm:spPr>
      <dgm:t>
        <a:bodyPr/>
        <a:lstStyle/>
        <a:p>
          <a:endParaRPr lang="en-US" sz="1000"/>
        </a:p>
      </dgm:t>
    </dgm:pt>
    <dgm:pt modelId="{ED2E248A-F8CA-4166-BB9E-01B2C75D71A9}">
      <dgm:prSet phldrT="[Text]" custT="1"/>
      <dgm:spPr>
        <a:noFill/>
        <a:ln>
          <a:solidFill>
            <a:schemeClr val="bg1"/>
          </a:solidFill>
        </a:ln>
      </dgm:spPr>
      <dgm:t>
        <a:bodyPr/>
        <a:lstStyle/>
        <a:p>
          <a:r>
            <a:rPr lang="en-US" sz="1100" b="1" dirty="0">
              <a:solidFill>
                <a:schemeClr val="tx1"/>
              </a:solidFill>
            </a:rPr>
            <a:t>GEF Communities of Practice </a:t>
          </a:r>
        </a:p>
        <a:p>
          <a:pPr lvl="1"/>
          <a:r>
            <a:rPr lang="en-US" sz="1100" b="1" dirty="0">
              <a:solidFill>
                <a:srgbClr val="00B0F0"/>
              </a:solidFill>
            </a:rPr>
            <a:t>IW: Learn</a:t>
          </a:r>
        </a:p>
        <a:p>
          <a:pPr lvl="1"/>
          <a:r>
            <a:rPr lang="en-US" sz="1100" b="1" dirty="0">
              <a:solidFill>
                <a:srgbClr val="00B0F0"/>
              </a:solidFill>
            </a:rPr>
            <a:t>Green Finance</a:t>
          </a:r>
        </a:p>
        <a:p>
          <a:pPr lvl="1"/>
          <a:r>
            <a:rPr lang="en-US" sz="1100" b="1" dirty="0" err="1">
              <a:solidFill>
                <a:schemeClr val="tx1"/>
              </a:solidFill>
            </a:rPr>
            <a:t>GEFNet</a:t>
          </a:r>
          <a:r>
            <a:rPr lang="en-US" sz="1100" b="1" dirty="0">
              <a:solidFill>
                <a:schemeClr val="tx1"/>
              </a:solidFill>
            </a:rPr>
            <a:t>?</a:t>
          </a:r>
        </a:p>
      </dgm:t>
    </dgm:pt>
    <dgm:pt modelId="{5E7B4611-DA84-4322-B66A-1A5E8D0728D6}" type="parTrans" cxnId="{9213A48D-F966-4401-A4F2-87135E129405}">
      <dgm:prSet/>
      <dgm:spPr/>
      <dgm:t>
        <a:bodyPr/>
        <a:lstStyle/>
        <a:p>
          <a:endParaRPr lang="en-US" sz="1000"/>
        </a:p>
      </dgm:t>
    </dgm:pt>
    <dgm:pt modelId="{90BBE985-1D52-447C-9120-FCC1D651FECE}" type="sibTrans" cxnId="{9213A48D-F966-4401-A4F2-87135E129405}">
      <dgm:prSet/>
      <dgm:spPr>
        <a:noFill/>
        <a:ln>
          <a:solidFill>
            <a:schemeClr val="bg1"/>
          </a:solidFill>
        </a:ln>
      </dgm:spPr>
      <dgm:t>
        <a:bodyPr/>
        <a:lstStyle/>
        <a:p>
          <a:endParaRPr lang="en-US" sz="1000"/>
        </a:p>
      </dgm:t>
    </dgm:pt>
    <dgm:pt modelId="{DE370B93-81CA-4205-A0C1-A1A6C828D403}">
      <dgm:prSet phldrT="[Text]" custT="1"/>
      <dgm:spPr>
        <a:solidFill>
          <a:srgbClr val="92D050"/>
        </a:solidFill>
        <a:ln>
          <a:solidFill>
            <a:schemeClr val="bg1"/>
          </a:solidFill>
        </a:ln>
      </dgm:spPr>
      <dgm:t>
        <a:bodyPr/>
        <a:lstStyle/>
        <a:p>
          <a:r>
            <a:rPr lang="en-US" sz="1000" b="1" dirty="0">
              <a:solidFill>
                <a:schemeClr val="tx1"/>
              </a:solidFill>
            </a:rPr>
            <a:t>GEF Agency Knowledge and Learning Initiatives</a:t>
          </a:r>
        </a:p>
        <a:p>
          <a:r>
            <a:rPr lang="en-US" sz="1000" b="1" dirty="0">
              <a:solidFill>
                <a:schemeClr val="accent5"/>
              </a:solidFill>
            </a:rPr>
            <a:t>Websites, Databases, Publications, Events </a:t>
          </a:r>
        </a:p>
      </dgm:t>
    </dgm:pt>
    <dgm:pt modelId="{54814C14-0D89-43B0-9212-54C4172F4F38}" type="parTrans" cxnId="{85713443-F1CA-4E01-B677-C74155381098}">
      <dgm:prSet/>
      <dgm:spPr/>
      <dgm:t>
        <a:bodyPr/>
        <a:lstStyle/>
        <a:p>
          <a:endParaRPr lang="en-US" sz="1000"/>
        </a:p>
      </dgm:t>
    </dgm:pt>
    <dgm:pt modelId="{0E4D8DB0-239D-4864-AEEE-153549AF34EF}" type="sibTrans" cxnId="{85713443-F1CA-4E01-B677-C74155381098}">
      <dgm:prSet/>
      <dgm:spPr>
        <a:solidFill>
          <a:schemeClr val="accent1">
            <a:alpha val="90000"/>
          </a:schemeClr>
        </a:solidFill>
      </dgm:spPr>
      <dgm:t>
        <a:bodyPr/>
        <a:lstStyle/>
        <a:p>
          <a:endParaRPr lang="en-US" sz="1000"/>
        </a:p>
      </dgm:t>
    </dgm:pt>
    <dgm:pt modelId="{A363EDAC-E56E-4BA3-9457-8070DE83254B}">
      <dgm:prSet phldrT="[Text]" custT="1"/>
      <dgm:spPr>
        <a:solidFill>
          <a:schemeClr val="accent1"/>
        </a:solidFill>
      </dgm:spPr>
      <dgm:t>
        <a:bodyPr/>
        <a:lstStyle/>
        <a:p>
          <a:r>
            <a:rPr lang="en-US" sz="1200" b="1" dirty="0">
              <a:solidFill>
                <a:schemeClr val="tx1"/>
              </a:solidFill>
            </a:rPr>
            <a:t>GEF KM Advisory Group </a:t>
          </a:r>
          <a:endParaRPr lang="en-US" sz="1200" dirty="0"/>
        </a:p>
      </dgm:t>
    </dgm:pt>
    <dgm:pt modelId="{BA5F3B5E-4C93-4B4B-AC87-0454F5DFD88F}" type="parTrans" cxnId="{A814AD5C-B1F2-4457-8663-A0CF89054FA7}">
      <dgm:prSet/>
      <dgm:spPr/>
      <dgm:t>
        <a:bodyPr/>
        <a:lstStyle/>
        <a:p>
          <a:endParaRPr lang="en-US" sz="1000"/>
        </a:p>
      </dgm:t>
    </dgm:pt>
    <dgm:pt modelId="{E6BD41FC-4420-44BF-93CB-DCB53D4DFFA1}" type="sibTrans" cxnId="{A814AD5C-B1F2-4457-8663-A0CF89054FA7}">
      <dgm:prSet/>
      <dgm:spPr>
        <a:noFill/>
        <a:ln>
          <a:solidFill>
            <a:schemeClr val="bg1"/>
          </a:solidFill>
        </a:ln>
      </dgm:spPr>
      <dgm:t>
        <a:bodyPr/>
        <a:lstStyle/>
        <a:p>
          <a:endParaRPr lang="en-US" sz="1000"/>
        </a:p>
      </dgm:t>
    </dgm:pt>
    <dgm:pt modelId="{FD0B0A1D-742D-414C-BA0A-089BC69D9D0A}">
      <dgm:prSet phldrT="[Text]" custT="1"/>
      <dgm:spPr>
        <a:solidFill>
          <a:schemeClr val="accent1"/>
        </a:solidFill>
      </dgm:spPr>
      <dgm:t>
        <a:bodyPr/>
        <a:lstStyle/>
        <a:p>
          <a:r>
            <a:rPr lang="en-US" sz="1100" b="1" dirty="0">
              <a:solidFill>
                <a:schemeClr val="tx1"/>
              </a:solidFill>
            </a:rPr>
            <a:t>STAP</a:t>
          </a:r>
        </a:p>
        <a:p>
          <a:r>
            <a:rPr lang="en-US" sz="1100" b="0" dirty="0">
              <a:solidFill>
                <a:schemeClr val="bg1"/>
              </a:solidFill>
            </a:rPr>
            <a:t>Scientific Knowledge Capture, Analysis and Sharing </a:t>
          </a:r>
        </a:p>
      </dgm:t>
    </dgm:pt>
    <dgm:pt modelId="{148DF2E6-B6BA-419F-BC98-B62AEBB9C6D1}" type="parTrans" cxnId="{3D4426FE-BC0A-48E7-903B-1FEE6E8A7788}">
      <dgm:prSet/>
      <dgm:spPr/>
      <dgm:t>
        <a:bodyPr/>
        <a:lstStyle/>
        <a:p>
          <a:endParaRPr lang="en-US" sz="1000"/>
        </a:p>
      </dgm:t>
    </dgm:pt>
    <dgm:pt modelId="{1FBC9D4F-65BC-4F39-9242-E4814369E0EB}" type="sibTrans" cxnId="{3D4426FE-BC0A-48E7-903B-1FEE6E8A7788}">
      <dgm:prSet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4000" r="-14000"/>
          </a:stretch>
        </a:blipFill>
      </dgm:spPr>
      <dgm:t>
        <a:bodyPr/>
        <a:lstStyle/>
        <a:p>
          <a:endParaRPr lang="en-US" sz="1000"/>
        </a:p>
      </dgm:t>
    </dgm:pt>
    <dgm:pt modelId="{22534D84-AA3C-466C-9C6F-8CD077A67B0B}">
      <dgm:prSet phldrT="[Text]" custT="1"/>
      <dgm:spPr>
        <a:solidFill>
          <a:schemeClr val="accent1"/>
        </a:solidFill>
      </dgm:spPr>
      <dgm:t>
        <a:bodyPr/>
        <a:lstStyle/>
        <a:p>
          <a:r>
            <a:rPr lang="en-US" sz="1200" b="1" dirty="0">
              <a:solidFill>
                <a:schemeClr val="tx1"/>
              </a:solidFill>
            </a:rPr>
            <a:t>IEO</a:t>
          </a:r>
        </a:p>
        <a:p>
          <a:r>
            <a:rPr lang="en-US" sz="1100" b="0" dirty="0">
              <a:solidFill>
                <a:schemeClr val="bg1"/>
              </a:solidFill>
            </a:rPr>
            <a:t>Evaluation of Results, Impact and Lessons from the GEF Portfolio</a:t>
          </a:r>
        </a:p>
      </dgm:t>
    </dgm:pt>
    <dgm:pt modelId="{90D80A98-7A87-4D10-97AB-796F5CC510A3}" type="parTrans" cxnId="{81E2E8E0-24B4-4CA2-9B78-5B774855D381}">
      <dgm:prSet/>
      <dgm:spPr/>
      <dgm:t>
        <a:bodyPr/>
        <a:lstStyle/>
        <a:p>
          <a:endParaRPr lang="en-US" sz="1000"/>
        </a:p>
      </dgm:t>
    </dgm:pt>
    <dgm:pt modelId="{D310EEC5-E51B-4495-9522-ACF1B3ACAF2B}" type="sibTrans" cxnId="{81E2E8E0-24B4-4CA2-9B78-5B774855D381}">
      <dgm:prSet/>
      <dgm:spPr>
        <a:blipFill>
          <a:blip xmlns:r="http://schemas.openxmlformats.org/officeDocument/2006/relationships"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3000" r="-3000"/>
          </a:stretch>
        </a:blipFill>
      </dgm:spPr>
      <dgm:t>
        <a:bodyPr/>
        <a:lstStyle/>
        <a:p>
          <a:endParaRPr lang="en-US" sz="1000"/>
        </a:p>
      </dgm:t>
    </dgm:pt>
    <dgm:pt modelId="{B927747A-B53F-48C9-A875-1DC9F7DC344C}">
      <dgm:prSet phldrT="[Text]" custT="1"/>
      <dgm:spPr>
        <a:solidFill>
          <a:schemeClr val="accent1"/>
        </a:solidFill>
      </dgm:spPr>
      <dgm:t>
        <a:bodyPr/>
        <a:lstStyle/>
        <a:p>
          <a:r>
            <a:rPr lang="en-US" sz="1000" b="1" dirty="0">
              <a:solidFill>
                <a:schemeClr val="tx1"/>
              </a:solidFill>
            </a:rPr>
            <a:t>GEF KALEO</a:t>
          </a:r>
        </a:p>
        <a:p>
          <a:r>
            <a:rPr lang="en-US" sz="1000" b="0" dirty="0">
              <a:solidFill>
                <a:schemeClr val="bg1"/>
              </a:solidFill>
            </a:rPr>
            <a:t>“Ask the Expert” </a:t>
          </a:r>
        </a:p>
        <a:p>
          <a:r>
            <a:rPr lang="en-US" sz="1000" b="0" dirty="0">
              <a:solidFill>
                <a:schemeClr val="bg1"/>
              </a:solidFill>
            </a:rPr>
            <a:t>Online Tool and Knowledgebase</a:t>
          </a:r>
        </a:p>
      </dgm:t>
    </dgm:pt>
    <dgm:pt modelId="{9A803895-F892-48FB-95D7-81704400276B}" type="parTrans" cxnId="{379D2305-3627-446B-9446-8BF79FEBD900}">
      <dgm:prSet/>
      <dgm:spPr/>
      <dgm:t>
        <a:bodyPr/>
        <a:lstStyle/>
        <a:p>
          <a:endParaRPr lang="en-US" sz="1000"/>
        </a:p>
      </dgm:t>
    </dgm:pt>
    <dgm:pt modelId="{332C9F28-DD87-49FE-B81B-2F9EB0379810}" type="sibTrans" cxnId="{379D2305-3627-446B-9446-8BF79FEBD900}">
      <dgm:prSet/>
      <dgm:spPr>
        <a:blipFill>
          <a:blip xmlns:r="http://schemas.openxmlformats.org/officeDocument/2006/relationships"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5000" r="-25000"/>
          </a:stretch>
        </a:blipFill>
      </dgm:spPr>
      <dgm:t>
        <a:bodyPr/>
        <a:lstStyle/>
        <a:p>
          <a:endParaRPr lang="en-US" sz="1000"/>
        </a:p>
      </dgm:t>
    </dgm:pt>
    <dgm:pt modelId="{BEDB2EFD-52AC-451A-BDDF-BB82B18AB071}" type="pres">
      <dgm:prSet presAssocID="{90EF6BF5-0B42-435E-8E64-8E00FF5C075A}" presName="Name0" presStyleCnt="0">
        <dgm:presLayoutVars>
          <dgm:chMax val="21"/>
          <dgm:chPref val="21"/>
        </dgm:presLayoutVars>
      </dgm:prSet>
      <dgm:spPr/>
    </dgm:pt>
    <dgm:pt modelId="{88192C3C-7194-41BC-B9E8-4F5BD8BD7DB4}" type="pres">
      <dgm:prSet presAssocID="{88380C70-5162-4C1C-9037-AB700A11B6E8}" presName="text1" presStyleCnt="0"/>
      <dgm:spPr/>
    </dgm:pt>
    <dgm:pt modelId="{3C28F69C-C7DB-41FD-8D9C-038D646ACAD9}" type="pres">
      <dgm:prSet presAssocID="{88380C70-5162-4C1C-9037-AB700A11B6E8}" presName="textRepeatNode" presStyleLbl="alignNode1" presStyleIdx="0" presStyleCnt="10" custScaleX="104364" custScaleY="106933" custLinFactNeighborX="958">
        <dgm:presLayoutVars>
          <dgm:chMax val="0"/>
          <dgm:chPref val="0"/>
          <dgm:bulletEnabled val="1"/>
        </dgm:presLayoutVars>
      </dgm:prSet>
      <dgm:spPr/>
    </dgm:pt>
    <dgm:pt modelId="{49D2FF54-E5C0-4E78-8206-06CFF9901C3F}" type="pres">
      <dgm:prSet presAssocID="{88380C70-5162-4C1C-9037-AB700A11B6E8}" presName="textaccent1" presStyleCnt="0"/>
      <dgm:spPr/>
    </dgm:pt>
    <dgm:pt modelId="{1CC8C3D6-6B14-45DD-B39C-5B23DF6719D2}" type="pres">
      <dgm:prSet presAssocID="{88380C70-5162-4C1C-9037-AB700A11B6E8}" presName="accentRepeatNode" presStyleLbl="solidAlignAcc1" presStyleIdx="0" presStyleCnt="20"/>
      <dgm:spPr/>
    </dgm:pt>
    <dgm:pt modelId="{31B311EF-72D3-4B89-BD8C-CA0000E110E1}" type="pres">
      <dgm:prSet presAssocID="{A4534A19-7B38-4FA0-A168-F02816BBDA82}" presName="image1" presStyleCnt="0"/>
      <dgm:spPr/>
    </dgm:pt>
    <dgm:pt modelId="{2E375A9F-7F09-4AE1-8F6F-7BA801896000}" type="pres">
      <dgm:prSet presAssocID="{A4534A19-7B38-4FA0-A168-F02816BBDA82}" presName="imageRepeatNode" presStyleLbl="alignAcc1" presStyleIdx="0" presStyleCnt="10"/>
      <dgm:spPr/>
    </dgm:pt>
    <dgm:pt modelId="{E9233E5F-E58D-4A09-BE1D-FC69A6A1DE04}" type="pres">
      <dgm:prSet presAssocID="{A4534A19-7B38-4FA0-A168-F02816BBDA82}" presName="imageaccent1" presStyleCnt="0"/>
      <dgm:spPr/>
    </dgm:pt>
    <dgm:pt modelId="{C9713064-75BF-4D05-B983-006A9C08551C}" type="pres">
      <dgm:prSet presAssocID="{A4534A19-7B38-4FA0-A168-F02816BBDA82}" presName="accentRepeatNode" presStyleLbl="solidAlignAcc1" presStyleIdx="1" presStyleCnt="20"/>
      <dgm:spPr/>
    </dgm:pt>
    <dgm:pt modelId="{F31445CE-776B-4E17-9A51-E0ACC632BECA}" type="pres">
      <dgm:prSet presAssocID="{3580E5EA-43B8-4FE0-AB5E-B426271133D5}" presName="text2" presStyleCnt="0"/>
      <dgm:spPr/>
    </dgm:pt>
    <dgm:pt modelId="{F0FDAB70-A4A6-4A7B-987B-B21951E949CC}" type="pres">
      <dgm:prSet presAssocID="{3580E5EA-43B8-4FE0-AB5E-B426271133D5}" presName="textRepeatNode" presStyleLbl="alignNode1" presStyleIdx="1" presStyleCnt="10">
        <dgm:presLayoutVars>
          <dgm:chMax val="0"/>
          <dgm:chPref val="0"/>
          <dgm:bulletEnabled val="1"/>
        </dgm:presLayoutVars>
      </dgm:prSet>
      <dgm:spPr/>
    </dgm:pt>
    <dgm:pt modelId="{5EE05F51-CF16-4393-937E-9CEEB7FA83BD}" type="pres">
      <dgm:prSet presAssocID="{3580E5EA-43B8-4FE0-AB5E-B426271133D5}" presName="textaccent2" presStyleCnt="0"/>
      <dgm:spPr/>
    </dgm:pt>
    <dgm:pt modelId="{472BB40C-C1D4-4B78-8061-343480B3A1DF}" type="pres">
      <dgm:prSet presAssocID="{3580E5EA-43B8-4FE0-AB5E-B426271133D5}" presName="accentRepeatNode" presStyleLbl="solidAlignAcc1" presStyleIdx="2" presStyleCnt="20"/>
      <dgm:spPr/>
    </dgm:pt>
    <dgm:pt modelId="{F892ACED-67E1-4071-A082-9FDC9CA3EDBC}" type="pres">
      <dgm:prSet presAssocID="{9F722E97-FA43-4479-B6A1-1E13CA71C01C}" presName="image2" presStyleCnt="0"/>
      <dgm:spPr/>
    </dgm:pt>
    <dgm:pt modelId="{E7C6D267-FD65-4196-AC91-D486726CED0C}" type="pres">
      <dgm:prSet presAssocID="{9F722E97-FA43-4479-B6A1-1E13CA71C01C}" presName="imageRepeatNode" presStyleLbl="alignAcc1" presStyleIdx="1" presStyleCnt="10"/>
      <dgm:spPr/>
    </dgm:pt>
    <dgm:pt modelId="{49C7A24C-0BE7-4756-A4B7-21B6FDB0E43C}" type="pres">
      <dgm:prSet presAssocID="{9F722E97-FA43-4479-B6A1-1E13CA71C01C}" presName="imageaccent2" presStyleCnt="0"/>
      <dgm:spPr/>
    </dgm:pt>
    <dgm:pt modelId="{90224478-A5D9-41DF-A801-A48A226D4139}" type="pres">
      <dgm:prSet presAssocID="{9F722E97-FA43-4479-B6A1-1E13CA71C01C}" presName="accentRepeatNode" presStyleLbl="solidAlignAcc1" presStyleIdx="3" presStyleCnt="20"/>
      <dgm:spPr/>
    </dgm:pt>
    <dgm:pt modelId="{CF4A6A97-1C51-4555-87A3-41F8F9B15627}" type="pres">
      <dgm:prSet presAssocID="{EC606C4B-16BE-4027-93D8-9E29790CFBCA}" presName="text3" presStyleCnt="0"/>
      <dgm:spPr/>
    </dgm:pt>
    <dgm:pt modelId="{02C223EF-2CA8-4348-8D6A-6E9876B03C17}" type="pres">
      <dgm:prSet presAssocID="{EC606C4B-16BE-4027-93D8-9E29790CFBCA}" presName="textRepeatNode" presStyleLbl="alignNode1" presStyleIdx="2" presStyleCnt="10" custLinFactNeighborX="3434">
        <dgm:presLayoutVars>
          <dgm:chMax val="0"/>
          <dgm:chPref val="0"/>
          <dgm:bulletEnabled val="1"/>
        </dgm:presLayoutVars>
      </dgm:prSet>
      <dgm:spPr/>
    </dgm:pt>
    <dgm:pt modelId="{C9BF6840-703E-46DC-A6BF-0622CA71CDEB}" type="pres">
      <dgm:prSet presAssocID="{EC606C4B-16BE-4027-93D8-9E29790CFBCA}" presName="textaccent3" presStyleCnt="0"/>
      <dgm:spPr/>
    </dgm:pt>
    <dgm:pt modelId="{775F8C80-7B69-40AE-95F7-8E6B5443FB25}" type="pres">
      <dgm:prSet presAssocID="{EC606C4B-16BE-4027-93D8-9E29790CFBCA}" presName="accentRepeatNode" presStyleLbl="solidAlignAcc1" presStyleIdx="4" presStyleCnt="20" custLinFactX="7742" custLinFactY="73517" custLinFactNeighborX="100000" custLinFactNeighborY="100000"/>
      <dgm:spPr/>
    </dgm:pt>
    <dgm:pt modelId="{E4EAFFAB-5671-4B7E-81A3-0BF60195759C}" type="pres">
      <dgm:prSet presAssocID="{1A1502A9-5BA5-4AC6-8AE6-DBF744E1A66F}" presName="image3" presStyleCnt="0"/>
      <dgm:spPr/>
    </dgm:pt>
    <dgm:pt modelId="{8AA0561D-11C1-4C8A-875C-A6890EA3B232}" type="pres">
      <dgm:prSet presAssocID="{1A1502A9-5BA5-4AC6-8AE6-DBF744E1A66F}" presName="imageRepeatNode" presStyleLbl="alignAcc1" presStyleIdx="2" presStyleCnt="10"/>
      <dgm:spPr/>
    </dgm:pt>
    <dgm:pt modelId="{DA3A8D7D-60E1-4283-95BB-D6BA8292A8C7}" type="pres">
      <dgm:prSet presAssocID="{1A1502A9-5BA5-4AC6-8AE6-DBF744E1A66F}" presName="imageaccent3" presStyleCnt="0"/>
      <dgm:spPr/>
    </dgm:pt>
    <dgm:pt modelId="{990CC9BB-1863-4024-8D02-DA1B254BE79B}" type="pres">
      <dgm:prSet presAssocID="{1A1502A9-5BA5-4AC6-8AE6-DBF744E1A66F}" presName="accentRepeatNode" presStyleLbl="solidAlignAcc1" presStyleIdx="5" presStyleCnt="20"/>
      <dgm:spPr/>
    </dgm:pt>
    <dgm:pt modelId="{D5C4EF82-25D8-46A0-BCFA-939A6F03F79E}" type="pres">
      <dgm:prSet presAssocID="{757CF658-1BFE-47AA-A48D-CE0EC72DFD8D}" presName="text4" presStyleCnt="0"/>
      <dgm:spPr/>
    </dgm:pt>
    <dgm:pt modelId="{B5985C14-FB5B-4CBA-BDDD-3A8C3E3818E0}" type="pres">
      <dgm:prSet presAssocID="{757CF658-1BFE-47AA-A48D-CE0EC72DFD8D}" presName="textRepeatNode" presStyleLbl="alignNode1" presStyleIdx="3" presStyleCnt="10">
        <dgm:presLayoutVars>
          <dgm:chMax val="0"/>
          <dgm:chPref val="0"/>
          <dgm:bulletEnabled val="1"/>
        </dgm:presLayoutVars>
      </dgm:prSet>
      <dgm:spPr/>
    </dgm:pt>
    <dgm:pt modelId="{D4E192A9-075C-410E-BED7-EC6ABA440563}" type="pres">
      <dgm:prSet presAssocID="{757CF658-1BFE-47AA-A48D-CE0EC72DFD8D}" presName="textaccent4" presStyleCnt="0"/>
      <dgm:spPr/>
    </dgm:pt>
    <dgm:pt modelId="{DCD06189-BCF9-4025-993B-313AB186FB06}" type="pres">
      <dgm:prSet presAssocID="{757CF658-1BFE-47AA-A48D-CE0EC72DFD8D}" presName="accentRepeatNode" presStyleLbl="solidAlignAcc1" presStyleIdx="6" presStyleCnt="20"/>
      <dgm:spPr/>
    </dgm:pt>
    <dgm:pt modelId="{7C1BE814-087E-41E3-A8EB-F374050B4AD0}" type="pres">
      <dgm:prSet presAssocID="{FEDB3174-0D54-4AB2-B13E-68AAD06D4F1A}" presName="image4" presStyleCnt="0"/>
      <dgm:spPr/>
    </dgm:pt>
    <dgm:pt modelId="{0AB3AD9C-B088-466A-8B92-13B20EE592FD}" type="pres">
      <dgm:prSet presAssocID="{FEDB3174-0D54-4AB2-B13E-68AAD06D4F1A}" presName="imageRepeatNode" presStyleLbl="alignAcc1" presStyleIdx="3" presStyleCnt="10"/>
      <dgm:spPr/>
    </dgm:pt>
    <dgm:pt modelId="{4508A561-8669-4F32-9D22-63A2D07E6DEE}" type="pres">
      <dgm:prSet presAssocID="{FEDB3174-0D54-4AB2-B13E-68AAD06D4F1A}" presName="imageaccent4" presStyleCnt="0"/>
      <dgm:spPr/>
    </dgm:pt>
    <dgm:pt modelId="{02A20223-637D-4A76-AEF6-063FAF005F1F}" type="pres">
      <dgm:prSet presAssocID="{FEDB3174-0D54-4AB2-B13E-68AAD06D4F1A}" presName="accentRepeatNode" presStyleLbl="solidAlignAcc1" presStyleIdx="7" presStyleCnt="20"/>
      <dgm:spPr/>
    </dgm:pt>
    <dgm:pt modelId="{495495DB-C175-4D80-A579-2078EEF79220}" type="pres">
      <dgm:prSet presAssocID="{ED2E248A-F8CA-4166-BB9E-01B2C75D71A9}" presName="text5" presStyleCnt="0"/>
      <dgm:spPr/>
    </dgm:pt>
    <dgm:pt modelId="{49219C0E-DC6C-4A87-B54F-17761E86216C}" type="pres">
      <dgm:prSet presAssocID="{ED2E248A-F8CA-4166-BB9E-01B2C75D71A9}" presName="textRepeatNode" presStyleLbl="alignNode1" presStyleIdx="4" presStyleCnt="10">
        <dgm:presLayoutVars>
          <dgm:chMax val="0"/>
          <dgm:chPref val="0"/>
          <dgm:bulletEnabled val="1"/>
        </dgm:presLayoutVars>
      </dgm:prSet>
      <dgm:spPr/>
    </dgm:pt>
    <dgm:pt modelId="{0A9CC74B-241C-4DEA-998F-31560AE20A7E}" type="pres">
      <dgm:prSet presAssocID="{ED2E248A-F8CA-4166-BB9E-01B2C75D71A9}" presName="textaccent5" presStyleCnt="0"/>
      <dgm:spPr/>
    </dgm:pt>
    <dgm:pt modelId="{414B5219-5D64-4365-8F0F-14D288E4C5B8}" type="pres">
      <dgm:prSet presAssocID="{ED2E248A-F8CA-4166-BB9E-01B2C75D71A9}" presName="accentRepeatNode" presStyleLbl="solidAlignAcc1" presStyleIdx="8" presStyleCnt="20"/>
      <dgm:spPr/>
    </dgm:pt>
    <dgm:pt modelId="{754E9F75-92FB-4A6F-99E3-285EAB17FA41}" type="pres">
      <dgm:prSet presAssocID="{90BBE985-1D52-447C-9120-FCC1D651FECE}" presName="image5" presStyleCnt="0"/>
      <dgm:spPr/>
    </dgm:pt>
    <dgm:pt modelId="{44AD911D-9658-4731-A698-146726A2C8B7}" type="pres">
      <dgm:prSet presAssocID="{90BBE985-1D52-447C-9120-FCC1D651FECE}" presName="imageRepeatNode" presStyleLbl="alignAcc1" presStyleIdx="4" presStyleCnt="10"/>
      <dgm:spPr/>
    </dgm:pt>
    <dgm:pt modelId="{E48C0CDD-7B08-400F-AA0B-01BA326FCDE3}" type="pres">
      <dgm:prSet presAssocID="{90BBE985-1D52-447C-9120-FCC1D651FECE}" presName="imageaccent5" presStyleCnt="0"/>
      <dgm:spPr/>
    </dgm:pt>
    <dgm:pt modelId="{DD88EDE8-209B-4CB7-88E0-9B64FB1A6A39}" type="pres">
      <dgm:prSet presAssocID="{90BBE985-1D52-447C-9120-FCC1D651FECE}" presName="accentRepeatNode" presStyleLbl="solidAlignAcc1" presStyleIdx="9" presStyleCnt="20"/>
      <dgm:spPr/>
    </dgm:pt>
    <dgm:pt modelId="{5E0692E8-D34F-42AC-9957-D5E46A71C384}" type="pres">
      <dgm:prSet presAssocID="{DE370B93-81CA-4205-A0C1-A1A6C828D403}" presName="text6" presStyleCnt="0"/>
      <dgm:spPr/>
    </dgm:pt>
    <dgm:pt modelId="{D9F7B43B-BD88-41A7-993F-39AC84F83129}" type="pres">
      <dgm:prSet presAssocID="{DE370B93-81CA-4205-A0C1-A1A6C828D403}" presName="textRepeatNode" presStyleLbl="alignNode1" presStyleIdx="5" presStyleCnt="10" custScaleY="104632">
        <dgm:presLayoutVars>
          <dgm:chMax val="0"/>
          <dgm:chPref val="0"/>
          <dgm:bulletEnabled val="1"/>
        </dgm:presLayoutVars>
      </dgm:prSet>
      <dgm:spPr/>
    </dgm:pt>
    <dgm:pt modelId="{8D32D54F-FC34-4F9F-87F2-DEDBEBEF194C}" type="pres">
      <dgm:prSet presAssocID="{DE370B93-81CA-4205-A0C1-A1A6C828D403}" presName="textaccent6" presStyleCnt="0"/>
      <dgm:spPr/>
    </dgm:pt>
    <dgm:pt modelId="{5A76B655-2A1E-4475-B511-7D6F7FD6A439}" type="pres">
      <dgm:prSet presAssocID="{DE370B93-81CA-4205-A0C1-A1A6C828D403}" presName="accentRepeatNode" presStyleLbl="solidAlignAcc1" presStyleIdx="10" presStyleCnt="20"/>
      <dgm:spPr/>
    </dgm:pt>
    <dgm:pt modelId="{E269C51A-B527-475E-B99C-E714E15496A7}" type="pres">
      <dgm:prSet presAssocID="{0E4D8DB0-239D-4864-AEEE-153549AF34EF}" presName="image6" presStyleCnt="0"/>
      <dgm:spPr/>
    </dgm:pt>
    <dgm:pt modelId="{A954F343-9AE6-4B87-8D37-D5BD7218ADE5}" type="pres">
      <dgm:prSet presAssocID="{0E4D8DB0-239D-4864-AEEE-153549AF34EF}" presName="imageRepeatNode" presStyleLbl="alignAcc1" presStyleIdx="5" presStyleCnt="10"/>
      <dgm:spPr/>
    </dgm:pt>
    <dgm:pt modelId="{7BD0EABA-65D6-44CA-91D9-648DD236A8DD}" type="pres">
      <dgm:prSet presAssocID="{0E4D8DB0-239D-4864-AEEE-153549AF34EF}" presName="imageaccent6" presStyleCnt="0"/>
      <dgm:spPr/>
    </dgm:pt>
    <dgm:pt modelId="{C3373C14-A1AC-4E50-9FE2-1BF87C33236D}" type="pres">
      <dgm:prSet presAssocID="{0E4D8DB0-239D-4864-AEEE-153549AF34EF}" presName="accentRepeatNode" presStyleLbl="solidAlignAcc1" presStyleIdx="11" presStyleCnt="20"/>
      <dgm:spPr/>
    </dgm:pt>
    <dgm:pt modelId="{EB30F58A-5F1E-49EB-B3C0-2CB19826B896}" type="pres">
      <dgm:prSet presAssocID="{A363EDAC-E56E-4BA3-9457-8070DE83254B}" presName="text7" presStyleCnt="0"/>
      <dgm:spPr/>
    </dgm:pt>
    <dgm:pt modelId="{63C68A36-B7BD-4C8F-8DD3-8D12A7E6B2CC}" type="pres">
      <dgm:prSet presAssocID="{A363EDAC-E56E-4BA3-9457-8070DE83254B}" presName="textRepeatNode" presStyleLbl="alignNode1" presStyleIdx="6" presStyleCnt="10">
        <dgm:presLayoutVars>
          <dgm:chMax val="0"/>
          <dgm:chPref val="0"/>
          <dgm:bulletEnabled val="1"/>
        </dgm:presLayoutVars>
      </dgm:prSet>
      <dgm:spPr/>
    </dgm:pt>
    <dgm:pt modelId="{DA5CCEB1-F480-4AB5-ABE0-D36CF1E39AFC}" type="pres">
      <dgm:prSet presAssocID="{A363EDAC-E56E-4BA3-9457-8070DE83254B}" presName="textaccent7" presStyleCnt="0"/>
      <dgm:spPr/>
    </dgm:pt>
    <dgm:pt modelId="{BEA09F86-4075-4285-8CC2-D2D5896A8320}" type="pres">
      <dgm:prSet presAssocID="{A363EDAC-E56E-4BA3-9457-8070DE83254B}" presName="accentRepeatNode" presStyleLbl="solidAlignAcc1" presStyleIdx="12" presStyleCnt="20"/>
      <dgm:spPr/>
    </dgm:pt>
    <dgm:pt modelId="{66959988-FBB3-4DD5-93AD-F3E785265F64}" type="pres">
      <dgm:prSet presAssocID="{E6BD41FC-4420-44BF-93CB-DCB53D4DFFA1}" presName="image7" presStyleCnt="0"/>
      <dgm:spPr/>
    </dgm:pt>
    <dgm:pt modelId="{1120F552-9CEB-4F2B-BFE8-1E86D2149813}" type="pres">
      <dgm:prSet presAssocID="{E6BD41FC-4420-44BF-93CB-DCB53D4DFFA1}" presName="imageRepeatNode" presStyleLbl="alignAcc1" presStyleIdx="6" presStyleCnt="10"/>
      <dgm:spPr/>
    </dgm:pt>
    <dgm:pt modelId="{D5DDC2E7-3645-43E6-895B-49E6BB809C0D}" type="pres">
      <dgm:prSet presAssocID="{E6BD41FC-4420-44BF-93CB-DCB53D4DFFA1}" presName="imageaccent7" presStyleCnt="0"/>
      <dgm:spPr/>
    </dgm:pt>
    <dgm:pt modelId="{485EAEEE-F872-4427-80A4-C0720711A3A0}" type="pres">
      <dgm:prSet presAssocID="{E6BD41FC-4420-44BF-93CB-DCB53D4DFFA1}" presName="accentRepeatNode" presStyleLbl="solidAlignAcc1" presStyleIdx="13" presStyleCnt="20"/>
      <dgm:spPr/>
    </dgm:pt>
    <dgm:pt modelId="{5FA21923-7149-481B-947D-CFEC4C5294FF}" type="pres">
      <dgm:prSet presAssocID="{FD0B0A1D-742D-414C-BA0A-089BC69D9D0A}" presName="text8" presStyleCnt="0"/>
      <dgm:spPr/>
    </dgm:pt>
    <dgm:pt modelId="{2D193FDB-B597-488C-A746-0E6A8E28C91A}" type="pres">
      <dgm:prSet presAssocID="{FD0B0A1D-742D-414C-BA0A-089BC69D9D0A}" presName="textRepeatNode" presStyleLbl="alignNode1" presStyleIdx="7" presStyleCnt="10">
        <dgm:presLayoutVars>
          <dgm:chMax val="0"/>
          <dgm:chPref val="0"/>
          <dgm:bulletEnabled val="1"/>
        </dgm:presLayoutVars>
      </dgm:prSet>
      <dgm:spPr/>
    </dgm:pt>
    <dgm:pt modelId="{1D575417-BD4F-4029-8862-0F5447DE64E5}" type="pres">
      <dgm:prSet presAssocID="{FD0B0A1D-742D-414C-BA0A-089BC69D9D0A}" presName="textaccent8" presStyleCnt="0"/>
      <dgm:spPr/>
    </dgm:pt>
    <dgm:pt modelId="{378F46F3-7E73-4791-B2DC-CCBBCA6E2221}" type="pres">
      <dgm:prSet presAssocID="{FD0B0A1D-742D-414C-BA0A-089BC69D9D0A}" presName="accentRepeatNode" presStyleLbl="solidAlignAcc1" presStyleIdx="14" presStyleCnt="20"/>
      <dgm:spPr/>
    </dgm:pt>
    <dgm:pt modelId="{CB503760-E88C-4C1C-B55A-BEBBE18E7CE1}" type="pres">
      <dgm:prSet presAssocID="{1FBC9D4F-65BC-4F39-9242-E4814369E0EB}" presName="image8" presStyleCnt="0"/>
      <dgm:spPr/>
    </dgm:pt>
    <dgm:pt modelId="{FCCB954B-E90F-4EAD-9926-BCFE0D26D3AA}" type="pres">
      <dgm:prSet presAssocID="{1FBC9D4F-65BC-4F39-9242-E4814369E0EB}" presName="imageRepeatNode" presStyleLbl="alignAcc1" presStyleIdx="7" presStyleCnt="10"/>
      <dgm:spPr/>
    </dgm:pt>
    <dgm:pt modelId="{ACF6488A-2D3A-4D5C-859A-6AB75CADB04B}" type="pres">
      <dgm:prSet presAssocID="{1FBC9D4F-65BC-4F39-9242-E4814369E0EB}" presName="imageaccent8" presStyleCnt="0"/>
      <dgm:spPr/>
    </dgm:pt>
    <dgm:pt modelId="{3CDA04F1-5D7C-4A9A-A819-6D522C67FE29}" type="pres">
      <dgm:prSet presAssocID="{1FBC9D4F-65BC-4F39-9242-E4814369E0EB}" presName="accentRepeatNode" presStyleLbl="solidAlignAcc1" presStyleIdx="15" presStyleCnt="20"/>
      <dgm:spPr/>
    </dgm:pt>
    <dgm:pt modelId="{D05BBA2C-2674-4326-84E8-F24E4C413251}" type="pres">
      <dgm:prSet presAssocID="{22534D84-AA3C-466C-9C6F-8CD077A67B0B}" presName="text9" presStyleCnt="0"/>
      <dgm:spPr/>
    </dgm:pt>
    <dgm:pt modelId="{67AAAD0B-CEB5-44B8-8D72-6A048318F001}" type="pres">
      <dgm:prSet presAssocID="{22534D84-AA3C-466C-9C6F-8CD077A67B0B}" presName="textRepeatNode" presStyleLbl="alignNode1" presStyleIdx="8" presStyleCnt="10">
        <dgm:presLayoutVars>
          <dgm:chMax val="0"/>
          <dgm:chPref val="0"/>
          <dgm:bulletEnabled val="1"/>
        </dgm:presLayoutVars>
      </dgm:prSet>
      <dgm:spPr/>
    </dgm:pt>
    <dgm:pt modelId="{F686939A-CFD9-4C09-97AC-451191AF56F1}" type="pres">
      <dgm:prSet presAssocID="{22534D84-AA3C-466C-9C6F-8CD077A67B0B}" presName="textaccent9" presStyleCnt="0"/>
      <dgm:spPr/>
    </dgm:pt>
    <dgm:pt modelId="{5FE69907-3073-4BFF-98E6-AAEA4B0C9944}" type="pres">
      <dgm:prSet presAssocID="{22534D84-AA3C-466C-9C6F-8CD077A67B0B}" presName="accentRepeatNode" presStyleLbl="solidAlignAcc1" presStyleIdx="16" presStyleCnt="20"/>
      <dgm:spPr/>
    </dgm:pt>
    <dgm:pt modelId="{418FEC5A-A490-43BB-92DF-E368FF4517F7}" type="pres">
      <dgm:prSet presAssocID="{D310EEC5-E51B-4495-9522-ACF1B3ACAF2B}" presName="image9" presStyleCnt="0"/>
      <dgm:spPr/>
    </dgm:pt>
    <dgm:pt modelId="{7199205C-E3B7-4B64-B82A-5495F84AFBFA}" type="pres">
      <dgm:prSet presAssocID="{D310EEC5-E51B-4495-9522-ACF1B3ACAF2B}" presName="imageRepeatNode" presStyleLbl="alignAcc1" presStyleIdx="8" presStyleCnt="10"/>
      <dgm:spPr/>
    </dgm:pt>
    <dgm:pt modelId="{E59612D5-C120-4EED-8462-41DF63C6F35D}" type="pres">
      <dgm:prSet presAssocID="{D310EEC5-E51B-4495-9522-ACF1B3ACAF2B}" presName="imageaccent9" presStyleCnt="0"/>
      <dgm:spPr/>
    </dgm:pt>
    <dgm:pt modelId="{F6FC13BA-A513-4FFB-B0BB-8D17C668BA91}" type="pres">
      <dgm:prSet presAssocID="{D310EEC5-E51B-4495-9522-ACF1B3ACAF2B}" presName="accentRepeatNode" presStyleLbl="solidAlignAcc1" presStyleIdx="17" presStyleCnt="20"/>
      <dgm:spPr/>
    </dgm:pt>
    <dgm:pt modelId="{BA92C21F-C39B-4408-B353-1340884D36BC}" type="pres">
      <dgm:prSet presAssocID="{B927747A-B53F-48C9-A875-1DC9F7DC344C}" presName="text10" presStyleCnt="0"/>
      <dgm:spPr/>
    </dgm:pt>
    <dgm:pt modelId="{F8B408F6-14FB-40CB-8A61-1AF913BA42DC}" type="pres">
      <dgm:prSet presAssocID="{B927747A-B53F-48C9-A875-1DC9F7DC344C}" presName="textRepeatNode" presStyleLbl="alignNode1" presStyleIdx="9" presStyleCnt="10" custLinFactNeighborX="3447" custLinFactNeighborY="-2286">
        <dgm:presLayoutVars>
          <dgm:chMax val="0"/>
          <dgm:chPref val="0"/>
          <dgm:bulletEnabled val="1"/>
        </dgm:presLayoutVars>
      </dgm:prSet>
      <dgm:spPr/>
    </dgm:pt>
    <dgm:pt modelId="{468BA1DF-E188-41D4-98A0-28E039D1E989}" type="pres">
      <dgm:prSet presAssocID="{B927747A-B53F-48C9-A875-1DC9F7DC344C}" presName="textaccent10" presStyleCnt="0"/>
      <dgm:spPr/>
    </dgm:pt>
    <dgm:pt modelId="{7CB721FE-437A-47BE-A6A1-0CBA9E374011}" type="pres">
      <dgm:prSet presAssocID="{B927747A-B53F-48C9-A875-1DC9F7DC344C}" presName="accentRepeatNode" presStyleLbl="solidAlignAcc1" presStyleIdx="18" presStyleCnt="20"/>
      <dgm:spPr/>
    </dgm:pt>
    <dgm:pt modelId="{328B1CEF-9C01-46A0-89AF-488B691274AF}" type="pres">
      <dgm:prSet presAssocID="{332C9F28-DD87-49FE-B81B-2F9EB0379810}" presName="image10" presStyleCnt="0"/>
      <dgm:spPr/>
    </dgm:pt>
    <dgm:pt modelId="{81F91A76-1C4E-42DB-9BDB-550893F8FC20}" type="pres">
      <dgm:prSet presAssocID="{332C9F28-DD87-49FE-B81B-2F9EB0379810}" presName="imageRepeatNode" presStyleLbl="alignAcc1" presStyleIdx="9" presStyleCnt="10" custLinFactNeighborX="809" custLinFactNeighborY="-4424"/>
      <dgm:spPr/>
    </dgm:pt>
    <dgm:pt modelId="{2AE9C7BD-CBB1-4B9B-89E6-95F236C9AB28}" type="pres">
      <dgm:prSet presAssocID="{332C9F28-DD87-49FE-B81B-2F9EB0379810}" presName="imageaccent10" presStyleCnt="0"/>
      <dgm:spPr/>
    </dgm:pt>
    <dgm:pt modelId="{442CCEE9-E5AF-4F4A-A5A6-5C91B1744789}" type="pres">
      <dgm:prSet presAssocID="{332C9F28-DD87-49FE-B81B-2F9EB0379810}" presName="accentRepeatNode" presStyleLbl="solidAlignAcc1" presStyleIdx="19" presStyleCnt="20"/>
      <dgm:spPr/>
    </dgm:pt>
  </dgm:ptLst>
  <dgm:cxnLst>
    <dgm:cxn modelId="{379D2305-3627-446B-9446-8BF79FEBD900}" srcId="{90EF6BF5-0B42-435E-8E64-8E00FF5C075A}" destId="{B927747A-B53F-48C9-A875-1DC9F7DC344C}" srcOrd="9" destOrd="0" parTransId="{9A803895-F892-48FB-95D7-81704400276B}" sibTransId="{332C9F28-DD87-49FE-B81B-2F9EB0379810}"/>
    <dgm:cxn modelId="{756E3016-AEF3-447D-9DCE-121B481DAFF7}" type="presOf" srcId="{E6BD41FC-4420-44BF-93CB-DCB53D4DFFA1}" destId="{1120F552-9CEB-4F2B-BFE8-1E86D2149813}" srcOrd="0" destOrd="0" presId="urn:microsoft.com/office/officeart/2008/layout/HexagonCluster"/>
    <dgm:cxn modelId="{1C402A17-CC04-471E-B630-069F8DB130C6}" type="presOf" srcId="{90EF6BF5-0B42-435E-8E64-8E00FF5C075A}" destId="{BEDB2EFD-52AC-451A-BDDF-BB82B18AB071}" srcOrd="0" destOrd="0" presId="urn:microsoft.com/office/officeart/2008/layout/HexagonCluster"/>
    <dgm:cxn modelId="{58424F1D-7D81-4141-A522-5396107CF11B}" type="presOf" srcId="{9F722E97-FA43-4479-B6A1-1E13CA71C01C}" destId="{E7C6D267-FD65-4196-AC91-D486726CED0C}" srcOrd="0" destOrd="0" presId="urn:microsoft.com/office/officeart/2008/layout/HexagonCluster"/>
    <dgm:cxn modelId="{A5C2A51D-2F8A-4539-B058-2560CB3A54BD}" type="presOf" srcId="{FD0B0A1D-742D-414C-BA0A-089BC69D9D0A}" destId="{2D193FDB-B597-488C-A746-0E6A8E28C91A}" srcOrd="0" destOrd="0" presId="urn:microsoft.com/office/officeart/2008/layout/HexagonCluster"/>
    <dgm:cxn modelId="{D7B1DA23-0298-4E80-BFC2-B8DB67F30DCE}" srcId="{90EF6BF5-0B42-435E-8E64-8E00FF5C075A}" destId="{EC606C4B-16BE-4027-93D8-9E29790CFBCA}" srcOrd="2" destOrd="0" parTransId="{A312D0F0-2CD6-4337-B885-F1766D627789}" sibTransId="{1A1502A9-5BA5-4AC6-8AE6-DBF744E1A66F}"/>
    <dgm:cxn modelId="{2B3CEA38-D716-436D-B967-C17EA4910AA0}" type="presOf" srcId="{88380C70-5162-4C1C-9037-AB700A11B6E8}" destId="{3C28F69C-C7DB-41FD-8D9C-038D646ACAD9}" srcOrd="0" destOrd="0" presId="urn:microsoft.com/office/officeart/2008/layout/HexagonCluster"/>
    <dgm:cxn modelId="{A814AD5C-B1F2-4457-8663-A0CF89054FA7}" srcId="{90EF6BF5-0B42-435E-8E64-8E00FF5C075A}" destId="{A363EDAC-E56E-4BA3-9457-8070DE83254B}" srcOrd="6" destOrd="0" parTransId="{BA5F3B5E-4C93-4B4B-AC87-0454F5DFD88F}" sibTransId="{E6BD41FC-4420-44BF-93CB-DCB53D4DFFA1}"/>
    <dgm:cxn modelId="{72E5EE41-060A-4252-8C93-365646F54549}" type="presOf" srcId="{EC606C4B-16BE-4027-93D8-9E29790CFBCA}" destId="{02C223EF-2CA8-4348-8D6A-6E9876B03C17}" srcOrd="0" destOrd="0" presId="urn:microsoft.com/office/officeart/2008/layout/HexagonCluster"/>
    <dgm:cxn modelId="{81AB9542-7608-4779-9D37-78070DC2CFAB}" srcId="{90EF6BF5-0B42-435E-8E64-8E00FF5C075A}" destId="{3580E5EA-43B8-4FE0-AB5E-B426271133D5}" srcOrd="1" destOrd="0" parTransId="{AC5CAD2C-5997-4E64-A9E1-7DE428FED3D6}" sibTransId="{9F722E97-FA43-4479-B6A1-1E13CA71C01C}"/>
    <dgm:cxn modelId="{85713443-F1CA-4E01-B677-C74155381098}" srcId="{90EF6BF5-0B42-435E-8E64-8E00FF5C075A}" destId="{DE370B93-81CA-4205-A0C1-A1A6C828D403}" srcOrd="5" destOrd="0" parTransId="{54814C14-0D89-43B0-9212-54C4172F4F38}" sibTransId="{0E4D8DB0-239D-4864-AEEE-153549AF34EF}"/>
    <dgm:cxn modelId="{04155D69-8792-46C5-B4F1-4D7490EDA47E}" srcId="{90EF6BF5-0B42-435E-8E64-8E00FF5C075A}" destId="{757CF658-1BFE-47AA-A48D-CE0EC72DFD8D}" srcOrd="3" destOrd="0" parTransId="{0AB77D56-1356-4CA0-87DA-852AFD34A9A8}" sibTransId="{FEDB3174-0D54-4AB2-B13E-68AAD06D4F1A}"/>
    <dgm:cxn modelId="{C465296E-17D2-490D-88B2-2AC4508EB0A5}" type="presOf" srcId="{22534D84-AA3C-466C-9C6F-8CD077A67B0B}" destId="{67AAAD0B-CEB5-44B8-8D72-6A048318F001}" srcOrd="0" destOrd="0" presId="urn:microsoft.com/office/officeart/2008/layout/HexagonCluster"/>
    <dgm:cxn modelId="{BF57086F-54E1-484B-BE00-5B29CA12C022}" type="presOf" srcId="{A363EDAC-E56E-4BA3-9457-8070DE83254B}" destId="{63C68A36-B7BD-4C8F-8DD3-8D12A7E6B2CC}" srcOrd="0" destOrd="0" presId="urn:microsoft.com/office/officeart/2008/layout/HexagonCluster"/>
    <dgm:cxn modelId="{D30A7A77-183A-4088-A69B-CEFC6C3E5879}" srcId="{90EF6BF5-0B42-435E-8E64-8E00FF5C075A}" destId="{88380C70-5162-4C1C-9037-AB700A11B6E8}" srcOrd="0" destOrd="0" parTransId="{53FE7181-BB48-4D4B-9F09-8AD763731E0E}" sibTransId="{A4534A19-7B38-4FA0-A168-F02816BBDA82}"/>
    <dgm:cxn modelId="{9CF5CF84-2F08-4A09-AF37-28ED332E4E20}" type="presOf" srcId="{FEDB3174-0D54-4AB2-B13E-68AAD06D4F1A}" destId="{0AB3AD9C-B088-466A-8B92-13B20EE592FD}" srcOrd="0" destOrd="0" presId="urn:microsoft.com/office/officeart/2008/layout/HexagonCluster"/>
    <dgm:cxn modelId="{9213A48D-F966-4401-A4F2-87135E129405}" srcId="{90EF6BF5-0B42-435E-8E64-8E00FF5C075A}" destId="{ED2E248A-F8CA-4166-BB9E-01B2C75D71A9}" srcOrd="4" destOrd="0" parTransId="{5E7B4611-DA84-4322-B66A-1A5E8D0728D6}" sibTransId="{90BBE985-1D52-447C-9120-FCC1D651FECE}"/>
    <dgm:cxn modelId="{649C9697-7460-4DCD-B483-416374770958}" type="presOf" srcId="{0E4D8DB0-239D-4864-AEEE-153549AF34EF}" destId="{A954F343-9AE6-4B87-8D37-D5BD7218ADE5}" srcOrd="0" destOrd="0" presId="urn:microsoft.com/office/officeart/2008/layout/HexagonCluster"/>
    <dgm:cxn modelId="{2BE2C19B-2F83-4316-96C7-B8F1D3D1E1BE}" type="presOf" srcId="{90BBE985-1D52-447C-9120-FCC1D651FECE}" destId="{44AD911D-9658-4731-A698-146726A2C8B7}" srcOrd="0" destOrd="0" presId="urn:microsoft.com/office/officeart/2008/layout/HexagonCluster"/>
    <dgm:cxn modelId="{58BF8D9C-B31A-425D-A3EC-62FA0EB7AE1A}" type="presOf" srcId="{ED2E248A-F8CA-4166-BB9E-01B2C75D71A9}" destId="{49219C0E-DC6C-4A87-B54F-17761E86216C}" srcOrd="0" destOrd="0" presId="urn:microsoft.com/office/officeart/2008/layout/HexagonCluster"/>
    <dgm:cxn modelId="{1B1B059F-379A-425C-B785-C79EA7F89A8E}" type="presOf" srcId="{B927747A-B53F-48C9-A875-1DC9F7DC344C}" destId="{F8B408F6-14FB-40CB-8A61-1AF913BA42DC}" srcOrd="0" destOrd="0" presId="urn:microsoft.com/office/officeart/2008/layout/HexagonCluster"/>
    <dgm:cxn modelId="{1673D8A4-E7EB-459E-A2D7-E5CFAD0A8026}" type="presOf" srcId="{757CF658-1BFE-47AA-A48D-CE0EC72DFD8D}" destId="{B5985C14-FB5B-4CBA-BDDD-3A8C3E3818E0}" srcOrd="0" destOrd="0" presId="urn:microsoft.com/office/officeart/2008/layout/HexagonCluster"/>
    <dgm:cxn modelId="{4F9E03AD-8312-4820-AE08-BFDCB7FE8EB8}" type="presOf" srcId="{1FBC9D4F-65BC-4F39-9242-E4814369E0EB}" destId="{FCCB954B-E90F-4EAD-9926-BCFE0D26D3AA}" srcOrd="0" destOrd="0" presId="urn:microsoft.com/office/officeart/2008/layout/HexagonCluster"/>
    <dgm:cxn modelId="{BB0C67C6-3D3B-45A2-BB54-BE72924B8912}" type="presOf" srcId="{332C9F28-DD87-49FE-B81B-2F9EB0379810}" destId="{81F91A76-1C4E-42DB-9BDB-550893F8FC20}" srcOrd="0" destOrd="0" presId="urn:microsoft.com/office/officeart/2008/layout/HexagonCluster"/>
    <dgm:cxn modelId="{A71B40E0-BDB1-431E-8254-674C21CEB7D3}" type="presOf" srcId="{A4534A19-7B38-4FA0-A168-F02816BBDA82}" destId="{2E375A9F-7F09-4AE1-8F6F-7BA801896000}" srcOrd="0" destOrd="0" presId="urn:microsoft.com/office/officeart/2008/layout/HexagonCluster"/>
    <dgm:cxn modelId="{81E2E8E0-24B4-4CA2-9B78-5B774855D381}" srcId="{90EF6BF5-0B42-435E-8E64-8E00FF5C075A}" destId="{22534D84-AA3C-466C-9C6F-8CD077A67B0B}" srcOrd="8" destOrd="0" parTransId="{90D80A98-7A87-4D10-97AB-796F5CC510A3}" sibTransId="{D310EEC5-E51B-4495-9522-ACF1B3ACAF2B}"/>
    <dgm:cxn modelId="{F010D9EC-13F8-4452-A424-F09B93D620CA}" type="presOf" srcId="{DE370B93-81CA-4205-A0C1-A1A6C828D403}" destId="{D9F7B43B-BD88-41A7-993F-39AC84F83129}" srcOrd="0" destOrd="0" presId="urn:microsoft.com/office/officeart/2008/layout/HexagonCluster"/>
    <dgm:cxn modelId="{1A58A1EE-9A3C-4CCB-8C17-0018FFD0AA2A}" type="presOf" srcId="{1A1502A9-5BA5-4AC6-8AE6-DBF744E1A66F}" destId="{8AA0561D-11C1-4C8A-875C-A6890EA3B232}" srcOrd="0" destOrd="0" presId="urn:microsoft.com/office/officeart/2008/layout/HexagonCluster"/>
    <dgm:cxn modelId="{CB7134F8-5171-436D-AE8C-9EB655DAE5C2}" type="presOf" srcId="{3580E5EA-43B8-4FE0-AB5E-B426271133D5}" destId="{F0FDAB70-A4A6-4A7B-987B-B21951E949CC}" srcOrd="0" destOrd="0" presId="urn:microsoft.com/office/officeart/2008/layout/HexagonCluster"/>
    <dgm:cxn modelId="{A10D23FD-4F81-478D-B053-991B8B6F4B54}" type="presOf" srcId="{D310EEC5-E51B-4495-9522-ACF1B3ACAF2B}" destId="{7199205C-E3B7-4B64-B82A-5495F84AFBFA}" srcOrd="0" destOrd="0" presId="urn:microsoft.com/office/officeart/2008/layout/HexagonCluster"/>
    <dgm:cxn modelId="{3D4426FE-BC0A-48E7-903B-1FEE6E8A7788}" srcId="{90EF6BF5-0B42-435E-8E64-8E00FF5C075A}" destId="{FD0B0A1D-742D-414C-BA0A-089BC69D9D0A}" srcOrd="7" destOrd="0" parTransId="{148DF2E6-B6BA-419F-BC98-B62AEBB9C6D1}" sibTransId="{1FBC9D4F-65BC-4F39-9242-E4814369E0EB}"/>
    <dgm:cxn modelId="{3D62D75B-7F22-4C9E-BC95-5465D904243A}" type="presParOf" srcId="{BEDB2EFD-52AC-451A-BDDF-BB82B18AB071}" destId="{88192C3C-7194-41BC-B9E8-4F5BD8BD7DB4}" srcOrd="0" destOrd="0" presId="urn:microsoft.com/office/officeart/2008/layout/HexagonCluster"/>
    <dgm:cxn modelId="{A624FBA1-9262-4C6A-B530-C742CB75FFE3}" type="presParOf" srcId="{88192C3C-7194-41BC-B9E8-4F5BD8BD7DB4}" destId="{3C28F69C-C7DB-41FD-8D9C-038D646ACAD9}" srcOrd="0" destOrd="0" presId="urn:microsoft.com/office/officeart/2008/layout/HexagonCluster"/>
    <dgm:cxn modelId="{1E1F7735-495C-4D28-AA37-A420D655B12D}" type="presParOf" srcId="{BEDB2EFD-52AC-451A-BDDF-BB82B18AB071}" destId="{49D2FF54-E5C0-4E78-8206-06CFF9901C3F}" srcOrd="1" destOrd="0" presId="urn:microsoft.com/office/officeart/2008/layout/HexagonCluster"/>
    <dgm:cxn modelId="{155FA067-E70A-4EFF-9EAD-732F55CDE3EA}" type="presParOf" srcId="{49D2FF54-E5C0-4E78-8206-06CFF9901C3F}" destId="{1CC8C3D6-6B14-45DD-B39C-5B23DF6719D2}" srcOrd="0" destOrd="0" presId="urn:microsoft.com/office/officeart/2008/layout/HexagonCluster"/>
    <dgm:cxn modelId="{7A5D2046-C4AE-457B-9559-C61B503C3D9E}" type="presParOf" srcId="{BEDB2EFD-52AC-451A-BDDF-BB82B18AB071}" destId="{31B311EF-72D3-4B89-BD8C-CA0000E110E1}" srcOrd="2" destOrd="0" presId="urn:microsoft.com/office/officeart/2008/layout/HexagonCluster"/>
    <dgm:cxn modelId="{60CA6F77-0922-4471-B0C5-00F4BE92D4A0}" type="presParOf" srcId="{31B311EF-72D3-4B89-BD8C-CA0000E110E1}" destId="{2E375A9F-7F09-4AE1-8F6F-7BA801896000}" srcOrd="0" destOrd="0" presId="urn:microsoft.com/office/officeart/2008/layout/HexagonCluster"/>
    <dgm:cxn modelId="{9A1069C1-0A1A-4CB5-8F48-DB196661A591}" type="presParOf" srcId="{BEDB2EFD-52AC-451A-BDDF-BB82B18AB071}" destId="{E9233E5F-E58D-4A09-BE1D-FC69A6A1DE04}" srcOrd="3" destOrd="0" presId="urn:microsoft.com/office/officeart/2008/layout/HexagonCluster"/>
    <dgm:cxn modelId="{B61766B6-FFD9-478C-B49A-A5451A553E1C}" type="presParOf" srcId="{E9233E5F-E58D-4A09-BE1D-FC69A6A1DE04}" destId="{C9713064-75BF-4D05-B983-006A9C08551C}" srcOrd="0" destOrd="0" presId="urn:microsoft.com/office/officeart/2008/layout/HexagonCluster"/>
    <dgm:cxn modelId="{C5226E6A-39A1-4233-8C22-86374A7032B5}" type="presParOf" srcId="{BEDB2EFD-52AC-451A-BDDF-BB82B18AB071}" destId="{F31445CE-776B-4E17-9A51-E0ACC632BECA}" srcOrd="4" destOrd="0" presId="urn:microsoft.com/office/officeart/2008/layout/HexagonCluster"/>
    <dgm:cxn modelId="{C16BA843-1379-4E44-A0B4-F4EADFD8BA68}" type="presParOf" srcId="{F31445CE-776B-4E17-9A51-E0ACC632BECA}" destId="{F0FDAB70-A4A6-4A7B-987B-B21951E949CC}" srcOrd="0" destOrd="0" presId="urn:microsoft.com/office/officeart/2008/layout/HexagonCluster"/>
    <dgm:cxn modelId="{059F42F3-B28A-416F-9693-68732F2DF581}" type="presParOf" srcId="{BEDB2EFD-52AC-451A-BDDF-BB82B18AB071}" destId="{5EE05F51-CF16-4393-937E-9CEEB7FA83BD}" srcOrd="5" destOrd="0" presId="urn:microsoft.com/office/officeart/2008/layout/HexagonCluster"/>
    <dgm:cxn modelId="{DEC50CA4-07D3-4617-950F-2A2A2E6A86F1}" type="presParOf" srcId="{5EE05F51-CF16-4393-937E-9CEEB7FA83BD}" destId="{472BB40C-C1D4-4B78-8061-343480B3A1DF}" srcOrd="0" destOrd="0" presId="urn:microsoft.com/office/officeart/2008/layout/HexagonCluster"/>
    <dgm:cxn modelId="{83E7B91B-E3FD-4476-A9D0-7AF63A30FCE9}" type="presParOf" srcId="{BEDB2EFD-52AC-451A-BDDF-BB82B18AB071}" destId="{F892ACED-67E1-4071-A082-9FDC9CA3EDBC}" srcOrd="6" destOrd="0" presId="urn:microsoft.com/office/officeart/2008/layout/HexagonCluster"/>
    <dgm:cxn modelId="{0040E201-9F55-4900-A2D2-5B24FB6CF0BE}" type="presParOf" srcId="{F892ACED-67E1-4071-A082-9FDC9CA3EDBC}" destId="{E7C6D267-FD65-4196-AC91-D486726CED0C}" srcOrd="0" destOrd="0" presId="urn:microsoft.com/office/officeart/2008/layout/HexagonCluster"/>
    <dgm:cxn modelId="{EB4AD8C0-645E-48F4-A86A-EA1FEE7D2A10}" type="presParOf" srcId="{BEDB2EFD-52AC-451A-BDDF-BB82B18AB071}" destId="{49C7A24C-0BE7-4756-A4B7-21B6FDB0E43C}" srcOrd="7" destOrd="0" presId="urn:microsoft.com/office/officeart/2008/layout/HexagonCluster"/>
    <dgm:cxn modelId="{41E5B715-5866-4D6E-A2CC-13A196343F7C}" type="presParOf" srcId="{49C7A24C-0BE7-4756-A4B7-21B6FDB0E43C}" destId="{90224478-A5D9-41DF-A801-A48A226D4139}" srcOrd="0" destOrd="0" presId="urn:microsoft.com/office/officeart/2008/layout/HexagonCluster"/>
    <dgm:cxn modelId="{37D99985-113B-495F-B007-AF55D6F8737E}" type="presParOf" srcId="{BEDB2EFD-52AC-451A-BDDF-BB82B18AB071}" destId="{CF4A6A97-1C51-4555-87A3-41F8F9B15627}" srcOrd="8" destOrd="0" presId="urn:microsoft.com/office/officeart/2008/layout/HexagonCluster"/>
    <dgm:cxn modelId="{2A56511E-E10A-4CB7-9178-2E458E5CC579}" type="presParOf" srcId="{CF4A6A97-1C51-4555-87A3-41F8F9B15627}" destId="{02C223EF-2CA8-4348-8D6A-6E9876B03C17}" srcOrd="0" destOrd="0" presId="urn:microsoft.com/office/officeart/2008/layout/HexagonCluster"/>
    <dgm:cxn modelId="{35078FA3-9678-4FA6-98AB-CA5EC41709F9}" type="presParOf" srcId="{BEDB2EFD-52AC-451A-BDDF-BB82B18AB071}" destId="{C9BF6840-703E-46DC-A6BF-0622CA71CDEB}" srcOrd="9" destOrd="0" presId="urn:microsoft.com/office/officeart/2008/layout/HexagonCluster"/>
    <dgm:cxn modelId="{36749D59-8DEA-49FA-AA06-4C0A5ED976D0}" type="presParOf" srcId="{C9BF6840-703E-46DC-A6BF-0622CA71CDEB}" destId="{775F8C80-7B69-40AE-95F7-8E6B5443FB25}" srcOrd="0" destOrd="0" presId="urn:microsoft.com/office/officeart/2008/layout/HexagonCluster"/>
    <dgm:cxn modelId="{758F5BC6-DFBC-47D6-9F21-67663C72B192}" type="presParOf" srcId="{BEDB2EFD-52AC-451A-BDDF-BB82B18AB071}" destId="{E4EAFFAB-5671-4B7E-81A3-0BF60195759C}" srcOrd="10" destOrd="0" presId="urn:microsoft.com/office/officeart/2008/layout/HexagonCluster"/>
    <dgm:cxn modelId="{BEDA5253-A7C9-465A-8186-714C67193568}" type="presParOf" srcId="{E4EAFFAB-5671-4B7E-81A3-0BF60195759C}" destId="{8AA0561D-11C1-4C8A-875C-A6890EA3B232}" srcOrd="0" destOrd="0" presId="urn:microsoft.com/office/officeart/2008/layout/HexagonCluster"/>
    <dgm:cxn modelId="{43EF273C-FFA8-4BCA-AA3B-61BDC00DAB3F}" type="presParOf" srcId="{BEDB2EFD-52AC-451A-BDDF-BB82B18AB071}" destId="{DA3A8D7D-60E1-4283-95BB-D6BA8292A8C7}" srcOrd="11" destOrd="0" presId="urn:microsoft.com/office/officeart/2008/layout/HexagonCluster"/>
    <dgm:cxn modelId="{55D011CA-3534-4440-B96C-D5BCC969BCCD}" type="presParOf" srcId="{DA3A8D7D-60E1-4283-95BB-D6BA8292A8C7}" destId="{990CC9BB-1863-4024-8D02-DA1B254BE79B}" srcOrd="0" destOrd="0" presId="urn:microsoft.com/office/officeart/2008/layout/HexagonCluster"/>
    <dgm:cxn modelId="{E11B8E86-B1B9-4F09-B47F-3EF7B1CDFC2F}" type="presParOf" srcId="{BEDB2EFD-52AC-451A-BDDF-BB82B18AB071}" destId="{D5C4EF82-25D8-46A0-BCFA-939A6F03F79E}" srcOrd="12" destOrd="0" presId="urn:microsoft.com/office/officeart/2008/layout/HexagonCluster"/>
    <dgm:cxn modelId="{19DAC3E1-FBA3-4BA7-AFE5-A5929C5F62DF}" type="presParOf" srcId="{D5C4EF82-25D8-46A0-BCFA-939A6F03F79E}" destId="{B5985C14-FB5B-4CBA-BDDD-3A8C3E3818E0}" srcOrd="0" destOrd="0" presId="urn:microsoft.com/office/officeart/2008/layout/HexagonCluster"/>
    <dgm:cxn modelId="{2ACA234C-2ED1-461D-8CF2-44305BF96E7F}" type="presParOf" srcId="{BEDB2EFD-52AC-451A-BDDF-BB82B18AB071}" destId="{D4E192A9-075C-410E-BED7-EC6ABA440563}" srcOrd="13" destOrd="0" presId="urn:microsoft.com/office/officeart/2008/layout/HexagonCluster"/>
    <dgm:cxn modelId="{08CCC07C-1554-430C-A608-1CB0ED12F00E}" type="presParOf" srcId="{D4E192A9-075C-410E-BED7-EC6ABA440563}" destId="{DCD06189-BCF9-4025-993B-313AB186FB06}" srcOrd="0" destOrd="0" presId="urn:microsoft.com/office/officeart/2008/layout/HexagonCluster"/>
    <dgm:cxn modelId="{1A8ECEA0-7C32-427F-80C8-FC5B3EB9AE68}" type="presParOf" srcId="{BEDB2EFD-52AC-451A-BDDF-BB82B18AB071}" destId="{7C1BE814-087E-41E3-A8EB-F374050B4AD0}" srcOrd="14" destOrd="0" presId="urn:microsoft.com/office/officeart/2008/layout/HexagonCluster"/>
    <dgm:cxn modelId="{C6388686-2491-4FA9-A39C-6013EACC9BA1}" type="presParOf" srcId="{7C1BE814-087E-41E3-A8EB-F374050B4AD0}" destId="{0AB3AD9C-B088-466A-8B92-13B20EE592FD}" srcOrd="0" destOrd="0" presId="urn:microsoft.com/office/officeart/2008/layout/HexagonCluster"/>
    <dgm:cxn modelId="{2F71450C-7677-44C7-A652-DB9F5AEEC1C9}" type="presParOf" srcId="{BEDB2EFD-52AC-451A-BDDF-BB82B18AB071}" destId="{4508A561-8669-4F32-9D22-63A2D07E6DEE}" srcOrd="15" destOrd="0" presId="urn:microsoft.com/office/officeart/2008/layout/HexagonCluster"/>
    <dgm:cxn modelId="{84F517A4-B548-4736-BD0F-BFDABBDC3039}" type="presParOf" srcId="{4508A561-8669-4F32-9D22-63A2D07E6DEE}" destId="{02A20223-637D-4A76-AEF6-063FAF005F1F}" srcOrd="0" destOrd="0" presId="urn:microsoft.com/office/officeart/2008/layout/HexagonCluster"/>
    <dgm:cxn modelId="{ADBF9471-57E8-45E1-98E9-5770F05DBB9A}" type="presParOf" srcId="{BEDB2EFD-52AC-451A-BDDF-BB82B18AB071}" destId="{495495DB-C175-4D80-A579-2078EEF79220}" srcOrd="16" destOrd="0" presId="urn:microsoft.com/office/officeart/2008/layout/HexagonCluster"/>
    <dgm:cxn modelId="{C13FD14F-A81A-40EF-9614-23207BFAEA86}" type="presParOf" srcId="{495495DB-C175-4D80-A579-2078EEF79220}" destId="{49219C0E-DC6C-4A87-B54F-17761E86216C}" srcOrd="0" destOrd="0" presId="urn:microsoft.com/office/officeart/2008/layout/HexagonCluster"/>
    <dgm:cxn modelId="{31FBC9D1-AA04-4DF0-9254-A6D0EB0A1E79}" type="presParOf" srcId="{BEDB2EFD-52AC-451A-BDDF-BB82B18AB071}" destId="{0A9CC74B-241C-4DEA-998F-31560AE20A7E}" srcOrd="17" destOrd="0" presId="urn:microsoft.com/office/officeart/2008/layout/HexagonCluster"/>
    <dgm:cxn modelId="{9ED252BE-0D6A-415A-A065-267658CAF060}" type="presParOf" srcId="{0A9CC74B-241C-4DEA-998F-31560AE20A7E}" destId="{414B5219-5D64-4365-8F0F-14D288E4C5B8}" srcOrd="0" destOrd="0" presId="urn:microsoft.com/office/officeart/2008/layout/HexagonCluster"/>
    <dgm:cxn modelId="{5B1CDDA9-8418-4D9C-B67E-3EC561CF797C}" type="presParOf" srcId="{BEDB2EFD-52AC-451A-BDDF-BB82B18AB071}" destId="{754E9F75-92FB-4A6F-99E3-285EAB17FA41}" srcOrd="18" destOrd="0" presId="urn:microsoft.com/office/officeart/2008/layout/HexagonCluster"/>
    <dgm:cxn modelId="{9F7B0DEA-1E38-4B9A-82BD-020408A412E9}" type="presParOf" srcId="{754E9F75-92FB-4A6F-99E3-285EAB17FA41}" destId="{44AD911D-9658-4731-A698-146726A2C8B7}" srcOrd="0" destOrd="0" presId="urn:microsoft.com/office/officeart/2008/layout/HexagonCluster"/>
    <dgm:cxn modelId="{37A27CBE-8426-4C1F-97F6-D79F340556EA}" type="presParOf" srcId="{BEDB2EFD-52AC-451A-BDDF-BB82B18AB071}" destId="{E48C0CDD-7B08-400F-AA0B-01BA326FCDE3}" srcOrd="19" destOrd="0" presId="urn:microsoft.com/office/officeart/2008/layout/HexagonCluster"/>
    <dgm:cxn modelId="{D7734F08-21FF-4CAD-8F6C-56491F639333}" type="presParOf" srcId="{E48C0CDD-7B08-400F-AA0B-01BA326FCDE3}" destId="{DD88EDE8-209B-4CB7-88E0-9B64FB1A6A39}" srcOrd="0" destOrd="0" presId="urn:microsoft.com/office/officeart/2008/layout/HexagonCluster"/>
    <dgm:cxn modelId="{D3219C4D-B170-4F92-A55F-B9DCDA71CF19}" type="presParOf" srcId="{BEDB2EFD-52AC-451A-BDDF-BB82B18AB071}" destId="{5E0692E8-D34F-42AC-9957-D5E46A71C384}" srcOrd="20" destOrd="0" presId="urn:microsoft.com/office/officeart/2008/layout/HexagonCluster"/>
    <dgm:cxn modelId="{1E325EED-425D-47DE-88CC-6C140FAAF5C0}" type="presParOf" srcId="{5E0692E8-D34F-42AC-9957-D5E46A71C384}" destId="{D9F7B43B-BD88-41A7-993F-39AC84F83129}" srcOrd="0" destOrd="0" presId="urn:microsoft.com/office/officeart/2008/layout/HexagonCluster"/>
    <dgm:cxn modelId="{DE9C233E-1691-4CD6-8839-8291A33998CE}" type="presParOf" srcId="{BEDB2EFD-52AC-451A-BDDF-BB82B18AB071}" destId="{8D32D54F-FC34-4F9F-87F2-DEDBEBEF194C}" srcOrd="21" destOrd="0" presId="urn:microsoft.com/office/officeart/2008/layout/HexagonCluster"/>
    <dgm:cxn modelId="{49C4DC8A-028D-4FAA-A499-C142B27EEA5D}" type="presParOf" srcId="{8D32D54F-FC34-4F9F-87F2-DEDBEBEF194C}" destId="{5A76B655-2A1E-4475-B511-7D6F7FD6A439}" srcOrd="0" destOrd="0" presId="urn:microsoft.com/office/officeart/2008/layout/HexagonCluster"/>
    <dgm:cxn modelId="{E722E99B-86E4-4BF0-86BF-20FD231805DB}" type="presParOf" srcId="{BEDB2EFD-52AC-451A-BDDF-BB82B18AB071}" destId="{E269C51A-B527-475E-B99C-E714E15496A7}" srcOrd="22" destOrd="0" presId="urn:microsoft.com/office/officeart/2008/layout/HexagonCluster"/>
    <dgm:cxn modelId="{A54BB4AC-31F5-4648-96D1-C993A852AB93}" type="presParOf" srcId="{E269C51A-B527-475E-B99C-E714E15496A7}" destId="{A954F343-9AE6-4B87-8D37-D5BD7218ADE5}" srcOrd="0" destOrd="0" presId="urn:microsoft.com/office/officeart/2008/layout/HexagonCluster"/>
    <dgm:cxn modelId="{0D3528EF-A404-42E5-9A00-3781F74D0F9B}" type="presParOf" srcId="{BEDB2EFD-52AC-451A-BDDF-BB82B18AB071}" destId="{7BD0EABA-65D6-44CA-91D9-648DD236A8DD}" srcOrd="23" destOrd="0" presId="urn:microsoft.com/office/officeart/2008/layout/HexagonCluster"/>
    <dgm:cxn modelId="{602BCC84-053C-4D4F-9702-4F6C80659F18}" type="presParOf" srcId="{7BD0EABA-65D6-44CA-91D9-648DD236A8DD}" destId="{C3373C14-A1AC-4E50-9FE2-1BF87C33236D}" srcOrd="0" destOrd="0" presId="urn:microsoft.com/office/officeart/2008/layout/HexagonCluster"/>
    <dgm:cxn modelId="{70214C04-EDAA-4BDE-A2E3-A119ED1CE7C8}" type="presParOf" srcId="{BEDB2EFD-52AC-451A-BDDF-BB82B18AB071}" destId="{EB30F58A-5F1E-49EB-B3C0-2CB19826B896}" srcOrd="24" destOrd="0" presId="urn:microsoft.com/office/officeart/2008/layout/HexagonCluster"/>
    <dgm:cxn modelId="{D43D9931-A3E3-44CE-8AC6-666E2D90EAEC}" type="presParOf" srcId="{EB30F58A-5F1E-49EB-B3C0-2CB19826B896}" destId="{63C68A36-B7BD-4C8F-8DD3-8D12A7E6B2CC}" srcOrd="0" destOrd="0" presId="urn:microsoft.com/office/officeart/2008/layout/HexagonCluster"/>
    <dgm:cxn modelId="{814CD6B5-DCAE-4116-BE2B-F1F08460AC80}" type="presParOf" srcId="{BEDB2EFD-52AC-451A-BDDF-BB82B18AB071}" destId="{DA5CCEB1-F480-4AB5-ABE0-D36CF1E39AFC}" srcOrd="25" destOrd="0" presId="urn:microsoft.com/office/officeart/2008/layout/HexagonCluster"/>
    <dgm:cxn modelId="{17080314-4F79-4F72-893E-F6C42EFE19A2}" type="presParOf" srcId="{DA5CCEB1-F480-4AB5-ABE0-D36CF1E39AFC}" destId="{BEA09F86-4075-4285-8CC2-D2D5896A8320}" srcOrd="0" destOrd="0" presId="urn:microsoft.com/office/officeart/2008/layout/HexagonCluster"/>
    <dgm:cxn modelId="{5F979ECE-1166-4E54-9F76-603E7B699FFC}" type="presParOf" srcId="{BEDB2EFD-52AC-451A-BDDF-BB82B18AB071}" destId="{66959988-FBB3-4DD5-93AD-F3E785265F64}" srcOrd="26" destOrd="0" presId="urn:microsoft.com/office/officeart/2008/layout/HexagonCluster"/>
    <dgm:cxn modelId="{24981C04-1509-40B8-9D66-C459AD864A64}" type="presParOf" srcId="{66959988-FBB3-4DD5-93AD-F3E785265F64}" destId="{1120F552-9CEB-4F2B-BFE8-1E86D2149813}" srcOrd="0" destOrd="0" presId="urn:microsoft.com/office/officeart/2008/layout/HexagonCluster"/>
    <dgm:cxn modelId="{18040280-BCE5-44C3-A0A1-1BC50712BB0F}" type="presParOf" srcId="{BEDB2EFD-52AC-451A-BDDF-BB82B18AB071}" destId="{D5DDC2E7-3645-43E6-895B-49E6BB809C0D}" srcOrd="27" destOrd="0" presId="urn:microsoft.com/office/officeart/2008/layout/HexagonCluster"/>
    <dgm:cxn modelId="{6261D916-EACD-4C0D-B8D1-7BFB49934748}" type="presParOf" srcId="{D5DDC2E7-3645-43E6-895B-49E6BB809C0D}" destId="{485EAEEE-F872-4427-80A4-C0720711A3A0}" srcOrd="0" destOrd="0" presId="urn:microsoft.com/office/officeart/2008/layout/HexagonCluster"/>
    <dgm:cxn modelId="{6E8E2346-02B0-41A3-8341-084C17C3ADA5}" type="presParOf" srcId="{BEDB2EFD-52AC-451A-BDDF-BB82B18AB071}" destId="{5FA21923-7149-481B-947D-CFEC4C5294FF}" srcOrd="28" destOrd="0" presId="urn:microsoft.com/office/officeart/2008/layout/HexagonCluster"/>
    <dgm:cxn modelId="{BB8579AD-A009-47F9-9E6A-9F0838F62CDF}" type="presParOf" srcId="{5FA21923-7149-481B-947D-CFEC4C5294FF}" destId="{2D193FDB-B597-488C-A746-0E6A8E28C91A}" srcOrd="0" destOrd="0" presId="urn:microsoft.com/office/officeart/2008/layout/HexagonCluster"/>
    <dgm:cxn modelId="{99317A61-6281-49EF-AAD0-3FA9FBE46C91}" type="presParOf" srcId="{BEDB2EFD-52AC-451A-BDDF-BB82B18AB071}" destId="{1D575417-BD4F-4029-8862-0F5447DE64E5}" srcOrd="29" destOrd="0" presId="urn:microsoft.com/office/officeart/2008/layout/HexagonCluster"/>
    <dgm:cxn modelId="{F83C4277-3655-4B82-9886-94DA5BAD65F3}" type="presParOf" srcId="{1D575417-BD4F-4029-8862-0F5447DE64E5}" destId="{378F46F3-7E73-4791-B2DC-CCBBCA6E2221}" srcOrd="0" destOrd="0" presId="urn:microsoft.com/office/officeart/2008/layout/HexagonCluster"/>
    <dgm:cxn modelId="{E855CAC1-0CD7-4443-B815-7CE7C9AD8DE9}" type="presParOf" srcId="{BEDB2EFD-52AC-451A-BDDF-BB82B18AB071}" destId="{CB503760-E88C-4C1C-B55A-BEBBE18E7CE1}" srcOrd="30" destOrd="0" presId="urn:microsoft.com/office/officeart/2008/layout/HexagonCluster"/>
    <dgm:cxn modelId="{E37B95FA-421E-4411-A954-0EA59D133D82}" type="presParOf" srcId="{CB503760-E88C-4C1C-B55A-BEBBE18E7CE1}" destId="{FCCB954B-E90F-4EAD-9926-BCFE0D26D3AA}" srcOrd="0" destOrd="0" presId="urn:microsoft.com/office/officeart/2008/layout/HexagonCluster"/>
    <dgm:cxn modelId="{5C9F9626-E155-4F2F-A622-5B1A7393EE09}" type="presParOf" srcId="{BEDB2EFD-52AC-451A-BDDF-BB82B18AB071}" destId="{ACF6488A-2D3A-4D5C-859A-6AB75CADB04B}" srcOrd="31" destOrd="0" presId="urn:microsoft.com/office/officeart/2008/layout/HexagonCluster"/>
    <dgm:cxn modelId="{513A6C2C-84D3-4EB2-A74B-0DA8A1CC5379}" type="presParOf" srcId="{ACF6488A-2D3A-4D5C-859A-6AB75CADB04B}" destId="{3CDA04F1-5D7C-4A9A-A819-6D522C67FE29}" srcOrd="0" destOrd="0" presId="urn:microsoft.com/office/officeart/2008/layout/HexagonCluster"/>
    <dgm:cxn modelId="{33246AC8-E2D0-4EBF-ADF3-1B629754593A}" type="presParOf" srcId="{BEDB2EFD-52AC-451A-BDDF-BB82B18AB071}" destId="{D05BBA2C-2674-4326-84E8-F24E4C413251}" srcOrd="32" destOrd="0" presId="urn:microsoft.com/office/officeart/2008/layout/HexagonCluster"/>
    <dgm:cxn modelId="{372BF4E5-1599-4473-86C6-54E03E783E7F}" type="presParOf" srcId="{D05BBA2C-2674-4326-84E8-F24E4C413251}" destId="{67AAAD0B-CEB5-44B8-8D72-6A048318F001}" srcOrd="0" destOrd="0" presId="urn:microsoft.com/office/officeart/2008/layout/HexagonCluster"/>
    <dgm:cxn modelId="{7F4FFAE0-4313-4D74-A853-CEE70D66063A}" type="presParOf" srcId="{BEDB2EFD-52AC-451A-BDDF-BB82B18AB071}" destId="{F686939A-CFD9-4C09-97AC-451191AF56F1}" srcOrd="33" destOrd="0" presId="urn:microsoft.com/office/officeart/2008/layout/HexagonCluster"/>
    <dgm:cxn modelId="{06942ED9-A208-4A7F-850D-EA3B3A603768}" type="presParOf" srcId="{F686939A-CFD9-4C09-97AC-451191AF56F1}" destId="{5FE69907-3073-4BFF-98E6-AAEA4B0C9944}" srcOrd="0" destOrd="0" presId="urn:microsoft.com/office/officeart/2008/layout/HexagonCluster"/>
    <dgm:cxn modelId="{FFE73589-C1F6-4AF3-A8A2-D68E85ED4192}" type="presParOf" srcId="{BEDB2EFD-52AC-451A-BDDF-BB82B18AB071}" destId="{418FEC5A-A490-43BB-92DF-E368FF4517F7}" srcOrd="34" destOrd="0" presId="urn:microsoft.com/office/officeart/2008/layout/HexagonCluster"/>
    <dgm:cxn modelId="{71119994-968D-4EFD-B70D-427919F3D5FB}" type="presParOf" srcId="{418FEC5A-A490-43BB-92DF-E368FF4517F7}" destId="{7199205C-E3B7-4B64-B82A-5495F84AFBFA}" srcOrd="0" destOrd="0" presId="urn:microsoft.com/office/officeart/2008/layout/HexagonCluster"/>
    <dgm:cxn modelId="{0498D96F-D8D8-43B3-B5D3-21D78EF33327}" type="presParOf" srcId="{BEDB2EFD-52AC-451A-BDDF-BB82B18AB071}" destId="{E59612D5-C120-4EED-8462-41DF63C6F35D}" srcOrd="35" destOrd="0" presId="urn:microsoft.com/office/officeart/2008/layout/HexagonCluster"/>
    <dgm:cxn modelId="{74B85D78-D431-49C4-B3CE-22A7D9CE20A6}" type="presParOf" srcId="{E59612D5-C120-4EED-8462-41DF63C6F35D}" destId="{F6FC13BA-A513-4FFB-B0BB-8D17C668BA91}" srcOrd="0" destOrd="0" presId="urn:microsoft.com/office/officeart/2008/layout/HexagonCluster"/>
    <dgm:cxn modelId="{C7C77814-4929-47D6-A62B-122F040CA9EA}" type="presParOf" srcId="{BEDB2EFD-52AC-451A-BDDF-BB82B18AB071}" destId="{BA92C21F-C39B-4408-B353-1340884D36BC}" srcOrd="36" destOrd="0" presId="urn:microsoft.com/office/officeart/2008/layout/HexagonCluster"/>
    <dgm:cxn modelId="{28159212-088A-4E9F-B186-93A4EBA60C1F}" type="presParOf" srcId="{BA92C21F-C39B-4408-B353-1340884D36BC}" destId="{F8B408F6-14FB-40CB-8A61-1AF913BA42DC}" srcOrd="0" destOrd="0" presId="urn:microsoft.com/office/officeart/2008/layout/HexagonCluster"/>
    <dgm:cxn modelId="{A45192AE-7CF3-4664-9662-203C8775C846}" type="presParOf" srcId="{BEDB2EFD-52AC-451A-BDDF-BB82B18AB071}" destId="{468BA1DF-E188-41D4-98A0-28E039D1E989}" srcOrd="37" destOrd="0" presId="urn:microsoft.com/office/officeart/2008/layout/HexagonCluster"/>
    <dgm:cxn modelId="{1E9A2000-693F-4278-8271-04A278002E32}" type="presParOf" srcId="{468BA1DF-E188-41D4-98A0-28E039D1E989}" destId="{7CB721FE-437A-47BE-A6A1-0CBA9E374011}" srcOrd="0" destOrd="0" presId="urn:microsoft.com/office/officeart/2008/layout/HexagonCluster"/>
    <dgm:cxn modelId="{94A61733-3E27-4132-B7B1-13F565ABDFD8}" type="presParOf" srcId="{BEDB2EFD-52AC-451A-BDDF-BB82B18AB071}" destId="{328B1CEF-9C01-46A0-89AF-488B691274AF}" srcOrd="38" destOrd="0" presId="urn:microsoft.com/office/officeart/2008/layout/HexagonCluster"/>
    <dgm:cxn modelId="{0BA1AF0B-4530-46ED-B997-00F346C2FB54}" type="presParOf" srcId="{328B1CEF-9C01-46A0-89AF-488B691274AF}" destId="{81F91A76-1C4E-42DB-9BDB-550893F8FC20}" srcOrd="0" destOrd="0" presId="urn:microsoft.com/office/officeart/2008/layout/HexagonCluster"/>
    <dgm:cxn modelId="{2FAEBAF9-7B05-40BD-8D43-2C120B4143C5}" type="presParOf" srcId="{BEDB2EFD-52AC-451A-BDDF-BB82B18AB071}" destId="{2AE9C7BD-CBB1-4B9B-89E6-95F236C9AB28}" srcOrd="39" destOrd="0" presId="urn:microsoft.com/office/officeart/2008/layout/HexagonCluster"/>
    <dgm:cxn modelId="{BB2AC139-7217-44B8-93E0-D17D63BECA2A}" type="presParOf" srcId="{2AE9C7BD-CBB1-4B9B-89E6-95F236C9AB28}" destId="{442CCEE9-E5AF-4F4A-A5A6-5C91B1744789}" srcOrd="0" destOrd="0" presId="urn:microsoft.com/office/officeart/2008/layout/HexagonCluster"/>
  </dgm:cxnLst>
  <dgm:bg>
    <a:solidFill>
      <a:srgbClr val="92D050"/>
    </a:solidFill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5FE538FA-479C-495D-92F3-A4CF28DC54DD}" type="doc">
      <dgm:prSet loTypeId="urn:microsoft.com/office/officeart/2005/8/layout/hProcess9" loCatId="process" qsTypeId="urn:microsoft.com/office/officeart/2005/8/quickstyle/simple1" qsCatId="simple" csTypeId="urn:microsoft.com/office/officeart/2005/8/colors/accent6_3" csCatId="accent6" phldr="1"/>
      <dgm:spPr/>
    </dgm:pt>
    <dgm:pt modelId="{6BE32CF9-1E0F-4150-8A35-257024F82AB6}">
      <dgm:prSet phldrT="[Text]"/>
      <dgm:spPr>
        <a:solidFill>
          <a:schemeClr val="accent6">
            <a:lumMod val="75000"/>
          </a:schemeClr>
        </a:solidFill>
      </dgm:spPr>
      <dgm:t>
        <a:bodyPr/>
        <a:lstStyle/>
        <a:p>
          <a:r>
            <a:rPr lang="en-US" dirty="0"/>
            <a:t>GEF M&amp;E Policy</a:t>
          </a:r>
        </a:p>
      </dgm:t>
    </dgm:pt>
    <dgm:pt modelId="{97D675E1-AEC8-4871-80A7-13256F912718}" type="parTrans" cxnId="{A64B5099-31CC-4A15-B963-4287FA228E2E}">
      <dgm:prSet/>
      <dgm:spPr/>
      <dgm:t>
        <a:bodyPr/>
        <a:lstStyle/>
        <a:p>
          <a:endParaRPr lang="en-US"/>
        </a:p>
      </dgm:t>
    </dgm:pt>
    <dgm:pt modelId="{FD8737C0-AFCE-490B-8DC0-3DEECB80E961}" type="sibTrans" cxnId="{A64B5099-31CC-4A15-B963-4287FA228E2E}">
      <dgm:prSet/>
      <dgm:spPr/>
      <dgm:t>
        <a:bodyPr/>
        <a:lstStyle/>
        <a:p>
          <a:endParaRPr lang="en-US"/>
        </a:p>
      </dgm:t>
    </dgm:pt>
    <dgm:pt modelId="{E71D42DB-8399-4AFC-A136-E34DA49AE3B8}">
      <dgm:prSet phldrT="[Text]"/>
      <dgm:spPr>
        <a:solidFill>
          <a:schemeClr val="accent6">
            <a:lumMod val="75000"/>
          </a:schemeClr>
        </a:solidFill>
      </dgm:spPr>
      <dgm:t>
        <a:bodyPr/>
        <a:lstStyle/>
        <a:p>
          <a:r>
            <a:rPr lang="en-US" dirty="0"/>
            <a:t>KM Approach Paper</a:t>
          </a:r>
        </a:p>
      </dgm:t>
    </dgm:pt>
    <dgm:pt modelId="{747D6CA3-C0B3-40B0-A817-3C142503CF8D}" type="parTrans" cxnId="{5CD69F11-1F64-4F9F-B5DE-44D02DFBA0FB}">
      <dgm:prSet/>
      <dgm:spPr/>
      <dgm:t>
        <a:bodyPr/>
        <a:lstStyle/>
        <a:p>
          <a:endParaRPr lang="en-US"/>
        </a:p>
      </dgm:t>
    </dgm:pt>
    <dgm:pt modelId="{6495C5D3-4B2D-4997-A768-D6C259F2B932}" type="sibTrans" cxnId="{5CD69F11-1F64-4F9F-B5DE-44D02DFBA0FB}">
      <dgm:prSet/>
      <dgm:spPr/>
      <dgm:t>
        <a:bodyPr/>
        <a:lstStyle/>
        <a:p>
          <a:endParaRPr lang="en-US"/>
        </a:p>
      </dgm:t>
    </dgm:pt>
    <dgm:pt modelId="{A1448D34-202E-4786-AD04-B809BD13F867}">
      <dgm:prSet phldrT="[Text]"/>
      <dgm:spPr>
        <a:solidFill>
          <a:schemeClr val="accent6">
            <a:lumMod val="75000"/>
          </a:schemeClr>
        </a:solidFill>
      </dgm:spPr>
      <dgm:t>
        <a:bodyPr/>
        <a:lstStyle/>
        <a:p>
          <a:r>
            <a:rPr lang="en-US" dirty="0"/>
            <a:t>GEF 7 Programming and Policy Agenda</a:t>
          </a:r>
        </a:p>
      </dgm:t>
    </dgm:pt>
    <dgm:pt modelId="{90987BE7-E5BD-49B5-934C-E2FF4ED95706}" type="parTrans" cxnId="{738067E1-FF17-4168-B4BC-EE385A24A851}">
      <dgm:prSet/>
      <dgm:spPr/>
      <dgm:t>
        <a:bodyPr/>
        <a:lstStyle/>
        <a:p>
          <a:endParaRPr lang="en-US"/>
        </a:p>
      </dgm:t>
    </dgm:pt>
    <dgm:pt modelId="{629E8B34-4316-491B-8120-3C0AD2CF2C6E}" type="sibTrans" cxnId="{738067E1-FF17-4168-B4BC-EE385A24A851}">
      <dgm:prSet/>
      <dgm:spPr/>
      <dgm:t>
        <a:bodyPr/>
        <a:lstStyle/>
        <a:p>
          <a:endParaRPr lang="en-US"/>
        </a:p>
      </dgm:t>
    </dgm:pt>
    <dgm:pt modelId="{0BC11FFE-8951-44D8-BA87-E03E2BD1E0DB}">
      <dgm:prSet phldrT="[Text]"/>
      <dgm:spPr>
        <a:solidFill>
          <a:schemeClr val="accent6">
            <a:lumMod val="75000"/>
          </a:schemeClr>
        </a:solidFill>
      </dgm:spPr>
      <dgm:t>
        <a:bodyPr/>
        <a:lstStyle/>
        <a:p>
          <a:r>
            <a:rPr lang="en-US" dirty="0"/>
            <a:t>STAP Report on KM</a:t>
          </a:r>
        </a:p>
      </dgm:t>
    </dgm:pt>
    <dgm:pt modelId="{5900DDFE-BD47-4F81-850F-EA498015DF55}" type="parTrans" cxnId="{BE90114C-79F1-4571-B638-3DA0D62269A1}">
      <dgm:prSet/>
      <dgm:spPr/>
      <dgm:t>
        <a:bodyPr/>
        <a:lstStyle/>
        <a:p>
          <a:endParaRPr lang="en-US"/>
        </a:p>
      </dgm:t>
    </dgm:pt>
    <dgm:pt modelId="{EFBFF24A-B8CE-40A8-8BD1-5A2925B110D3}" type="sibTrans" cxnId="{BE90114C-79F1-4571-B638-3DA0D62269A1}">
      <dgm:prSet/>
      <dgm:spPr/>
      <dgm:t>
        <a:bodyPr/>
        <a:lstStyle/>
        <a:p>
          <a:endParaRPr lang="en-US"/>
        </a:p>
      </dgm:t>
    </dgm:pt>
    <dgm:pt modelId="{CC50A593-32A9-4B07-A6BD-8EAF3D45C2CA}">
      <dgm:prSet phldrT="[Text]"/>
      <dgm:spPr>
        <a:solidFill>
          <a:schemeClr val="accent6">
            <a:lumMod val="75000"/>
          </a:schemeClr>
        </a:solidFill>
      </dgm:spPr>
      <dgm:t>
        <a:bodyPr/>
        <a:lstStyle/>
        <a:p>
          <a:r>
            <a:rPr lang="en-US" dirty="0"/>
            <a:t>Guidelines on Project and Program Cycle Policy</a:t>
          </a:r>
        </a:p>
      </dgm:t>
    </dgm:pt>
    <dgm:pt modelId="{66607A95-0E01-4EB8-ADBF-C482736BD8FC}" type="parTrans" cxnId="{BD9C9658-3FC7-4E5B-9232-ADEF80586AFB}">
      <dgm:prSet/>
      <dgm:spPr/>
      <dgm:t>
        <a:bodyPr/>
        <a:lstStyle/>
        <a:p>
          <a:endParaRPr lang="en-US"/>
        </a:p>
      </dgm:t>
    </dgm:pt>
    <dgm:pt modelId="{B6CEDA60-0083-47BF-8077-199E6B180B9E}" type="sibTrans" cxnId="{BD9C9658-3FC7-4E5B-9232-ADEF80586AFB}">
      <dgm:prSet/>
      <dgm:spPr/>
      <dgm:t>
        <a:bodyPr/>
        <a:lstStyle/>
        <a:p>
          <a:endParaRPr lang="en-US"/>
        </a:p>
      </dgm:t>
    </dgm:pt>
    <dgm:pt modelId="{3F1498A4-A096-4A29-8A78-07AACC5457F3}" type="pres">
      <dgm:prSet presAssocID="{5FE538FA-479C-495D-92F3-A4CF28DC54DD}" presName="CompostProcess" presStyleCnt="0">
        <dgm:presLayoutVars>
          <dgm:dir/>
          <dgm:resizeHandles val="exact"/>
        </dgm:presLayoutVars>
      </dgm:prSet>
      <dgm:spPr/>
    </dgm:pt>
    <dgm:pt modelId="{7A28F6D2-3BE2-4C24-AEED-2BBA6AFFBA88}" type="pres">
      <dgm:prSet presAssocID="{5FE538FA-479C-495D-92F3-A4CF28DC54DD}" presName="arrow" presStyleLbl="bgShp" presStyleIdx="0" presStyleCnt="1"/>
      <dgm:spPr/>
    </dgm:pt>
    <dgm:pt modelId="{0E4D05BC-80DA-475F-B104-A3D433F2F3E3}" type="pres">
      <dgm:prSet presAssocID="{5FE538FA-479C-495D-92F3-A4CF28DC54DD}" presName="linearProcess" presStyleCnt="0"/>
      <dgm:spPr/>
    </dgm:pt>
    <dgm:pt modelId="{18DE2D14-9932-4526-9D42-ED5D5FB2824C}" type="pres">
      <dgm:prSet presAssocID="{6BE32CF9-1E0F-4150-8A35-257024F82AB6}" presName="textNode" presStyleLbl="node1" presStyleIdx="0" presStyleCnt="5">
        <dgm:presLayoutVars>
          <dgm:bulletEnabled val="1"/>
        </dgm:presLayoutVars>
      </dgm:prSet>
      <dgm:spPr/>
    </dgm:pt>
    <dgm:pt modelId="{B80EE799-4C65-4806-A27C-DFE3410C266A}" type="pres">
      <dgm:prSet presAssocID="{FD8737C0-AFCE-490B-8DC0-3DEECB80E961}" presName="sibTrans" presStyleCnt="0"/>
      <dgm:spPr/>
    </dgm:pt>
    <dgm:pt modelId="{E93B3E3F-436B-4362-93DE-AEE9AFC19B81}" type="pres">
      <dgm:prSet presAssocID="{E71D42DB-8399-4AFC-A136-E34DA49AE3B8}" presName="textNode" presStyleLbl="node1" presStyleIdx="1" presStyleCnt="5">
        <dgm:presLayoutVars>
          <dgm:bulletEnabled val="1"/>
        </dgm:presLayoutVars>
      </dgm:prSet>
      <dgm:spPr/>
    </dgm:pt>
    <dgm:pt modelId="{9B9A002B-8476-4518-A48F-16D9E9D5B4B5}" type="pres">
      <dgm:prSet presAssocID="{6495C5D3-4B2D-4997-A768-D6C259F2B932}" presName="sibTrans" presStyleCnt="0"/>
      <dgm:spPr/>
    </dgm:pt>
    <dgm:pt modelId="{94085FD6-B157-4330-AF54-ABB09EAEEB5C}" type="pres">
      <dgm:prSet presAssocID="{0BC11FFE-8951-44D8-BA87-E03E2BD1E0DB}" presName="textNode" presStyleLbl="node1" presStyleIdx="2" presStyleCnt="5">
        <dgm:presLayoutVars>
          <dgm:bulletEnabled val="1"/>
        </dgm:presLayoutVars>
      </dgm:prSet>
      <dgm:spPr/>
    </dgm:pt>
    <dgm:pt modelId="{17F2ABAE-3D49-4A25-9B2E-6A4F6044C8C3}" type="pres">
      <dgm:prSet presAssocID="{EFBFF24A-B8CE-40A8-8BD1-5A2925B110D3}" presName="sibTrans" presStyleCnt="0"/>
      <dgm:spPr/>
    </dgm:pt>
    <dgm:pt modelId="{7557D933-5AEC-4B96-8C10-DD00B8AA5ACC}" type="pres">
      <dgm:prSet presAssocID="{CC50A593-32A9-4B07-A6BD-8EAF3D45C2CA}" presName="textNode" presStyleLbl="node1" presStyleIdx="3" presStyleCnt="5">
        <dgm:presLayoutVars>
          <dgm:bulletEnabled val="1"/>
        </dgm:presLayoutVars>
      </dgm:prSet>
      <dgm:spPr/>
    </dgm:pt>
    <dgm:pt modelId="{C855E7BA-0FAC-473C-B62C-2E0EA2E4D743}" type="pres">
      <dgm:prSet presAssocID="{B6CEDA60-0083-47BF-8077-199E6B180B9E}" presName="sibTrans" presStyleCnt="0"/>
      <dgm:spPr/>
    </dgm:pt>
    <dgm:pt modelId="{DFA23801-984E-46E3-AB82-FFDC9345534B}" type="pres">
      <dgm:prSet presAssocID="{A1448D34-202E-4786-AD04-B809BD13F867}" presName="textNode" presStyleLbl="node1" presStyleIdx="4" presStyleCnt="5">
        <dgm:presLayoutVars>
          <dgm:bulletEnabled val="1"/>
        </dgm:presLayoutVars>
      </dgm:prSet>
      <dgm:spPr/>
    </dgm:pt>
  </dgm:ptLst>
  <dgm:cxnLst>
    <dgm:cxn modelId="{5CD69F11-1F64-4F9F-B5DE-44D02DFBA0FB}" srcId="{5FE538FA-479C-495D-92F3-A4CF28DC54DD}" destId="{E71D42DB-8399-4AFC-A136-E34DA49AE3B8}" srcOrd="1" destOrd="0" parTransId="{747D6CA3-C0B3-40B0-A817-3C142503CF8D}" sibTransId="{6495C5D3-4B2D-4997-A768-D6C259F2B932}"/>
    <dgm:cxn modelId="{3B0C7C24-2C3F-43E1-B96C-D9E23AB8F4DF}" type="presOf" srcId="{6BE32CF9-1E0F-4150-8A35-257024F82AB6}" destId="{18DE2D14-9932-4526-9D42-ED5D5FB2824C}" srcOrd="0" destOrd="0" presId="urn:microsoft.com/office/officeart/2005/8/layout/hProcess9"/>
    <dgm:cxn modelId="{E532F73C-1D8E-41B1-A3DC-3A5EA1D42BE8}" type="presOf" srcId="{E71D42DB-8399-4AFC-A136-E34DA49AE3B8}" destId="{E93B3E3F-436B-4362-93DE-AEE9AFC19B81}" srcOrd="0" destOrd="0" presId="urn:microsoft.com/office/officeart/2005/8/layout/hProcess9"/>
    <dgm:cxn modelId="{37054265-5E95-4C10-AE7F-97BD575A24BD}" type="presOf" srcId="{5FE538FA-479C-495D-92F3-A4CF28DC54DD}" destId="{3F1498A4-A096-4A29-8A78-07AACC5457F3}" srcOrd="0" destOrd="0" presId="urn:microsoft.com/office/officeart/2005/8/layout/hProcess9"/>
    <dgm:cxn modelId="{BE90114C-79F1-4571-B638-3DA0D62269A1}" srcId="{5FE538FA-479C-495D-92F3-A4CF28DC54DD}" destId="{0BC11FFE-8951-44D8-BA87-E03E2BD1E0DB}" srcOrd="2" destOrd="0" parTransId="{5900DDFE-BD47-4F81-850F-EA498015DF55}" sibTransId="{EFBFF24A-B8CE-40A8-8BD1-5A2925B110D3}"/>
    <dgm:cxn modelId="{BD9C9658-3FC7-4E5B-9232-ADEF80586AFB}" srcId="{5FE538FA-479C-495D-92F3-A4CF28DC54DD}" destId="{CC50A593-32A9-4B07-A6BD-8EAF3D45C2CA}" srcOrd="3" destOrd="0" parTransId="{66607A95-0E01-4EB8-ADBF-C482736BD8FC}" sibTransId="{B6CEDA60-0083-47BF-8077-199E6B180B9E}"/>
    <dgm:cxn modelId="{A64B5099-31CC-4A15-B963-4287FA228E2E}" srcId="{5FE538FA-479C-495D-92F3-A4CF28DC54DD}" destId="{6BE32CF9-1E0F-4150-8A35-257024F82AB6}" srcOrd="0" destOrd="0" parTransId="{97D675E1-AEC8-4871-80A7-13256F912718}" sibTransId="{FD8737C0-AFCE-490B-8DC0-3DEECB80E961}"/>
    <dgm:cxn modelId="{E8DBEE9A-392D-41F2-BAFD-332AD6E9434D}" type="presOf" srcId="{CC50A593-32A9-4B07-A6BD-8EAF3D45C2CA}" destId="{7557D933-5AEC-4B96-8C10-DD00B8AA5ACC}" srcOrd="0" destOrd="0" presId="urn:microsoft.com/office/officeart/2005/8/layout/hProcess9"/>
    <dgm:cxn modelId="{93ACCDC3-DF35-4134-B109-AF373CB0096D}" type="presOf" srcId="{0BC11FFE-8951-44D8-BA87-E03E2BD1E0DB}" destId="{94085FD6-B157-4330-AF54-ABB09EAEEB5C}" srcOrd="0" destOrd="0" presId="urn:microsoft.com/office/officeart/2005/8/layout/hProcess9"/>
    <dgm:cxn modelId="{90459AD7-2A52-4504-8970-5DA10027CDA1}" type="presOf" srcId="{A1448D34-202E-4786-AD04-B809BD13F867}" destId="{DFA23801-984E-46E3-AB82-FFDC9345534B}" srcOrd="0" destOrd="0" presId="urn:microsoft.com/office/officeart/2005/8/layout/hProcess9"/>
    <dgm:cxn modelId="{738067E1-FF17-4168-B4BC-EE385A24A851}" srcId="{5FE538FA-479C-495D-92F3-A4CF28DC54DD}" destId="{A1448D34-202E-4786-AD04-B809BD13F867}" srcOrd="4" destOrd="0" parTransId="{90987BE7-E5BD-49B5-934C-E2FF4ED95706}" sibTransId="{629E8B34-4316-491B-8120-3C0AD2CF2C6E}"/>
    <dgm:cxn modelId="{38C7A61C-F007-42FB-B040-CF7A045FEA12}" type="presParOf" srcId="{3F1498A4-A096-4A29-8A78-07AACC5457F3}" destId="{7A28F6D2-3BE2-4C24-AEED-2BBA6AFFBA88}" srcOrd="0" destOrd="0" presId="urn:microsoft.com/office/officeart/2005/8/layout/hProcess9"/>
    <dgm:cxn modelId="{8509F455-3AC1-4BA7-939B-94A128386739}" type="presParOf" srcId="{3F1498A4-A096-4A29-8A78-07AACC5457F3}" destId="{0E4D05BC-80DA-475F-B104-A3D433F2F3E3}" srcOrd="1" destOrd="0" presId="urn:microsoft.com/office/officeart/2005/8/layout/hProcess9"/>
    <dgm:cxn modelId="{46EB80DC-F34A-49CA-A189-08299CE7C1AE}" type="presParOf" srcId="{0E4D05BC-80DA-475F-B104-A3D433F2F3E3}" destId="{18DE2D14-9932-4526-9D42-ED5D5FB2824C}" srcOrd="0" destOrd="0" presId="urn:microsoft.com/office/officeart/2005/8/layout/hProcess9"/>
    <dgm:cxn modelId="{322CED11-D6D8-467F-9263-7E179E922700}" type="presParOf" srcId="{0E4D05BC-80DA-475F-B104-A3D433F2F3E3}" destId="{B80EE799-4C65-4806-A27C-DFE3410C266A}" srcOrd="1" destOrd="0" presId="urn:microsoft.com/office/officeart/2005/8/layout/hProcess9"/>
    <dgm:cxn modelId="{65F7AC9E-B8CE-43F9-B681-2ACFB128AC70}" type="presParOf" srcId="{0E4D05BC-80DA-475F-B104-A3D433F2F3E3}" destId="{E93B3E3F-436B-4362-93DE-AEE9AFC19B81}" srcOrd="2" destOrd="0" presId="urn:microsoft.com/office/officeart/2005/8/layout/hProcess9"/>
    <dgm:cxn modelId="{979A6ADE-F0EF-4940-B961-21FA7F947288}" type="presParOf" srcId="{0E4D05BC-80DA-475F-B104-A3D433F2F3E3}" destId="{9B9A002B-8476-4518-A48F-16D9E9D5B4B5}" srcOrd="3" destOrd="0" presId="urn:microsoft.com/office/officeart/2005/8/layout/hProcess9"/>
    <dgm:cxn modelId="{7594C397-4E57-4E15-B1FD-E0C3D83A1565}" type="presParOf" srcId="{0E4D05BC-80DA-475F-B104-A3D433F2F3E3}" destId="{94085FD6-B157-4330-AF54-ABB09EAEEB5C}" srcOrd="4" destOrd="0" presId="urn:microsoft.com/office/officeart/2005/8/layout/hProcess9"/>
    <dgm:cxn modelId="{D56883C1-2B3F-4745-8920-C231B10C1E37}" type="presParOf" srcId="{0E4D05BC-80DA-475F-B104-A3D433F2F3E3}" destId="{17F2ABAE-3D49-4A25-9B2E-6A4F6044C8C3}" srcOrd="5" destOrd="0" presId="urn:microsoft.com/office/officeart/2005/8/layout/hProcess9"/>
    <dgm:cxn modelId="{B86DB4BA-C868-4E80-AB71-20C943782630}" type="presParOf" srcId="{0E4D05BC-80DA-475F-B104-A3D433F2F3E3}" destId="{7557D933-5AEC-4B96-8C10-DD00B8AA5ACC}" srcOrd="6" destOrd="0" presId="urn:microsoft.com/office/officeart/2005/8/layout/hProcess9"/>
    <dgm:cxn modelId="{926949AA-6483-44DC-B81F-8ED585BEAB43}" type="presParOf" srcId="{0E4D05BC-80DA-475F-B104-A3D433F2F3E3}" destId="{C855E7BA-0FAC-473C-B62C-2E0EA2E4D743}" srcOrd="7" destOrd="0" presId="urn:microsoft.com/office/officeart/2005/8/layout/hProcess9"/>
    <dgm:cxn modelId="{1A3B642F-4E8F-4738-9155-82AEC214DE6E}" type="presParOf" srcId="{0E4D05BC-80DA-475F-B104-A3D433F2F3E3}" destId="{DFA23801-984E-46E3-AB82-FFDC9345534B}" srcOrd="8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79CA81E2-343E-4D58-B7D5-0A48ADEE233C}" type="doc">
      <dgm:prSet loTypeId="urn:microsoft.com/office/officeart/2005/8/layout/process3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CD92C852-1309-46E8-9751-90C59BAD2051}">
      <dgm:prSet phldrT="[Text]"/>
      <dgm:spPr>
        <a:solidFill>
          <a:srgbClr val="002060"/>
        </a:solidFill>
      </dgm:spPr>
      <dgm:t>
        <a:bodyPr/>
        <a:lstStyle/>
        <a:p>
          <a:r>
            <a:rPr lang="en-US" dirty="0"/>
            <a:t>PIF</a:t>
          </a:r>
        </a:p>
      </dgm:t>
    </dgm:pt>
    <dgm:pt modelId="{009976A1-BFB7-4104-A450-C5DAF2125AC3}" type="parTrans" cxnId="{A4DAC8AC-DA50-49DB-B475-BA5702754BA4}">
      <dgm:prSet/>
      <dgm:spPr/>
      <dgm:t>
        <a:bodyPr/>
        <a:lstStyle/>
        <a:p>
          <a:endParaRPr lang="en-US"/>
        </a:p>
      </dgm:t>
    </dgm:pt>
    <dgm:pt modelId="{812C4D2B-26FC-49E5-8D04-29E98CF61F14}" type="sibTrans" cxnId="{A4DAC8AC-DA50-49DB-B475-BA5702754BA4}">
      <dgm:prSet/>
      <dgm:spPr/>
      <dgm:t>
        <a:bodyPr/>
        <a:lstStyle/>
        <a:p>
          <a:endParaRPr lang="en-US" dirty="0"/>
        </a:p>
      </dgm:t>
    </dgm:pt>
    <dgm:pt modelId="{9F85E91D-B2B5-474F-A2F9-295EF698AD9E}">
      <dgm:prSet phldrT="[Text]"/>
      <dgm:spPr>
        <a:solidFill>
          <a:srgbClr val="002060"/>
        </a:solidFill>
      </dgm:spPr>
      <dgm:t>
        <a:bodyPr/>
        <a:lstStyle/>
        <a:p>
          <a:r>
            <a:rPr lang="en-US" dirty="0"/>
            <a:t>CEO Endorsement</a:t>
          </a:r>
        </a:p>
      </dgm:t>
    </dgm:pt>
    <dgm:pt modelId="{73377E2C-F392-4616-B3AC-AD07813672FC}" type="parTrans" cxnId="{3D36140E-88F7-4AEF-AE4E-73666B92CB2A}">
      <dgm:prSet/>
      <dgm:spPr/>
      <dgm:t>
        <a:bodyPr/>
        <a:lstStyle/>
        <a:p>
          <a:endParaRPr lang="en-US"/>
        </a:p>
      </dgm:t>
    </dgm:pt>
    <dgm:pt modelId="{FE3D1138-2E3E-49EB-BE22-394283371A76}" type="sibTrans" cxnId="{3D36140E-88F7-4AEF-AE4E-73666B92CB2A}">
      <dgm:prSet/>
      <dgm:spPr/>
      <dgm:t>
        <a:bodyPr/>
        <a:lstStyle/>
        <a:p>
          <a:endParaRPr lang="en-US" dirty="0"/>
        </a:p>
      </dgm:t>
    </dgm:pt>
    <dgm:pt modelId="{4F10DFD9-9777-4F54-8BE9-95E80A9BE25D}">
      <dgm:prSet phldrT="[Text]"/>
      <dgm:spPr>
        <a:solidFill>
          <a:schemeClr val="accent6">
            <a:lumMod val="40000"/>
            <a:lumOff val="60000"/>
            <a:alpha val="90000"/>
          </a:schemeClr>
        </a:solidFill>
      </dgm:spPr>
      <dgm:t>
        <a:bodyPr/>
        <a:lstStyle/>
        <a:p>
          <a:r>
            <a:rPr lang="en-US" dirty="0"/>
            <a:t>KM Approach Elaborated/Detailed</a:t>
          </a:r>
        </a:p>
      </dgm:t>
    </dgm:pt>
    <dgm:pt modelId="{5B90E186-13E1-4D21-B9E5-6561702797A7}" type="parTrans" cxnId="{4E8632A0-3F3D-4A01-A8AB-BC128E3E34E8}">
      <dgm:prSet/>
      <dgm:spPr/>
      <dgm:t>
        <a:bodyPr/>
        <a:lstStyle/>
        <a:p>
          <a:endParaRPr lang="en-US"/>
        </a:p>
      </dgm:t>
    </dgm:pt>
    <dgm:pt modelId="{5B036498-89CB-4E6D-97EB-67F2EF049356}" type="sibTrans" cxnId="{4E8632A0-3F3D-4A01-A8AB-BC128E3E34E8}">
      <dgm:prSet/>
      <dgm:spPr/>
      <dgm:t>
        <a:bodyPr/>
        <a:lstStyle/>
        <a:p>
          <a:endParaRPr lang="en-US"/>
        </a:p>
      </dgm:t>
    </dgm:pt>
    <dgm:pt modelId="{DA338B12-46A7-4E20-B42A-E990D875AF58}">
      <dgm:prSet phldrT="[Text]"/>
      <dgm:spPr>
        <a:solidFill>
          <a:schemeClr val="accent6">
            <a:lumMod val="40000"/>
            <a:lumOff val="60000"/>
            <a:alpha val="90000"/>
          </a:schemeClr>
        </a:solidFill>
      </dgm:spPr>
      <dgm:t>
        <a:bodyPr/>
        <a:lstStyle/>
        <a:p>
          <a:endParaRPr lang="en-US" dirty="0"/>
        </a:p>
      </dgm:t>
    </dgm:pt>
    <dgm:pt modelId="{21DF3819-C5E4-4BFD-BB1B-71834D0CF4FB}" type="parTrans" cxnId="{45F55242-1060-4044-BEFA-40DEA3D38422}">
      <dgm:prSet/>
      <dgm:spPr/>
      <dgm:t>
        <a:bodyPr/>
        <a:lstStyle/>
        <a:p>
          <a:endParaRPr lang="en-US"/>
        </a:p>
      </dgm:t>
    </dgm:pt>
    <dgm:pt modelId="{DCFE68FC-0C26-4D97-A70D-C4DCB080BD9E}" type="sibTrans" cxnId="{45F55242-1060-4044-BEFA-40DEA3D38422}">
      <dgm:prSet/>
      <dgm:spPr/>
      <dgm:t>
        <a:bodyPr/>
        <a:lstStyle/>
        <a:p>
          <a:endParaRPr lang="en-US"/>
        </a:p>
      </dgm:t>
    </dgm:pt>
    <dgm:pt modelId="{4FF4838F-F71A-4077-9F5D-F9CA59F3AB3B}">
      <dgm:prSet phldrT="[Text]"/>
      <dgm:spPr>
        <a:solidFill>
          <a:srgbClr val="002060"/>
        </a:solidFill>
        <a:ln>
          <a:solidFill>
            <a:srgbClr val="002060"/>
          </a:solidFill>
        </a:ln>
      </dgm:spPr>
      <dgm:t>
        <a:bodyPr/>
        <a:lstStyle/>
        <a:p>
          <a:r>
            <a:rPr lang="en-US" dirty="0"/>
            <a:t>PIR</a:t>
          </a:r>
        </a:p>
      </dgm:t>
    </dgm:pt>
    <dgm:pt modelId="{EE53026D-5D26-4EDF-9E47-AA18B04E561B}" type="parTrans" cxnId="{BE03D17E-81F4-4507-8248-1A5A41B223B1}">
      <dgm:prSet/>
      <dgm:spPr/>
      <dgm:t>
        <a:bodyPr/>
        <a:lstStyle/>
        <a:p>
          <a:endParaRPr lang="en-US"/>
        </a:p>
      </dgm:t>
    </dgm:pt>
    <dgm:pt modelId="{C282019B-540B-40F5-B7F1-81CE7DC9FB86}" type="sibTrans" cxnId="{BE03D17E-81F4-4507-8248-1A5A41B223B1}">
      <dgm:prSet/>
      <dgm:spPr/>
      <dgm:t>
        <a:bodyPr/>
        <a:lstStyle/>
        <a:p>
          <a:endParaRPr lang="en-US" dirty="0"/>
        </a:p>
      </dgm:t>
    </dgm:pt>
    <dgm:pt modelId="{1C502FAD-9AD9-427C-A45F-DCD8558FF4BB}">
      <dgm:prSet phldrT="[Text]"/>
      <dgm:spPr>
        <a:solidFill>
          <a:srgbClr val="002060"/>
        </a:solidFill>
        <a:ln>
          <a:solidFill>
            <a:srgbClr val="002060"/>
          </a:solidFill>
        </a:ln>
      </dgm:spPr>
      <dgm:t>
        <a:bodyPr/>
        <a:lstStyle/>
        <a:p>
          <a:r>
            <a:rPr lang="en-US" dirty="0"/>
            <a:t>MTR</a:t>
          </a:r>
        </a:p>
      </dgm:t>
    </dgm:pt>
    <dgm:pt modelId="{58E94FD5-4999-4D73-AEB2-D45959B85C7F}" type="parTrans" cxnId="{FEFB25EF-B604-4EA6-94AB-BA748A73EFBE}">
      <dgm:prSet/>
      <dgm:spPr/>
      <dgm:t>
        <a:bodyPr/>
        <a:lstStyle/>
        <a:p>
          <a:endParaRPr lang="en-US"/>
        </a:p>
      </dgm:t>
    </dgm:pt>
    <dgm:pt modelId="{BBEAD5FE-4C4A-4324-AF5A-13378F695D5B}" type="sibTrans" cxnId="{FEFB25EF-B604-4EA6-94AB-BA748A73EFBE}">
      <dgm:prSet/>
      <dgm:spPr/>
      <dgm:t>
        <a:bodyPr/>
        <a:lstStyle/>
        <a:p>
          <a:endParaRPr lang="en-US" dirty="0"/>
        </a:p>
      </dgm:t>
    </dgm:pt>
    <dgm:pt modelId="{A9579256-93CD-4848-BA32-4D8C557AFD35}">
      <dgm:prSet phldrT="[Text]"/>
      <dgm:spPr>
        <a:solidFill>
          <a:srgbClr val="002060"/>
        </a:solidFill>
      </dgm:spPr>
      <dgm:t>
        <a:bodyPr/>
        <a:lstStyle/>
        <a:p>
          <a:r>
            <a:rPr lang="en-US" dirty="0"/>
            <a:t>TE and TER</a:t>
          </a:r>
        </a:p>
      </dgm:t>
    </dgm:pt>
    <dgm:pt modelId="{94396345-0F46-49D8-8DAE-3F6AD07F7E12}" type="parTrans" cxnId="{7315D934-911C-486C-A5EA-CDF0785B906C}">
      <dgm:prSet/>
      <dgm:spPr/>
      <dgm:t>
        <a:bodyPr/>
        <a:lstStyle/>
        <a:p>
          <a:endParaRPr lang="en-US"/>
        </a:p>
      </dgm:t>
    </dgm:pt>
    <dgm:pt modelId="{A53D0C9E-F5B2-41FC-999C-24C34182E589}" type="sibTrans" cxnId="{7315D934-911C-486C-A5EA-CDF0785B906C}">
      <dgm:prSet/>
      <dgm:spPr/>
      <dgm:t>
        <a:bodyPr/>
        <a:lstStyle/>
        <a:p>
          <a:endParaRPr lang="en-US"/>
        </a:p>
      </dgm:t>
    </dgm:pt>
    <dgm:pt modelId="{4CB70160-89AA-4979-B7C3-DDF3D144B7FF}">
      <dgm:prSet/>
      <dgm:spPr/>
      <dgm:t>
        <a:bodyPr/>
        <a:lstStyle/>
        <a:p>
          <a:r>
            <a:rPr lang="en-US" dirty="0"/>
            <a:t>Progress on K L Deliverables Implementation</a:t>
          </a:r>
        </a:p>
      </dgm:t>
    </dgm:pt>
    <dgm:pt modelId="{47ECEC54-0C8C-442C-B286-53FB30DA31D9}" type="parTrans" cxnId="{0FA2A0A4-A9AD-4B7D-89D6-5F39C1BC28B4}">
      <dgm:prSet/>
      <dgm:spPr/>
      <dgm:t>
        <a:bodyPr/>
        <a:lstStyle/>
        <a:p>
          <a:endParaRPr lang="en-US"/>
        </a:p>
      </dgm:t>
    </dgm:pt>
    <dgm:pt modelId="{B4DA5A8E-1CB9-4D62-80A5-C7880A3EC702}" type="sibTrans" cxnId="{0FA2A0A4-A9AD-4B7D-89D6-5F39C1BC28B4}">
      <dgm:prSet/>
      <dgm:spPr/>
      <dgm:t>
        <a:bodyPr/>
        <a:lstStyle/>
        <a:p>
          <a:endParaRPr lang="en-US"/>
        </a:p>
      </dgm:t>
    </dgm:pt>
    <dgm:pt modelId="{A53AFAED-3804-4D85-8BC4-EB41C259611C}">
      <dgm:prSet/>
      <dgm:spPr/>
      <dgm:t>
        <a:bodyPr/>
        <a:lstStyle/>
        <a:p>
          <a:r>
            <a:rPr lang="en-US" dirty="0"/>
            <a:t>Knowledge Products/Events</a:t>
          </a:r>
        </a:p>
      </dgm:t>
    </dgm:pt>
    <dgm:pt modelId="{AD83AD05-2603-49F3-A988-6EC74A4871FE}" type="parTrans" cxnId="{C782AE74-D586-425B-AA0D-B8FE7C151B11}">
      <dgm:prSet/>
      <dgm:spPr/>
      <dgm:t>
        <a:bodyPr/>
        <a:lstStyle/>
        <a:p>
          <a:endParaRPr lang="en-US"/>
        </a:p>
      </dgm:t>
    </dgm:pt>
    <dgm:pt modelId="{BE0BA72B-4D5A-41F0-9E41-BCE4D43AD3AC}" type="sibTrans" cxnId="{C782AE74-D586-425B-AA0D-B8FE7C151B11}">
      <dgm:prSet/>
      <dgm:spPr/>
      <dgm:t>
        <a:bodyPr/>
        <a:lstStyle/>
        <a:p>
          <a:endParaRPr lang="en-US"/>
        </a:p>
      </dgm:t>
    </dgm:pt>
    <dgm:pt modelId="{7CCDF4C2-03DD-49D4-ABCF-103E0F1393E7}">
      <dgm:prSet/>
      <dgm:spPr/>
      <dgm:t>
        <a:bodyPr/>
        <a:lstStyle/>
        <a:p>
          <a:r>
            <a:rPr lang="en-US" dirty="0"/>
            <a:t>Lessons Learned</a:t>
          </a:r>
        </a:p>
      </dgm:t>
    </dgm:pt>
    <dgm:pt modelId="{5C21FD89-B830-4DA8-975F-6F5F51005737}" type="parTrans" cxnId="{F2EF24D0-86A7-40EC-BB29-E594345F4BE5}">
      <dgm:prSet/>
      <dgm:spPr/>
      <dgm:t>
        <a:bodyPr/>
        <a:lstStyle/>
        <a:p>
          <a:endParaRPr lang="en-US"/>
        </a:p>
      </dgm:t>
    </dgm:pt>
    <dgm:pt modelId="{E1C90E10-3ADD-487E-99D8-78259806447F}" type="sibTrans" cxnId="{F2EF24D0-86A7-40EC-BB29-E594345F4BE5}">
      <dgm:prSet/>
      <dgm:spPr/>
      <dgm:t>
        <a:bodyPr/>
        <a:lstStyle/>
        <a:p>
          <a:endParaRPr lang="en-US"/>
        </a:p>
      </dgm:t>
    </dgm:pt>
    <dgm:pt modelId="{9B2BD00A-948E-4E32-99E9-6A2EB053A0E9}">
      <dgm:prSet/>
      <dgm:spPr/>
      <dgm:t>
        <a:bodyPr/>
        <a:lstStyle/>
        <a:p>
          <a:r>
            <a:rPr lang="en-US" dirty="0"/>
            <a:t>Progress on KM Approach Implementation</a:t>
          </a:r>
        </a:p>
      </dgm:t>
    </dgm:pt>
    <dgm:pt modelId="{8E7D475F-54DC-4EEE-B9E6-F5AF2434B7A4}" type="parTrans" cxnId="{F777C532-3E4E-4221-B921-DD8B372266E0}">
      <dgm:prSet/>
      <dgm:spPr/>
      <dgm:t>
        <a:bodyPr/>
        <a:lstStyle/>
        <a:p>
          <a:endParaRPr lang="en-US"/>
        </a:p>
      </dgm:t>
    </dgm:pt>
    <dgm:pt modelId="{2AF3C303-9BD4-4190-9B21-21E47A42BFAF}" type="sibTrans" cxnId="{F777C532-3E4E-4221-B921-DD8B372266E0}">
      <dgm:prSet/>
      <dgm:spPr/>
      <dgm:t>
        <a:bodyPr/>
        <a:lstStyle/>
        <a:p>
          <a:endParaRPr lang="en-US"/>
        </a:p>
      </dgm:t>
    </dgm:pt>
    <dgm:pt modelId="{6470FBD9-93D7-4A9C-9883-47D5A8D0429E}">
      <dgm:prSet/>
      <dgm:spPr/>
      <dgm:t>
        <a:bodyPr/>
        <a:lstStyle/>
        <a:p>
          <a:r>
            <a:rPr lang="en-US" dirty="0"/>
            <a:t>Knowledge Products/Events</a:t>
          </a:r>
        </a:p>
      </dgm:t>
    </dgm:pt>
    <dgm:pt modelId="{CC425B36-6A52-4930-88DA-FB8030E0AB0F}" type="parTrans" cxnId="{9A8355CD-4B48-463D-A241-5673D86B69F3}">
      <dgm:prSet/>
      <dgm:spPr/>
      <dgm:t>
        <a:bodyPr/>
        <a:lstStyle/>
        <a:p>
          <a:endParaRPr lang="en-US"/>
        </a:p>
      </dgm:t>
    </dgm:pt>
    <dgm:pt modelId="{10F40366-4A0B-4764-8D66-75A04B789FF6}" type="sibTrans" cxnId="{9A8355CD-4B48-463D-A241-5673D86B69F3}">
      <dgm:prSet/>
      <dgm:spPr/>
      <dgm:t>
        <a:bodyPr/>
        <a:lstStyle/>
        <a:p>
          <a:endParaRPr lang="en-US"/>
        </a:p>
      </dgm:t>
    </dgm:pt>
    <dgm:pt modelId="{E6255069-3D9E-466A-A623-44E324485E44}">
      <dgm:prSet/>
      <dgm:spPr/>
      <dgm:t>
        <a:bodyPr/>
        <a:lstStyle/>
        <a:p>
          <a:r>
            <a:rPr lang="en-US" dirty="0"/>
            <a:t>Lessons Learned</a:t>
          </a:r>
        </a:p>
      </dgm:t>
    </dgm:pt>
    <dgm:pt modelId="{E64FC5B3-67A5-4E64-A2AF-080CD11D8D09}" type="parTrans" cxnId="{D0BCFA61-35E1-42F0-AFE1-92D2AAB0D291}">
      <dgm:prSet/>
      <dgm:spPr/>
      <dgm:t>
        <a:bodyPr/>
        <a:lstStyle/>
        <a:p>
          <a:endParaRPr lang="en-US"/>
        </a:p>
      </dgm:t>
    </dgm:pt>
    <dgm:pt modelId="{818D9D26-317A-4FA0-B4DB-8B77C7B01C17}" type="sibTrans" cxnId="{D0BCFA61-35E1-42F0-AFE1-92D2AAB0D291}">
      <dgm:prSet/>
      <dgm:spPr/>
      <dgm:t>
        <a:bodyPr/>
        <a:lstStyle/>
        <a:p>
          <a:endParaRPr lang="en-US"/>
        </a:p>
      </dgm:t>
    </dgm:pt>
    <dgm:pt modelId="{540448D2-4467-497A-8421-10F1ACC5CB68}">
      <dgm:prSet/>
      <dgm:spPr/>
      <dgm:t>
        <a:bodyPr/>
        <a:lstStyle/>
        <a:p>
          <a:r>
            <a:rPr lang="en-US" dirty="0"/>
            <a:t>Adaptive Management </a:t>
          </a:r>
        </a:p>
      </dgm:t>
    </dgm:pt>
    <dgm:pt modelId="{449D3163-0CDD-433F-9485-EB68CCE9ACB0}" type="parTrans" cxnId="{FB773014-4C68-4913-8F21-475DF6E9DF35}">
      <dgm:prSet/>
      <dgm:spPr/>
      <dgm:t>
        <a:bodyPr/>
        <a:lstStyle/>
        <a:p>
          <a:endParaRPr lang="en-US"/>
        </a:p>
      </dgm:t>
    </dgm:pt>
    <dgm:pt modelId="{63085AE6-7C02-44F1-BA74-A56F0C261DE8}" type="sibTrans" cxnId="{FB773014-4C68-4913-8F21-475DF6E9DF35}">
      <dgm:prSet/>
      <dgm:spPr/>
      <dgm:t>
        <a:bodyPr/>
        <a:lstStyle/>
        <a:p>
          <a:endParaRPr lang="en-US"/>
        </a:p>
      </dgm:t>
    </dgm:pt>
    <dgm:pt modelId="{8A41AF08-0C1E-45AF-B98E-8DFE56ADC4E1}">
      <dgm:prSet/>
      <dgm:spPr/>
      <dgm:t>
        <a:bodyPr/>
        <a:lstStyle/>
        <a:p>
          <a:r>
            <a:rPr lang="en-US" dirty="0"/>
            <a:t>Evaluation of KM Results and Impacts</a:t>
          </a:r>
        </a:p>
      </dgm:t>
    </dgm:pt>
    <dgm:pt modelId="{11FAABED-480E-4FFA-AFB0-3CE933A6A60A}" type="parTrans" cxnId="{AE8B7B08-6D79-417A-88C8-0D44D1803A2B}">
      <dgm:prSet/>
      <dgm:spPr/>
      <dgm:t>
        <a:bodyPr/>
        <a:lstStyle/>
        <a:p>
          <a:endParaRPr lang="en-US"/>
        </a:p>
      </dgm:t>
    </dgm:pt>
    <dgm:pt modelId="{8AEE8058-761C-438B-A394-B310E60ED9B3}" type="sibTrans" cxnId="{AE8B7B08-6D79-417A-88C8-0D44D1803A2B}">
      <dgm:prSet/>
      <dgm:spPr/>
      <dgm:t>
        <a:bodyPr/>
        <a:lstStyle/>
        <a:p>
          <a:endParaRPr lang="en-US"/>
        </a:p>
      </dgm:t>
    </dgm:pt>
    <dgm:pt modelId="{F1B4750F-C0E3-40E8-AB4D-B65127FB4F37}">
      <dgm:prSet/>
      <dgm:spPr/>
      <dgm:t>
        <a:bodyPr/>
        <a:lstStyle/>
        <a:p>
          <a:r>
            <a:rPr lang="en-US" dirty="0"/>
            <a:t>Lessons Learned</a:t>
          </a:r>
        </a:p>
      </dgm:t>
    </dgm:pt>
    <dgm:pt modelId="{FD1D6313-AC77-436F-B84C-CD36B7C6436A}" type="parTrans" cxnId="{2926717B-18C2-41A0-B0A5-5F9B534A17DC}">
      <dgm:prSet/>
      <dgm:spPr/>
      <dgm:t>
        <a:bodyPr/>
        <a:lstStyle/>
        <a:p>
          <a:endParaRPr lang="en-US"/>
        </a:p>
      </dgm:t>
    </dgm:pt>
    <dgm:pt modelId="{FE3FE0EF-C45C-4E99-9BEF-38F0857F81F4}" type="sibTrans" cxnId="{2926717B-18C2-41A0-B0A5-5F9B534A17DC}">
      <dgm:prSet/>
      <dgm:spPr/>
      <dgm:t>
        <a:bodyPr/>
        <a:lstStyle/>
        <a:p>
          <a:endParaRPr lang="en-US"/>
        </a:p>
      </dgm:t>
    </dgm:pt>
    <dgm:pt modelId="{D4E9ECBA-100C-4746-AE9E-422490BF4712}">
      <dgm:prSet/>
      <dgm:spPr/>
      <dgm:t>
        <a:bodyPr/>
        <a:lstStyle/>
        <a:p>
          <a:r>
            <a:rPr lang="en-US" dirty="0"/>
            <a:t>Best Practice</a:t>
          </a:r>
        </a:p>
      </dgm:t>
    </dgm:pt>
    <dgm:pt modelId="{0B1D1276-F69D-4CCD-99E9-9D83557A211F}" type="parTrans" cxnId="{CB6A4F49-F32D-456D-8D3C-073A0D3FCE40}">
      <dgm:prSet/>
      <dgm:spPr/>
      <dgm:t>
        <a:bodyPr/>
        <a:lstStyle/>
        <a:p>
          <a:endParaRPr lang="en-US"/>
        </a:p>
      </dgm:t>
    </dgm:pt>
    <dgm:pt modelId="{3FE2BDD4-D5E0-40B1-B0DE-2CEE7C630E64}" type="sibTrans" cxnId="{CB6A4F49-F32D-456D-8D3C-073A0D3FCE40}">
      <dgm:prSet/>
      <dgm:spPr/>
      <dgm:t>
        <a:bodyPr/>
        <a:lstStyle/>
        <a:p>
          <a:endParaRPr lang="en-US"/>
        </a:p>
      </dgm:t>
    </dgm:pt>
    <dgm:pt modelId="{3D0D9B8C-CA82-4E8C-9107-FBEEB5251301}">
      <dgm:prSet/>
      <dgm:spPr/>
      <dgm:t>
        <a:bodyPr/>
        <a:lstStyle/>
        <a:p>
          <a:r>
            <a:rPr lang="en-US" dirty="0"/>
            <a:t>Dissemination and Sharing to inform new Design</a:t>
          </a:r>
        </a:p>
      </dgm:t>
    </dgm:pt>
    <dgm:pt modelId="{3114EF1F-5D8B-48B9-8570-E3042C25AD75}" type="parTrans" cxnId="{140117FE-01E3-4122-8F61-975D4C073555}">
      <dgm:prSet/>
      <dgm:spPr/>
      <dgm:t>
        <a:bodyPr/>
        <a:lstStyle/>
        <a:p>
          <a:endParaRPr lang="en-US"/>
        </a:p>
      </dgm:t>
    </dgm:pt>
    <dgm:pt modelId="{C8EAEA05-594F-4F1C-8F19-04EFCF20F240}" type="sibTrans" cxnId="{140117FE-01E3-4122-8F61-975D4C073555}">
      <dgm:prSet/>
      <dgm:spPr/>
      <dgm:t>
        <a:bodyPr/>
        <a:lstStyle/>
        <a:p>
          <a:endParaRPr lang="en-US"/>
        </a:p>
      </dgm:t>
    </dgm:pt>
    <dgm:pt modelId="{E23AF010-A730-4B3E-91F9-3389BC0D46FA}">
      <dgm:prSet/>
      <dgm:spPr/>
      <dgm:t>
        <a:bodyPr/>
        <a:lstStyle/>
        <a:p>
          <a:pPr>
            <a:buFontTx/>
            <a:buNone/>
          </a:pPr>
          <a:r>
            <a:rPr lang="en-US" dirty="0"/>
            <a:t>(As information becomes available.)</a:t>
          </a:r>
        </a:p>
      </dgm:t>
    </dgm:pt>
    <dgm:pt modelId="{24B6A092-FACD-47E7-9247-475AF0113AB2}" type="parTrans" cxnId="{C831E531-2248-4C0E-AB66-0D877B419100}">
      <dgm:prSet/>
      <dgm:spPr/>
      <dgm:t>
        <a:bodyPr/>
        <a:lstStyle/>
        <a:p>
          <a:endParaRPr lang="en-US"/>
        </a:p>
      </dgm:t>
    </dgm:pt>
    <dgm:pt modelId="{396A1B46-8B7D-46E5-A9E5-6DAB9F84FC4E}" type="sibTrans" cxnId="{C831E531-2248-4C0E-AB66-0D877B419100}">
      <dgm:prSet/>
      <dgm:spPr/>
      <dgm:t>
        <a:bodyPr/>
        <a:lstStyle/>
        <a:p>
          <a:endParaRPr lang="en-US"/>
        </a:p>
      </dgm:t>
    </dgm:pt>
    <dgm:pt modelId="{533C447C-E297-4618-BD0B-B46A0F3A3BE3}">
      <dgm:prSet/>
      <dgm:spPr/>
      <dgm:t>
        <a:bodyPr/>
        <a:lstStyle/>
        <a:p>
          <a:endParaRPr lang="en-US" dirty="0"/>
        </a:p>
      </dgm:t>
    </dgm:pt>
    <dgm:pt modelId="{11D9D0AB-9A2F-4ED4-BFC5-BD830202EDA2}" type="parTrans" cxnId="{CAAB299A-40FE-4645-B914-5CC8AFDEE3F6}">
      <dgm:prSet/>
      <dgm:spPr/>
      <dgm:t>
        <a:bodyPr/>
        <a:lstStyle/>
        <a:p>
          <a:endParaRPr lang="en-US"/>
        </a:p>
      </dgm:t>
    </dgm:pt>
    <dgm:pt modelId="{CBF4A912-0203-46B5-A18E-9AF7075DEE0D}" type="sibTrans" cxnId="{CAAB299A-40FE-4645-B914-5CC8AFDEE3F6}">
      <dgm:prSet/>
      <dgm:spPr/>
      <dgm:t>
        <a:bodyPr/>
        <a:lstStyle/>
        <a:p>
          <a:endParaRPr lang="en-US"/>
        </a:p>
      </dgm:t>
    </dgm:pt>
    <dgm:pt modelId="{CB00FC25-72F0-411F-BB32-D1475592178D}">
      <dgm:prSet phldrT="[Text]"/>
      <dgm:spPr>
        <a:solidFill>
          <a:schemeClr val="accent6">
            <a:lumMod val="40000"/>
            <a:lumOff val="60000"/>
            <a:alpha val="90000"/>
          </a:schemeClr>
        </a:solidFill>
      </dgm:spPr>
      <dgm:t>
        <a:bodyPr/>
        <a:lstStyle/>
        <a:p>
          <a:r>
            <a:rPr lang="en-US" dirty="0"/>
            <a:t>Link to overall project impact</a:t>
          </a:r>
        </a:p>
      </dgm:t>
    </dgm:pt>
    <dgm:pt modelId="{1F4E90EE-200C-40CD-B743-F2587510A525}" type="parTrans" cxnId="{0220DCEC-0633-4E15-89C0-023790076E91}">
      <dgm:prSet/>
      <dgm:spPr/>
      <dgm:t>
        <a:bodyPr/>
        <a:lstStyle/>
        <a:p>
          <a:endParaRPr lang="en-US"/>
        </a:p>
      </dgm:t>
    </dgm:pt>
    <dgm:pt modelId="{5CC98954-A03B-47AC-8DC0-A28C87875BDF}" type="sibTrans" cxnId="{0220DCEC-0633-4E15-89C0-023790076E91}">
      <dgm:prSet/>
      <dgm:spPr/>
      <dgm:t>
        <a:bodyPr/>
        <a:lstStyle/>
        <a:p>
          <a:endParaRPr lang="en-US"/>
        </a:p>
      </dgm:t>
    </dgm:pt>
    <dgm:pt modelId="{C63B6D22-10D2-4DD9-9FD9-AC2B864A7FB0}">
      <dgm:prSet phldrT="[Text]"/>
      <dgm:spPr>
        <a:solidFill>
          <a:schemeClr val="accent6">
            <a:lumMod val="40000"/>
            <a:lumOff val="60000"/>
            <a:alpha val="90000"/>
          </a:schemeClr>
        </a:solidFill>
        <a:ln>
          <a:solidFill>
            <a:srgbClr val="0070C0"/>
          </a:solidFill>
        </a:ln>
      </dgm:spPr>
      <dgm:t>
        <a:bodyPr/>
        <a:lstStyle/>
        <a:p>
          <a:r>
            <a:rPr lang="en-US" dirty="0"/>
            <a:t>KM Approach Outlined</a:t>
          </a:r>
        </a:p>
      </dgm:t>
    </dgm:pt>
    <dgm:pt modelId="{47C69743-8DB0-42C7-9F06-DC3F5DDD921C}" type="parTrans" cxnId="{BB604038-A98D-482C-91B2-F8AD9067BADB}">
      <dgm:prSet/>
      <dgm:spPr/>
      <dgm:t>
        <a:bodyPr/>
        <a:lstStyle/>
        <a:p>
          <a:endParaRPr lang="en-US"/>
        </a:p>
      </dgm:t>
    </dgm:pt>
    <dgm:pt modelId="{A87E4FFE-2E2E-4EBE-8CE7-BD50C05D03E4}" type="sibTrans" cxnId="{BB604038-A98D-482C-91B2-F8AD9067BADB}">
      <dgm:prSet/>
      <dgm:spPr/>
      <dgm:t>
        <a:bodyPr/>
        <a:lstStyle/>
        <a:p>
          <a:endParaRPr lang="en-US"/>
        </a:p>
      </dgm:t>
    </dgm:pt>
    <dgm:pt modelId="{2B85D2E1-C2F2-435E-A228-C39CB9D54676}">
      <dgm:prSet/>
      <dgm:spPr/>
      <dgm:t>
        <a:bodyPr/>
        <a:lstStyle/>
        <a:p>
          <a:r>
            <a:rPr lang="en-US" dirty="0"/>
            <a:t>Link to overall project impact</a:t>
          </a:r>
        </a:p>
      </dgm:t>
    </dgm:pt>
    <dgm:pt modelId="{DA0691B6-67C2-4EBC-AD2C-C878E0C4BE39}" type="parTrans" cxnId="{58FF7909-EF82-43A8-A275-00E8C5DEFEEE}">
      <dgm:prSet/>
      <dgm:spPr/>
      <dgm:t>
        <a:bodyPr/>
        <a:lstStyle/>
        <a:p>
          <a:endParaRPr lang="en-US"/>
        </a:p>
      </dgm:t>
    </dgm:pt>
    <dgm:pt modelId="{1A3E7350-CB01-4159-9984-5B725050DDF3}" type="sibTrans" cxnId="{58FF7909-EF82-43A8-A275-00E8C5DEFEEE}">
      <dgm:prSet/>
      <dgm:spPr/>
      <dgm:t>
        <a:bodyPr/>
        <a:lstStyle/>
        <a:p>
          <a:endParaRPr lang="en-US"/>
        </a:p>
      </dgm:t>
    </dgm:pt>
    <dgm:pt modelId="{85B5ECA6-1F9E-415D-8904-D3D728875630}">
      <dgm:prSet/>
      <dgm:spPr/>
      <dgm:t>
        <a:bodyPr/>
        <a:lstStyle/>
        <a:p>
          <a:r>
            <a:rPr lang="en-US" dirty="0"/>
            <a:t>Portfolio and Policy Implications</a:t>
          </a:r>
        </a:p>
      </dgm:t>
    </dgm:pt>
    <dgm:pt modelId="{12B0971B-0BE2-424A-95FC-54369A3862F6}" type="parTrans" cxnId="{C5A8943E-EF79-4F56-9EB5-B3A900A84CD1}">
      <dgm:prSet/>
      <dgm:spPr/>
      <dgm:t>
        <a:bodyPr/>
        <a:lstStyle/>
        <a:p>
          <a:endParaRPr lang="en-US"/>
        </a:p>
      </dgm:t>
    </dgm:pt>
    <dgm:pt modelId="{B946643F-6095-4869-8949-B1A7D9B34FE0}" type="sibTrans" cxnId="{C5A8943E-EF79-4F56-9EB5-B3A900A84CD1}">
      <dgm:prSet/>
      <dgm:spPr/>
      <dgm:t>
        <a:bodyPr/>
        <a:lstStyle/>
        <a:p>
          <a:endParaRPr lang="en-US"/>
        </a:p>
      </dgm:t>
    </dgm:pt>
    <dgm:pt modelId="{49F10A24-646A-43C3-AE78-EB0606FC3404}">
      <dgm:prSet phldrT="[Text]"/>
      <dgm:spPr>
        <a:solidFill>
          <a:schemeClr val="accent6">
            <a:lumMod val="40000"/>
            <a:lumOff val="60000"/>
            <a:alpha val="90000"/>
          </a:schemeClr>
        </a:solidFill>
      </dgm:spPr>
      <dgm:t>
        <a:bodyPr/>
        <a:lstStyle/>
        <a:p>
          <a:r>
            <a:rPr lang="en-US" dirty="0"/>
            <a:t>KM Budget and Time-line</a:t>
          </a:r>
        </a:p>
      </dgm:t>
    </dgm:pt>
    <dgm:pt modelId="{0726D17A-233B-46A2-A10A-FA3745F3AEDC}" type="parTrans" cxnId="{3AC0620A-962C-498A-9B86-A831B967E7BB}">
      <dgm:prSet/>
      <dgm:spPr/>
      <dgm:t>
        <a:bodyPr/>
        <a:lstStyle/>
        <a:p>
          <a:endParaRPr lang="en-US"/>
        </a:p>
      </dgm:t>
    </dgm:pt>
    <dgm:pt modelId="{BA64E13E-C2C5-4DB5-BD9F-EF8B907AA92F}" type="sibTrans" cxnId="{3AC0620A-962C-498A-9B86-A831B967E7BB}">
      <dgm:prSet/>
      <dgm:spPr/>
      <dgm:t>
        <a:bodyPr/>
        <a:lstStyle/>
        <a:p>
          <a:endParaRPr lang="en-US"/>
        </a:p>
      </dgm:t>
    </dgm:pt>
    <dgm:pt modelId="{30173BD4-C6D3-43F7-9D10-47A91A97B2C7}">
      <dgm:prSet/>
      <dgm:spPr/>
      <dgm:t>
        <a:bodyPr/>
        <a:lstStyle/>
        <a:p>
          <a:r>
            <a:rPr lang="en-US" dirty="0"/>
            <a:t> Specific K&amp;L Outputs/Deliverables</a:t>
          </a:r>
        </a:p>
      </dgm:t>
    </dgm:pt>
    <dgm:pt modelId="{C3C70246-3EA3-45B2-B549-F38D8351F78B}" type="parTrans" cxnId="{C91817C5-A235-444A-BAEA-09BF387B3723}">
      <dgm:prSet/>
      <dgm:spPr/>
      <dgm:t>
        <a:bodyPr/>
        <a:lstStyle/>
        <a:p>
          <a:endParaRPr lang="en-US"/>
        </a:p>
      </dgm:t>
    </dgm:pt>
    <dgm:pt modelId="{6622554B-0FF5-4E2B-8FA8-409616B75F40}" type="sibTrans" cxnId="{C91817C5-A235-444A-BAEA-09BF387B3723}">
      <dgm:prSet/>
      <dgm:spPr/>
      <dgm:t>
        <a:bodyPr/>
        <a:lstStyle/>
        <a:p>
          <a:endParaRPr lang="en-US"/>
        </a:p>
      </dgm:t>
    </dgm:pt>
    <dgm:pt modelId="{FDF7AFA5-D18A-46A5-B732-060A531C3689}">
      <dgm:prSet phldrT="[Text]"/>
      <dgm:spPr>
        <a:solidFill>
          <a:schemeClr val="accent6">
            <a:lumMod val="40000"/>
            <a:lumOff val="60000"/>
            <a:alpha val="90000"/>
          </a:schemeClr>
        </a:solidFill>
        <a:ln>
          <a:solidFill>
            <a:srgbClr val="0070C0"/>
          </a:solidFill>
        </a:ln>
      </dgm:spPr>
      <dgm:t>
        <a:bodyPr/>
        <a:lstStyle/>
        <a:p>
          <a:r>
            <a:rPr lang="en-US" dirty="0"/>
            <a:t>Proposed K&amp;L Outputs/Deliverables</a:t>
          </a:r>
        </a:p>
      </dgm:t>
    </dgm:pt>
    <dgm:pt modelId="{E6F37B0F-2A16-4E53-82B5-E72931061609}" type="parTrans" cxnId="{A9B2D5E1-F075-4FB2-8016-9444EB2A86BF}">
      <dgm:prSet/>
      <dgm:spPr/>
      <dgm:t>
        <a:bodyPr/>
        <a:lstStyle/>
        <a:p>
          <a:endParaRPr lang="en-US"/>
        </a:p>
      </dgm:t>
    </dgm:pt>
    <dgm:pt modelId="{3D14D4DE-41CE-4B13-B786-D6710DD7F564}" type="sibTrans" cxnId="{A9B2D5E1-F075-4FB2-8016-9444EB2A86BF}">
      <dgm:prSet/>
      <dgm:spPr/>
      <dgm:t>
        <a:bodyPr/>
        <a:lstStyle/>
        <a:p>
          <a:endParaRPr lang="en-US"/>
        </a:p>
      </dgm:t>
    </dgm:pt>
    <dgm:pt modelId="{3C2D38E1-7A26-4DD6-AA0A-4F2C01BE934F}" type="pres">
      <dgm:prSet presAssocID="{79CA81E2-343E-4D58-B7D5-0A48ADEE233C}" presName="linearFlow" presStyleCnt="0">
        <dgm:presLayoutVars>
          <dgm:dir/>
          <dgm:animLvl val="lvl"/>
          <dgm:resizeHandles val="exact"/>
        </dgm:presLayoutVars>
      </dgm:prSet>
      <dgm:spPr/>
    </dgm:pt>
    <dgm:pt modelId="{F4900ED3-393E-4640-9210-7057FBCB82ED}" type="pres">
      <dgm:prSet presAssocID="{CD92C852-1309-46E8-9751-90C59BAD2051}" presName="composite" presStyleCnt="0"/>
      <dgm:spPr/>
    </dgm:pt>
    <dgm:pt modelId="{8ACC23B0-FCEF-4E1E-A713-1BCA1D865A0B}" type="pres">
      <dgm:prSet presAssocID="{CD92C852-1309-46E8-9751-90C59BAD2051}" presName="parTx" presStyleLbl="node1" presStyleIdx="0" presStyleCnt="5">
        <dgm:presLayoutVars>
          <dgm:chMax val="0"/>
          <dgm:chPref val="0"/>
          <dgm:bulletEnabled val="1"/>
        </dgm:presLayoutVars>
      </dgm:prSet>
      <dgm:spPr/>
    </dgm:pt>
    <dgm:pt modelId="{AB841642-AC20-4035-BE81-86E99C50B623}" type="pres">
      <dgm:prSet presAssocID="{CD92C852-1309-46E8-9751-90C59BAD2051}" presName="parSh" presStyleLbl="node1" presStyleIdx="0" presStyleCnt="5"/>
      <dgm:spPr/>
    </dgm:pt>
    <dgm:pt modelId="{38969665-90BD-4EC2-A89F-899DBE9C9848}" type="pres">
      <dgm:prSet presAssocID="{CD92C852-1309-46E8-9751-90C59BAD2051}" presName="desTx" presStyleLbl="fgAcc1" presStyleIdx="0" presStyleCnt="5">
        <dgm:presLayoutVars>
          <dgm:bulletEnabled val="1"/>
        </dgm:presLayoutVars>
      </dgm:prSet>
      <dgm:spPr/>
    </dgm:pt>
    <dgm:pt modelId="{93DCF5F3-BBA0-47DC-A57A-74106017A96C}" type="pres">
      <dgm:prSet presAssocID="{812C4D2B-26FC-49E5-8D04-29E98CF61F14}" presName="sibTrans" presStyleLbl="sibTrans2D1" presStyleIdx="0" presStyleCnt="4"/>
      <dgm:spPr/>
    </dgm:pt>
    <dgm:pt modelId="{976170C8-CB01-41C4-AB2E-E6854109552C}" type="pres">
      <dgm:prSet presAssocID="{812C4D2B-26FC-49E5-8D04-29E98CF61F14}" presName="connTx" presStyleLbl="sibTrans2D1" presStyleIdx="0" presStyleCnt="4"/>
      <dgm:spPr/>
    </dgm:pt>
    <dgm:pt modelId="{C588C924-73FC-4AE0-96EF-0CDC1436D869}" type="pres">
      <dgm:prSet presAssocID="{9F85E91D-B2B5-474F-A2F9-295EF698AD9E}" presName="composite" presStyleCnt="0"/>
      <dgm:spPr/>
    </dgm:pt>
    <dgm:pt modelId="{94204462-5C21-4DDD-91EF-37EE52958E41}" type="pres">
      <dgm:prSet presAssocID="{9F85E91D-B2B5-474F-A2F9-295EF698AD9E}" presName="parTx" presStyleLbl="node1" presStyleIdx="0" presStyleCnt="5">
        <dgm:presLayoutVars>
          <dgm:chMax val="0"/>
          <dgm:chPref val="0"/>
          <dgm:bulletEnabled val="1"/>
        </dgm:presLayoutVars>
      </dgm:prSet>
      <dgm:spPr/>
    </dgm:pt>
    <dgm:pt modelId="{E02EFBCC-7CD6-400E-8A62-20DFA7B16832}" type="pres">
      <dgm:prSet presAssocID="{9F85E91D-B2B5-474F-A2F9-295EF698AD9E}" presName="parSh" presStyleLbl="node1" presStyleIdx="1" presStyleCnt="5"/>
      <dgm:spPr/>
    </dgm:pt>
    <dgm:pt modelId="{3CCDF6DE-23E7-41F6-A3C8-F1FD75E6D5ED}" type="pres">
      <dgm:prSet presAssocID="{9F85E91D-B2B5-474F-A2F9-295EF698AD9E}" presName="desTx" presStyleLbl="fgAcc1" presStyleIdx="1" presStyleCnt="5" custLinFactNeighborX="369" custLinFactNeighborY="1285">
        <dgm:presLayoutVars>
          <dgm:bulletEnabled val="1"/>
        </dgm:presLayoutVars>
      </dgm:prSet>
      <dgm:spPr/>
    </dgm:pt>
    <dgm:pt modelId="{EFC9B053-73C7-4251-9788-B87D3B085A64}" type="pres">
      <dgm:prSet presAssocID="{FE3D1138-2E3E-49EB-BE22-394283371A76}" presName="sibTrans" presStyleLbl="sibTrans2D1" presStyleIdx="1" presStyleCnt="4"/>
      <dgm:spPr/>
    </dgm:pt>
    <dgm:pt modelId="{F453F079-18BE-47B6-8D96-9D1F2803E21D}" type="pres">
      <dgm:prSet presAssocID="{FE3D1138-2E3E-49EB-BE22-394283371A76}" presName="connTx" presStyleLbl="sibTrans2D1" presStyleIdx="1" presStyleCnt="4"/>
      <dgm:spPr/>
    </dgm:pt>
    <dgm:pt modelId="{79990D5D-252A-429C-87C4-8FF154E9BA81}" type="pres">
      <dgm:prSet presAssocID="{4FF4838F-F71A-4077-9F5D-F9CA59F3AB3B}" presName="composite" presStyleCnt="0"/>
      <dgm:spPr/>
    </dgm:pt>
    <dgm:pt modelId="{CFAB1D2C-56B1-4B5D-A56A-76359EAFC4A7}" type="pres">
      <dgm:prSet presAssocID="{4FF4838F-F71A-4077-9F5D-F9CA59F3AB3B}" presName="parTx" presStyleLbl="node1" presStyleIdx="1" presStyleCnt="5">
        <dgm:presLayoutVars>
          <dgm:chMax val="0"/>
          <dgm:chPref val="0"/>
          <dgm:bulletEnabled val="1"/>
        </dgm:presLayoutVars>
      </dgm:prSet>
      <dgm:spPr/>
    </dgm:pt>
    <dgm:pt modelId="{F542DC1D-EBBF-4B4D-83CF-6DBAC1C0CE43}" type="pres">
      <dgm:prSet presAssocID="{4FF4838F-F71A-4077-9F5D-F9CA59F3AB3B}" presName="parSh" presStyleLbl="node1" presStyleIdx="2" presStyleCnt="5"/>
      <dgm:spPr/>
    </dgm:pt>
    <dgm:pt modelId="{D6A6E4A4-8463-4B52-A2DC-18C283953895}" type="pres">
      <dgm:prSet presAssocID="{4FF4838F-F71A-4077-9F5D-F9CA59F3AB3B}" presName="desTx" presStyleLbl="fgAcc1" presStyleIdx="2" presStyleCnt="5">
        <dgm:presLayoutVars>
          <dgm:bulletEnabled val="1"/>
        </dgm:presLayoutVars>
      </dgm:prSet>
      <dgm:spPr/>
    </dgm:pt>
    <dgm:pt modelId="{AE37F346-898E-4ADF-89B7-D0AAB83E6C74}" type="pres">
      <dgm:prSet presAssocID="{C282019B-540B-40F5-B7F1-81CE7DC9FB86}" presName="sibTrans" presStyleLbl="sibTrans2D1" presStyleIdx="2" presStyleCnt="4"/>
      <dgm:spPr/>
    </dgm:pt>
    <dgm:pt modelId="{58AF71F0-F849-4E88-A9ED-32D18D807146}" type="pres">
      <dgm:prSet presAssocID="{C282019B-540B-40F5-B7F1-81CE7DC9FB86}" presName="connTx" presStyleLbl="sibTrans2D1" presStyleIdx="2" presStyleCnt="4"/>
      <dgm:spPr/>
    </dgm:pt>
    <dgm:pt modelId="{DFF44D44-29D6-45E5-B482-9998B80793DC}" type="pres">
      <dgm:prSet presAssocID="{1C502FAD-9AD9-427C-A45F-DCD8558FF4BB}" presName="composite" presStyleCnt="0"/>
      <dgm:spPr/>
    </dgm:pt>
    <dgm:pt modelId="{D8053328-8BAB-417E-9819-874C49A46398}" type="pres">
      <dgm:prSet presAssocID="{1C502FAD-9AD9-427C-A45F-DCD8558FF4BB}" presName="parTx" presStyleLbl="node1" presStyleIdx="2" presStyleCnt="5">
        <dgm:presLayoutVars>
          <dgm:chMax val="0"/>
          <dgm:chPref val="0"/>
          <dgm:bulletEnabled val="1"/>
        </dgm:presLayoutVars>
      </dgm:prSet>
      <dgm:spPr/>
    </dgm:pt>
    <dgm:pt modelId="{3EFB8873-130A-4DE8-85C8-F1F800CDE96C}" type="pres">
      <dgm:prSet presAssocID="{1C502FAD-9AD9-427C-A45F-DCD8558FF4BB}" presName="parSh" presStyleLbl="node1" presStyleIdx="3" presStyleCnt="5"/>
      <dgm:spPr/>
    </dgm:pt>
    <dgm:pt modelId="{2EF998FA-2B89-42F8-8A04-85DCFD4A7D56}" type="pres">
      <dgm:prSet presAssocID="{1C502FAD-9AD9-427C-A45F-DCD8558FF4BB}" presName="desTx" presStyleLbl="fgAcc1" presStyleIdx="3" presStyleCnt="5">
        <dgm:presLayoutVars>
          <dgm:bulletEnabled val="1"/>
        </dgm:presLayoutVars>
      </dgm:prSet>
      <dgm:spPr/>
    </dgm:pt>
    <dgm:pt modelId="{505D782F-6DD1-4BF6-B107-25E4B384A85C}" type="pres">
      <dgm:prSet presAssocID="{BBEAD5FE-4C4A-4324-AF5A-13378F695D5B}" presName="sibTrans" presStyleLbl="sibTrans2D1" presStyleIdx="3" presStyleCnt="4"/>
      <dgm:spPr/>
    </dgm:pt>
    <dgm:pt modelId="{2BF6C62E-27E7-4599-92AC-5EC9E3603FC9}" type="pres">
      <dgm:prSet presAssocID="{BBEAD5FE-4C4A-4324-AF5A-13378F695D5B}" presName="connTx" presStyleLbl="sibTrans2D1" presStyleIdx="3" presStyleCnt="4"/>
      <dgm:spPr/>
    </dgm:pt>
    <dgm:pt modelId="{8F07EBDD-E819-48B1-9E40-9DE2935A1228}" type="pres">
      <dgm:prSet presAssocID="{A9579256-93CD-4848-BA32-4D8C557AFD35}" presName="composite" presStyleCnt="0"/>
      <dgm:spPr/>
    </dgm:pt>
    <dgm:pt modelId="{AAD6C7ED-4AD3-43F5-9FC7-529828C5853E}" type="pres">
      <dgm:prSet presAssocID="{A9579256-93CD-4848-BA32-4D8C557AFD35}" presName="parTx" presStyleLbl="node1" presStyleIdx="3" presStyleCnt="5">
        <dgm:presLayoutVars>
          <dgm:chMax val="0"/>
          <dgm:chPref val="0"/>
          <dgm:bulletEnabled val="1"/>
        </dgm:presLayoutVars>
      </dgm:prSet>
      <dgm:spPr/>
    </dgm:pt>
    <dgm:pt modelId="{1740E53D-7DBD-4256-B699-459A6F3D11A0}" type="pres">
      <dgm:prSet presAssocID="{A9579256-93CD-4848-BA32-4D8C557AFD35}" presName="parSh" presStyleLbl="node1" presStyleIdx="4" presStyleCnt="5"/>
      <dgm:spPr/>
    </dgm:pt>
    <dgm:pt modelId="{B4D008A0-B9BB-4605-ADCA-507A5A9DC16F}" type="pres">
      <dgm:prSet presAssocID="{A9579256-93CD-4848-BA32-4D8C557AFD35}" presName="desTx" presStyleLbl="fgAcc1" presStyleIdx="4" presStyleCnt="5">
        <dgm:presLayoutVars>
          <dgm:bulletEnabled val="1"/>
        </dgm:presLayoutVars>
      </dgm:prSet>
      <dgm:spPr/>
    </dgm:pt>
  </dgm:ptLst>
  <dgm:cxnLst>
    <dgm:cxn modelId="{39DC1000-95C0-461F-8A0B-65848A069C91}" type="presOf" srcId="{FE3D1138-2E3E-49EB-BE22-394283371A76}" destId="{F453F079-18BE-47B6-8D96-9D1F2803E21D}" srcOrd="1" destOrd="0" presId="urn:microsoft.com/office/officeart/2005/8/layout/process3"/>
    <dgm:cxn modelId="{AE8B7B08-6D79-417A-88C8-0D44D1803A2B}" srcId="{A9579256-93CD-4848-BA32-4D8C557AFD35}" destId="{8A41AF08-0C1E-45AF-B98E-8DFE56ADC4E1}" srcOrd="0" destOrd="0" parTransId="{11FAABED-480E-4FFA-AFB0-3CE933A6A60A}" sibTransId="{8AEE8058-761C-438B-A394-B310E60ED9B3}"/>
    <dgm:cxn modelId="{58FF7909-EF82-43A8-A275-00E8C5DEFEEE}" srcId="{CD92C852-1309-46E8-9751-90C59BAD2051}" destId="{2B85D2E1-C2F2-435E-A228-C39CB9D54676}" srcOrd="2" destOrd="0" parTransId="{DA0691B6-67C2-4EBC-AD2C-C878E0C4BE39}" sibTransId="{1A3E7350-CB01-4159-9984-5B725050DDF3}"/>
    <dgm:cxn modelId="{2E86410A-2268-437A-BE59-9667D0F7D510}" type="presOf" srcId="{FE3D1138-2E3E-49EB-BE22-394283371A76}" destId="{EFC9B053-73C7-4251-9788-B87D3B085A64}" srcOrd="0" destOrd="0" presId="urn:microsoft.com/office/officeart/2005/8/layout/process3"/>
    <dgm:cxn modelId="{3AC0620A-962C-498A-9B86-A831B967E7BB}" srcId="{9F85E91D-B2B5-474F-A2F9-295EF698AD9E}" destId="{49F10A24-646A-43C3-AE78-EB0606FC3404}" srcOrd="2" destOrd="0" parTransId="{0726D17A-233B-46A2-A10A-FA3745F3AEDC}" sibTransId="{BA64E13E-C2C5-4DB5-BD9F-EF8B907AA92F}"/>
    <dgm:cxn modelId="{27ED570B-7451-4ABB-B429-18EC71A088CE}" type="presOf" srcId="{49F10A24-646A-43C3-AE78-EB0606FC3404}" destId="{3CCDF6DE-23E7-41F6-A3C8-F1FD75E6D5ED}" srcOrd="0" destOrd="2" presId="urn:microsoft.com/office/officeart/2005/8/layout/process3"/>
    <dgm:cxn modelId="{3D36140E-88F7-4AEF-AE4E-73666B92CB2A}" srcId="{79CA81E2-343E-4D58-B7D5-0A48ADEE233C}" destId="{9F85E91D-B2B5-474F-A2F9-295EF698AD9E}" srcOrd="1" destOrd="0" parTransId="{73377E2C-F392-4616-B3AC-AD07813672FC}" sibTransId="{FE3D1138-2E3E-49EB-BE22-394283371A76}"/>
    <dgm:cxn modelId="{0F013410-3A8F-478B-ADCC-D02B942175F5}" type="presOf" srcId="{30173BD4-C6D3-43F7-9D10-47A91A97B2C7}" destId="{3CCDF6DE-23E7-41F6-A3C8-F1FD75E6D5ED}" srcOrd="0" destOrd="3" presId="urn:microsoft.com/office/officeart/2005/8/layout/process3"/>
    <dgm:cxn modelId="{4B9CB210-D30E-40EF-91C5-DA851B599A2C}" type="presOf" srcId="{E6255069-3D9E-466A-A623-44E324485E44}" destId="{2EF998FA-2B89-42F8-8A04-85DCFD4A7D56}" srcOrd="0" destOrd="2" presId="urn:microsoft.com/office/officeart/2005/8/layout/process3"/>
    <dgm:cxn modelId="{FB773014-4C68-4913-8F21-475DF6E9DF35}" srcId="{1C502FAD-9AD9-427C-A45F-DCD8558FF4BB}" destId="{540448D2-4467-497A-8421-10F1ACC5CB68}" srcOrd="3" destOrd="0" parTransId="{449D3163-0CDD-433F-9485-EB68CCE9ACB0}" sibTransId="{63085AE6-7C02-44F1-BA74-A56F0C261DE8}"/>
    <dgm:cxn modelId="{C66A4623-23EE-4D7C-A4B5-91DEA32B6980}" type="presOf" srcId="{1C502FAD-9AD9-427C-A45F-DCD8558FF4BB}" destId="{3EFB8873-130A-4DE8-85C8-F1F800CDE96C}" srcOrd="1" destOrd="0" presId="urn:microsoft.com/office/officeart/2005/8/layout/process3"/>
    <dgm:cxn modelId="{74C6052C-C945-4670-A5ED-B7C6411C589B}" type="presOf" srcId="{812C4D2B-26FC-49E5-8D04-29E98CF61F14}" destId="{93DCF5F3-BBA0-47DC-A57A-74106017A96C}" srcOrd="0" destOrd="0" presId="urn:microsoft.com/office/officeart/2005/8/layout/process3"/>
    <dgm:cxn modelId="{84F64C2C-4E3A-495C-9FF7-7B6F3CAC72D8}" type="presOf" srcId="{BBEAD5FE-4C4A-4324-AF5A-13378F695D5B}" destId="{505D782F-6DD1-4BF6-B107-25E4B384A85C}" srcOrd="0" destOrd="0" presId="urn:microsoft.com/office/officeart/2005/8/layout/process3"/>
    <dgm:cxn modelId="{280C8E2D-553F-4D64-B155-0479F058DE81}" type="presOf" srcId="{4FF4838F-F71A-4077-9F5D-F9CA59F3AB3B}" destId="{F542DC1D-EBBF-4B4D-83CF-6DBAC1C0CE43}" srcOrd="1" destOrd="0" presId="urn:microsoft.com/office/officeart/2005/8/layout/process3"/>
    <dgm:cxn modelId="{C831E531-2248-4C0E-AB66-0D877B419100}" srcId="{4FF4838F-F71A-4077-9F5D-F9CA59F3AB3B}" destId="{E23AF010-A730-4B3E-91F9-3389BC0D46FA}" srcOrd="4" destOrd="0" parTransId="{24B6A092-FACD-47E7-9247-475AF0113AB2}" sibTransId="{396A1B46-8B7D-46E5-A9E5-6DAB9F84FC4E}"/>
    <dgm:cxn modelId="{F777C532-3E4E-4221-B921-DD8B372266E0}" srcId="{1C502FAD-9AD9-427C-A45F-DCD8558FF4BB}" destId="{9B2BD00A-948E-4E32-99E9-6A2EB053A0E9}" srcOrd="0" destOrd="0" parTransId="{8E7D475F-54DC-4EEE-B9E6-F5AF2434B7A4}" sibTransId="{2AF3C303-9BD4-4190-9B21-21E47A42BFAF}"/>
    <dgm:cxn modelId="{7315D934-911C-486C-A5EA-CDF0785B906C}" srcId="{79CA81E2-343E-4D58-B7D5-0A48ADEE233C}" destId="{A9579256-93CD-4848-BA32-4D8C557AFD35}" srcOrd="4" destOrd="0" parTransId="{94396345-0F46-49D8-8DAE-3F6AD07F7E12}" sibTransId="{A53D0C9E-F5B2-41FC-999C-24C34182E589}"/>
    <dgm:cxn modelId="{BB604038-A98D-482C-91B2-F8AD9067BADB}" srcId="{CD92C852-1309-46E8-9751-90C59BAD2051}" destId="{C63B6D22-10D2-4DD9-9FD9-AC2B864A7FB0}" srcOrd="0" destOrd="0" parTransId="{47C69743-8DB0-42C7-9F06-DC3F5DDD921C}" sibTransId="{A87E4FFE-2E2E-4EBE-8CE7-BD50C05D03E4}"/>
    <dgm:cxn modelId="{C5A8943E-EF79-4F56-9EB5-B3A900A84CD1}" srcId="{A9579256-93CD-4848-BA32-4D8C557AFD35}" destId="{85B5ECA6-1F9E-415D-8904-D3D728875630}" srcOrd="3" destOrd="0" parTransId="{12B0971B-0BE2-424A-95FC-54369A3862F6}" sibTransId="{B946643F-6095-4869-8949-B1A7D9B34FE0}"/>
    <dgm:cxn modelId="{D0BCFA61-35E1-42F0-AFE1-92D2AAB0D291}" srcId="{1C502FAD-9AD9-427C-A45F-DCD8558FF4BB}" destId="{E6255069-3D9E-466A-A623-44E324485E44}" srcOrd="2" destOrd="0" parTransId="{E64FC5B3-67A5-4E64-A2AF-080CD11D8D09}" sibTransId="{818D9D26-317A-4FA0-B4DB-8B77C7B01C17}"/>
    <dgm:cxn modelId="{FC724E62-C99D-4E45-850A-94B0758AD372}" type="presOf" srcId="{540448D2-4467-497A-8421-10F1ACC5CB68}" destId="{2EF998FA-2B89-42F8-8A04-85DCFD4A7D56}" srcOrd="0" destOrd="3" presId="urn:microsoft.com/office/officeart/2005/8/layout/process3"/>
    <dgm:cxn modelId="{45F55242-1060-4044-BEFA-40DEA3D38422}" srcId="{9F85E91D-B2B5-474F-A2F9-295EF698AD9E}" destId="{DA338B12-46A7-4E20-B42A-E990D875AF58}" srcOrd="4" destOrd="0" parTransId="{21DF3819-C5E4-4BFD-BB1B-71834D0CF4FB}" sibTransId="{DCFE68FC-0C26-4D97-A70D-C4DCB080BD9E}"/>
    <dgm:cxn modelId="{E6F7A563-C55B-44E7-99D9-D2A2BF597DCA}" type="presOf" srcId="{A9579256-93CD-4848-BA32-4D8C557AFD35}" destId="{1740E53D-7DBD-4256-B699-459A6F3D11A0}" srcOrd="1" destOrd="0" presId="urn:microsoft.com/office/officeart/2005/8/layout/process3"/>
    <dgm:cxn modelId="{A594EE64-E00E-4261-A529-9535AF2455FA}" type="presOf" srcId="{F1B4750F-C0E3-40E8-AB4D-B65127FB4F37}" destId="{B4D008A0-B9BB-4605-ADCA-507A5A9DC16F}" srcOrd="0" destOrd="1" presId="urn:microsoft.com/office/officeart/2005/8/layout/process3"/>
    <dgm:cxn modelId="{701BDC65-DDC0-4E33-B825-AB0DFFBC5EBB}" type="presOf" srcId="{C63B6D22-10D2-4DD9-9FD9-AC2B864A7FB0}" destId="{38969665-90BD-4EC2-A89F-899DBE9C9848}" srcOrd="0" destOrd="0" presId="urn:microsoft.com/office/officeart/2005/8/layout/process3"/>
    <dgm:cxn modelId="{CB6A4F49-F32D-456D-8D3C-073A0D3FCE40}" srcId="{A9579256-93CD-4848-BA32-4D8C557AFD35}" destId="{D4E9ECBA-100C-4746-AE9E-422490BF4712}" srcOrd="2" destOrd="0" parTransId="{0B1D1276-F69D-4CCD-99E9-9D83557A211F}" sibTransId="{3FE2BDD4-D5E0-40B1-B0DE-2CEE7C630E64}"/>
    <dgm:cxn modelId="{AD3ED569-7A1F-4069-A41C-3B27F29EBAAE}" type="presOf" srcId="{CD92C852-1309-46E8-9751-90C59BAD2051}" destId="{AB841642-AC20-4035-BE81-86E99C50B623}" srcOrd="1" destOrd="0" presId="urn:microsoft.com/office/officeart/2005/8/layout/process3"/>
    <dgm:cxn modelId="{1167A250-6A8B-4899-97A8-4F5866F846CA}" type="presOf" srcId="{DA338B12-46A7-4E20-B42A-E990D875AF58}" destId="{3CCDF6DE-23E7-41F6-A3C8-F1FD75E6D5ED}" srcOrd="0" destOrd="4" presId="urn:microsoft.com/office/officeart/2005/8/layout/process3"/>
    <dgm:cxn modelId="{E9951A53-A7B3-41AE-B282-429EC572FA03}" type="presOf" srcId="{79CA81E2-343E-4D58-B7D5-0A48ADEE233C}" destId="{3C2D38E1-7A26-4DD6-AA0A-4F2C01BE934F}" srcOrd="0" destOrd="0" presId="urn:microsoft.com/office/officeart/2005/8/layout/process3"/>
    <dgm:cxn modelId="{11FBFD53-E057-448A-87F9-26A70730FF41}" type="presOf" srcId="{8A41AF08-0C1E-45AF-B98E-8DFE56ADC4E1}" destId="{B4D008A0-B9BB-4605-ADCA-507A5A9DC16F}" srcOrd="0" destOrd="0" presId="urn:microsoft.com/office/officeart/2005/8/layout/process3"/>
    <dgm:cxn modelId="{C782AE74-D586-425B-AA0D-B8FE7C151B11}" srcId="{4FF4838F-F71A-4077-9F5D-F9CA59F3AB3B}" destId="{A53AFAED-3804-4D85-8BC4-EB41C259611C}" srcOrd="1" destOrd="0" parTransId="{AD83AD05-2603-49F3-A988-6EC74A4871FE}" sibTransId="{BE0BA72B-4D5A-41F0-9E41-BCE4D43AD3AC}"/>
    <dgm:cxn modelId="{7B186175-FC13-4BF4-BEA5-FCBBBEF43D13}" type="presOf" srcId="{A53AFAED-3804-4D85-8BC4-EB41C259611C}" destId="{D6A6E4A4-8463-4B52-A2DC-18C283953895}" srcOrd="0" destOrd="1" presId="urn:microsoft.com/office/officeart/2005/8/layout/process3"/>
    <dgm:cxn modelId="{92224F76-0C79-4BB2-9216-8B900BF51240}" type="presOf" srcId="{9B2BD00A-948E-4E32-99E9-6A2EB053A0E9}" destId="{2EF998FA-2B89-42F8-8A04-85DCFD4A7D56}" srcOrd="0" destOrd="0" presId="urn:microsoft.com/office/officeart/2005/8/layout/process3"/>
    <dgm:cxn modelId="{2926717B-18C2-41A0-B0A5-5F9B534A17DC}" srcId="{A9579256-93CD-4848-BA32-4D8C557AFD35}" destId="{F1B4750F-C0E3-40E8-AB4D-B65127FB4F37}" srcOrd="1" destOrd="0" parTransId="{FD1D6313-AC77-436F-B84C-CD36B7C6436A}" sibTransId="{FE3FE0EF-C45C-4E99-9BEF-38F0857F81F4}"/>
    <dgm:cxn modelId="{BE03D17E-81F4-4507-8248-1A5A41B223B1}" srcId="{79CA81E2-343E-4D58-B7D5-0A48ADEE233C}" destId="{4FF4838F-F71A-4077-9F5D-F9CA59F3AB3B}" srcOrd="2" destOrd="0" parTransId="{EE53026D-5D26-4EDF-9E47-AA18B04E561B}" sibTransId="{C282019B-540B-40F5-B7F1-81CE7DC9FB86}"/>
    <dgm:cxn modelId="{CA9B1182-56E3-48F9-B178-C7FE863B66FD}" type="presOf" srcId="{4F10DFD9-9777-4F54-8BE9-95E80A9BE25D}" destId="{3CCDF6DE-23E7-41F6-A3C8-F1FD75E6D5ED}" srcOrd="0" destOrd="0" presId="urn:microsoft.com/office/officeart/2005/8/layout/process3"/>
    <dgm:cxn modelId="{ED75B48C-EA1C-4377-BA09-71516816F90F}" type="presOf" srcId="{D4E9ECBA-100C-4746-AE9E-422490BF4712}" destId="{B4D008A0-B9BB-4605-ADCA-507A5A9DC16F}" srcOrd="0" destOrd="2" presId="urn:microsoft.com/office/officeart/2005/8/layout/process3"/>
    <dgm:cxn modelId="{DD94098F-8DD8-4744-9461-0FCD1FEC4648}" type="presOf" srcId="{C282019B-540B-40F5-B7F1-81CE7DC9FB86}" destId="{AE37F346-898E-4ADF-89B7-D0AAB83E6C74}" srcOrd="0" destOrd="0" presId="urn:microsoft.com/office/officeart/2005/8/layout/process3"/>
    <dgm:cxn modelId="{8771C892-3B5F-406A-BDA9-E1F71BDF6FB9}" type="presOf" srcId="{812C4D2B-26FC-49E5-8D04-29E98CF61F14}" destId="{976170C8-CB01-41C4-AB2E-E6854109552C}" srcOrd="1" destOrd="0" presId="urn:microsoft.com/office/officeart/2005/8/layout/process3"/>
    <dgm:cxn modelId="{CAAB299A-40FE-4645-B914-5CC8AFDEE3F6}" srcId="{4FF4838F-F71A-4077-9F5D-F9CA59F3AB3B}" destId="{533C447C-E297-4618-BD0B-B46A0F3A3BE3}" srcOrd="3" destOrd="0" parTransId="{11D9D0AB-9A2F-4ED4-BFC5-BD830202EDA2}" sibTransId="{CBF4A912-0203-46B5-A18E-9AF7075DEE0D}"/>
    <dgm:cxn modelId="{03BFED9C-4552-4640-8109-4658EE9C611A}" type="presOf" srcId="{CD92C852-1309-46E8-9751-90C59BAD2051}" destId="{8ACC23B0-FCEF-4E1E-A713-1BCA1D865A0B}" srcOrd="0" destOrd="0" presId="urn:microsoft.com/office/officeart/2005/8/layout/process3"/>
    <dgm:cxn modelId="{4E8632A0-3F3D-4A01-A8AB-BC128E3E34E8}" srcId="{9F85E91D-B2B5-474F-A2F9-295EF698AD9E}" destId="{4F10DFD9-9777-4F54-8BE9-95E80A9BE25D}" srcOrd="0" destOrd="0" parTransId="{5B90E186-13E1-4D21-B9E5-6561702797A7}" sibTransId="{5B036498-89CB-4E6D-97EB-67F2EF049356}"/>
    <dgm:cxn modelId="{0FA2A0A4-A9AD-4B7D-89D6-5F39C1BC28B4}" srcId="{4FF4838F-F71A-4077-9F5D-F9CA59F3AB3B}" destId="{4CB70160-89AA-4979-B7C3-DDF3D144B7FF}" srcOrd="0" destOrd="0" parTransId="{47ECEC54-0C8C-442C-B286-53FB30DA31D9}" sibTransId="{B4DA5A8E-1CB9-4D62-80A5-C7880A3EC702}"/>
    <dgm:cxn modelId="{CDE0C6A7-8E56-46E8-8A95-84FE064FC91C}" type="presOf" srcId="{1C502FAD-9AD9-427C-A45F-DCD8558FF4BB}" destId="{D8053328-8BAB-417E-9819-874C49A46398}" srcOrd="0" destOrd="0" presId="urn:microsoft.com/office/officeart/2005/8/layout/process3"/>
    <dgm:cxn modelId="{865B1EA8-6FB5-4FF2-9AEC-EC4CE252841D}" type="presOf" srcId="{C282019B-540B-40F5-B7F1-81CE7DC9FB86}" destId="{58AF71F0-F849-4E88-A9ED-32D18D807146}" srcOrd="1" destOrd="0" presId="urn:microsoft.com/office/officeart/2005/8/layout/process3"/>
    <dgm:cxn modelId="{A4DAC8AC-DA50-49DB-B475-BA5702754BA4}" srcId="{79CA81E2-343E-4D58-B7D5-0A48ADEE233C}" destId="{CD92C852-1309-46E8-9751-90C59BAD2051}" srcOrd="0" destOrd="0" parTransId="{009976A1-BFB7-4104-A450-C5DAF2125AC3}" sibTransId="{812C4D2B-26FC-49E5-8D04-29E98CF61F14}"/>
    <dgm:cxn modelId="{789DEBB0-3933-4B15-AC31-CA924BD8F707}" type="presOf" srcId="{7CCDF4C2-03DD-49D4-ABCF-103E0F1393E7}" destId="{D6A6E4A4-8463-4B52-A2DC-18C283953895}" srcOrd="0" destOrd="2" presId="urn:microsoft.com/office/officeart/2005/8/layout/process3"/>
    <dgm:cxn modelId="{BA4DA9B1-C75B-4279-8BC6-206DC505A4EE}" type="presOf" srcId="{2B85D2E1-C2F2-435E-A228-C39CB9D54676}" destId="{38969665-90BD-4EC2-A89F-899DBE9C9848}" srcOrd="0" destOrd="2" presId="urn:microsoft.com/office/officeart/2005/8/layout/process3"/>
    <dgm:cxn modelId="{8BA702B2-D807-440C-8620-4E6463503FAD}" type="presOf" srcId="{533C447C-E297-4618-BD0B-B46A0F3A3BE3}" destId="{D6A6E4A4-8463-4B52-A2DC-18C283953895}" srcOrd="0" destOrd="3" presId="urn:microsoft.com/office/officeart/2005/8/layout/process3"/>
    <dgm:cxn modelId="{4DBB2DB6-541C-459F-B840-23E405207381}" type="presOf" srcId="{6470FBD9-93D7-4A9C-9883-47D5A8D0429E}" destId="{2EF998FA-2B89-42F8-8A04-85DCFD4A7D56}" srcOrd="0" destOrd="1" presId="urn:microsoft.com/office/officeart/2005/8/layout/process3"/>
    <dgm:cxn modelId="{D20F31BD-A36B-49DA-9C36-BA9D20276DDD}" type="presOf" srcId="{4FF4838F-F71A-4077-9F5D-F9CA59F3AB3B}" destId="{CFAB1D2C-56B1-4B5D-A56A-76359EAFC4A7}" srcOrd="0" destOrd="0" presId="urn:microsoft.com/office/officeart/2005/8/layout/process3"/>
    <dgm:cxn modelId="{8F1337C2-9036-4E24-85F9-B1F8E41D88F0}" type="presOf" srcId="{85B5ECA6-1F9E-415D-8904-D3D728875630}" destId="{B4D008A0-B9BB-4605-ADCA-507A5A9DC16F}" srcOrd="0" destOrd="3" presId="urn:microsoft.com/office/officeart/2005/8/layout/process3"/>
    <dgm:cxn modelId="{C91817C5-A235-444A-BAEA-09BF387B3723}" srcId="{9F85E91D-B2B5-474F-A2F9-295EF698AD9E}" destId="{30173BD4-C6D3-43F7-9D10-47A91A97B2C7}" srcOrd="3" destOrd="0" parTransId="{C3C70246-3EA3-45B2-B549-F38D8351F78B}" sibTransId="{6622554B-0FF5-4E2B-8FA8-409616B75F40}"/>
    <dgm:cxn modelId="{3C1CD4C5-FCEE-40E8-ADBF-F4E0353290B6}" type="presOf" srcId="{FDF7AFA5-D18A-46A5-B732-060A531C3689}" destId="{38969665-90BD-4EC2-A89F-899DBE9C9848}" srcOrd="0" destOrd="1" presId="urn:microsoft.com/office/officeart/2005/8/layout/process3"/>
    <dgm:cxn modelId="{9A8355CD-4B48-463D-A241-5673D86B69F3}" srcId="{1C502FAD-9AD9-427C-A45F-DCD8558FF4BB}" destId="{6470FBD9-93D7-4A9C-9883-47D5A8D0429E}" srcOrd="1" destOrd="0" parTransId="{CC425B36-6A52-4930-88DA-FB8030E0AB0F}" sibTransId="{10F40366-4A0B-4764-8D66-75A04B789FF6}"/>
    <dgm:cxn modelId="{F2EF24D0-86A7-40EC-BB29-E594345F4BE5}" srcId="{4FF4838F-F71A-4077-9F5D-F9CA59F3AB3B}" destId="{7CCDF4C2-03DD-49D4-ABCF-103E0F1393E7}" srcOrd="2" destOrd="0" parTransId="{5C21FD89-B830-4DA8-975F-6F5F51005737}" sibTransId="{E1C90E10-3ADD-487E-99D8-78259806447F}"/>
    <dgm:cxn modelId="{277B71DB-03DB-4055-A88C-62A5FF3BA2B2}" type="presOf" srcId="{4CB70160-89AA-4979-B7C3-DDF3D144B7FF}" destId="{D6A6E4A4-8463-4B52-A2DC-18C283953895}" srcOrd="0" destOrd="0" presId="urn:microsoft.com/office/officeart/2005/8/layout/process3"/>
    <dgm:cxn modelId="{A9B2D5E1-F075-4FB2-8016-9444EB2A86BF}" srcId="{CD92C852-1309-46E8-9751-90C59BAD2051}" destId="{FDF7AFA5-D18A-46A5-B732-060A531C3689}" srcOrd="1" destOrd="0" parTransId="{E6F37B0F-2A16-4E53-82B5-E72931061609}" sibTransId="{3D14D4DE-41CE-4B13-B786-D6710DD7F564}"/>
    <dgm:cxn modelId="{7DA4F8E1-1DEB-4A52-8883-9A3567E9B59B}" type="presOf" srcId="{CB00FC25-72F0-411F-BB32-D1475592178D}" destId="{3CCDF6DE-23E7-41F6-A3C8-F1FD75E6D5ED}" srcOrd="0" destOrd="1" presId="urn:microsoft.com/office/officeart/2005/8/layout/process3"/>
    <dgm:cxn modelId="{B4B5F7E4-9B9A-4F32-BDCA-A9E75E0E8A18}" type="presOf" srcId="{E23AF010-A730-4B3E-91F9-3389BC0D46FA}" destId="{D6A6E4A4-8463-4B52-A2DC-18C283953895}" srcOrd="0" destOrd="4" presId="urn:microsoft.com/office/officeart/2005/8/layout/process3"/>
    <dgm:cxn modelId="{320EACEC-6DCB-4700-91D5-46A1CC022FFC}" type="presOf" srcId="{9F85E91D-B2B5-474F-A2F9-295EF698AD9E}" destId="{E02EFBCC-7CD6-400E-8A62-20DFA7B16832}" srcOrd="1" destOrd="0" presId="urn:microsoft.com/office/officeart/2005/8/layout/process3"/>
    <dgm:cxn modelId="{0220DCEC-0633-4E15-89C0-023790076E91}" srcId="{9F85E91D-B2B5-474F-A2F9-295EF698AD9E}" destId="{CB00FC25-72F0-411F-BB32-D1475592178D}" srcOrd="1" destOrd="0" parTransId="{1F4E90EE-200C-40CD-B743-F2587510A525}" sibTransId="{5CC98954-A03B-47AC-8DC0-A28C87875BDF}"/>
    <dgm:cxn modelId="{FEFB25EF-B604-4EA6-94AB-BA748A73EFBE}" srcId="{79CA81E2-343E-4D58-B7D5-0A48ADEE233C}" destId="{1C502FAD-9AD9-427C-A45F-DCD8558FF4BB}" srcOrd="3" destOrd="0" parTransId="{58E94FD5-4999-4D73-AEB2-D45959B85C7F}" sibTransId="{BBEAD5FE-4C4A-4324-AF5A-13378F695D5B}"/>
    <dgm:cxn modelId="{F3683AF1-4346-425A-88BD-5EA803CC8C3A}" type="presOf" srcId="{3D0D9B8C-CA82-4E8C-9107-FBEEB5251301}" destId="{B4D008A0-B9BB-4605-ADCA-507A5A9DC16F}" srcOrd="0" destOrd="4" presId="urn:microsoft.com/office/officeart/2005/8/layout/process3"/>
    <dgm:cxn modelId="{523238F5-3843-4E62-BF11-29A5C01D8D12}" type="presOf" srcId="{A9579256-93CD-4848-BA32-4D8C557AFD35}" destId="{AAD6C7ED-4AD3-43F5-9FC7-529828C5853E}" srcOrd="0" destOrd="0" presId="urn:microsoft.com/office/officeart/2005/8/layout/process3"/>
    <dgm:cxn modelId="{46A79CF6-2E96-41F6-8326-B3A76DC54A4C}" type="presOf" srcId="{9F85E91D-B2B5-474F-A2F9-295EF698AD9E}" destId="{94204462-5C21-4DDD-91EF-37EE52958E41}" srcOrd="0" destOrd="0" presId="urn:microsoft.com/office/officeart/2005/8/layout/process3"/>
    <dgm:cxn modelId="{095A3AFC-642B-4FB1-9439-6C949373B359}" type="presOf" srcId="{BBEAD5FE-4C4A-4324-AF5A-13378F695D5B}" destId="{2BF6C62E-27E7-4599-92AC-5EC9E3603FC9}" srcOrd="1" destOrd="0" presId="urn:microsoft.com/office/officeart/2005/8/layout/process3"/>
    <dgm:cxn modelId="{140117FE-01E3-4122-8F61-975D4C073555}" srcId="{A9579256-93CD-4848-BA32-4D8C557AFD35}" destId="{3D0D9B8C-CA82-4E8C-9107-FBEEB5251301}" srcOrd="4" destOrd="0" parTransId="{3114EF1F-5D8B-48B9-8570-E3042C25AD75}" sibTransId="{C8EAEA05-594F-4F1C-8F19-04EFCF20F240}"/>
    <dgm:cxn modelId="{624A9EEC-9C6B-46BE-849C-8375B45488BE}" type="presParOf" srcId="{3C2D38E1-7A26-4DD6-AA0A-4F2C01BE934F}" destId="{F4900ED3-393E-4640-9210-7057FBCB82ED}" srcOrd="0" destOrd="0" presId="urn:microsoft.com/office/officeart/2005/8/layout/process3"/>
    <dgm:cxn modelId="{D5D88C2E-2837-48EA-80B9-F0226966F7E1}" type="presParOf" srcId="{F4900ED3-393E-4640-9210-7057FBCB82ED}" destId="{8ACC23B0-FCEF-4E1E-A713-1BCA1D865A0B}" srcOrd="0" destOrd="0" presId="urn:microsoft.com/office/officeart/2005/8/layout/process3"/>
    <dgm:cxn modelId="{104051C0-1BC9-48A8-9CD2-C5B44B875B9A}" type="presParOf" srcId="{F4900ED3-393E-4640-9210-7057FBCB82ED}" destId="{AB841642-AC20-4035-BE81-86E99C50B623}" srcOrd="1" destOrd="0" presId="urn:microsoft.com/office/officeart/2005/8/layout/process3"/>
    <dgm:cxn modelId="{FBFE7CB0-B295-49D2-974A-AB2C92F1676C}" type="presParOf" srcId="{F4900ED3-393E-4640-9210-7057FBCB82ED}" destId="{38969665-90BD-4EC2-A89F-899DBE9C9848}" srcOrd="2" destOrd="0" presId="urn:microsoft.com/office/officeart/2005/8/layout/process3"/>
    <dgm:cxn modelId="{37B7DF60-7E74-487F-9109-0FADAD41F3EF}" type="presParOf" srcId="{3C2D38E1-7A26-4DD6-AA0A-4F2C01BE934F}" destId="{93DCF5F3-BBA0-47DC-A57A-74106017A96C}" srcOrd="1" destOrd="0" presId="urn:microsoft.com/office/officeart/2005/8/layout/process3"/>
    <dgm:cxn modelId="{69CB51DD-B1DF-46D9-A375-9DECF1EC62B6}" type="presParOf" srcId="{93DCF5F3-BBA0-47DC-A57A-74106017A96C}" destId="{976170C8-CB01-41C4-AB2E-E6854109552C}" srcOrd="0" destOrd="0" presId="urn:microsoft.com/office/officeart/2005/8/layout/process3"/>
    <dgm:cxn modelId="{16843A60-9E99-40E5-BD32-3C2BFE1AF1D6}" type="presParOf" srcId="{3C2D38E1-7A26-4DD6-AA0A-4F2C01BE934F}" destId="{C588C924-73FC-4AE0-96EF-0CDC1436D869}" srcOrd="2" destOrd="0" presId="urn:microsoft.com/office/officeart/2005/8/layout/process3"/>
    <dgm:cxn modelId="{D8C41F3B-3B45-4CBC-945A-A215429588DE}" type="presParOf" srcId="{C588C924-73FC-4AE0-96EF-0CDC1436D869}" destId="{94204462-5C21-4DDD-91EF-37EE52958E41}" srcOrd="0" destOrd="0" presId="urn:microsoft.com/office/officeart/2005/8/layout/process3"/>
    <dgm:cxn modelId="{B5673D3F-FCA5-4F10-B51F-02E553FC3F22}" type="presParOf" srcId="{C588C924-73FC-4AE0-96EF-0CDC1436D869}" destId="{E02EFBCC-7CD6-400E-8A62-20DFA7B16832}" srcOrd="1" destOrd="0" presId="urn:microsoft.com/office/officeart/2005/8/layout/process3"/>
    <dgm:cxn modelId="{ED919A29-773F-431D-8D88-835538473EA2}" type="presParOf" srcId="{C588C924-73FC-4AE0-96EF-0CDC1436D869}" destId="{3CCDF6DE-23E7-41F6-A3C8-F1FD75E6D5ED}" srcOrd="2" destOrd="0" presId="urn:microsoft.com/office/officeart/2005/8/layout/process3"/>
    <dgm:cxn modelId="{37653506-6899-4CA8-987B-F3C9A0B00F74}" type="presParOf" srcId="{3C2D38E1-7A26-4DD6-AA0A-4F2C01BE934F}" destId="{EFC9B053-73C7-4251-9788-B87D3B085A64}" srcOrd="3" destOrd="0" presId="urn:microsoft.com/office/officeart/2005/8/layout/process3"/>
    <dgm:cxn modelId="{41B0AAAE-6E91-4D75-9BE7-B1008D4744D6}" type="presParOf" srcId="{EFC9B053-73C7-4251-9788-B87D3B085A64}" destId="{F453F079-18BE-47B6-8D96-9D1F2803E21D}" srcOrd="0" destOrd="0" presId="urn:microsoft.com/office/officeart/2005/8/layout/process3"/>
    <dgm:cxn modelId="{74BC411F-73D7-40AB-BE0A-64865A0F79F1}" type="presParOf" srcId="{3C2D38E1-7A26-4DD6-AA0A-4F2C01BE934F}" destId="{79990D5D-252A-429C-87C4-8FF154E9BA81}" srcOrd="4" destOrd="0" presId="urn:microsoft.com/office/officeart/2005/8/layout/process3"/>
    <dgm:cxn modelId="{674A9213-5715-4991-B2D4-E7D6E91AAEEE}" type="presParOf" srcId="{79990D5D-252A-429C-87C4-8FF154E9BA81}" destId="{CFAB1D2C-56B1-4B5D-A56A-76359EAFC4A7}" srcOrd="0" destOrd="0" presId="urn:microsoft.com/office/officeart/2005/8/layout/process3"/>
    <dgm:cxn modelId="{8F59905E-B039-40C7-BC41-64E0F51090BD}" type="presParOf" srcId="{79990D5D-252A-429C-87C4-8FF154E9BA81}" destId="{F542DC1D-EBBF-4B4D-83CF-6DBAC1C0CE43}" srcOrd="1" destOrd="0" presId="urn:microsoft.com/office/officeart/2005/8/layout/process3"/>
    <dgm:cxn modelId="{91B3BCD5-AA87-4E13-B7AA-814EE33CAFDE}" type="presParOf" srcId="{79990D5D-252A-429C-87C4-8FF154E9BA81}" destId="{D6A6E4A4-8463-4B52-A2DC-18C283953895}" srcOrd="2" destOrd="0" presId="urn:microsoft.com/office/officeart/2005/8/layout/process3"/>
    <dgm:cxn modelId="{29E238F5-8BD8-44BB-9631-62B116726857}" type="presParOf" srcId="{3C2D38E1-7A26-4DD6-AA0A-4F2C01BE934F}" destId="{AE37F346-898E-4ADF-89B7-D0AAB83E6C74}" srcOrd="5" destOrd="0" presId="urn:microsoft.com/office/officeart/2005/8/layout/process3"/>
    <dgm:cxn modelId="{4DE4F41C-C09A-4E38-B060-A1DD85D31010}" type="presParOf" srcId="{AE37F346-898E-4ADF-89B7-D0AAB83E6C74}" destId="{58AF71F0-F849-4E88-A9ED-32D18D807146}" srcOrd="0" destOrd="0" presId="urn:microsoft.com/office/officeart/2005/8/layout/process3"/>
    <dgm:cxn modelId="{F393E66F-8A64-435C-88F1-0545CF6FC562}" type="presParOf" srcId="{3C2D38E1-7A26-4DD6-AA0A-4F2C01BE934F}" destId="{DFF44D44-29D6-45E5-B482-9998B80793DC}" srcOrd="6" destOrd="0" presId="urn:microsoft.com/office/officeart/2005/8/layout/process3"/>
    <dgm:cxn modelId="{ECDE3201-C15C-49EE-B5BB-145573BBF035}" type="presParOf" srcId="{DFF44D44-29D6-45E5-B482-9998B80793DC}" destId="{D8053328-8BAB-417E-9819-874C49A46398}" srcOrd="0" destOrd="0" presId="urn:microsoft.com/office/officeart/2005/8/layout/process3"/>
    <dgm:cxn modelId="{A2AE59C5-0F5D-47FD-B32F-6F2681C1452B}" type="presParOf" srcId="{DFF44D44-29D6-45E5-B482-9998B80793DC}" destId="{3EFB8873-130A-4DE8-85C8-F1F800CDE96C}" srcOrd="1" destOrd="0" presId="urn:microsoft.com/office/officeart/2005/8/layout/process3"/>
    <dgm:cxn modelId="{DB9F69CC-E4C5-4450-97A3-DEC722B8485C}" type="presParOf" srcId="{DFF44D44-29D6-45E5-B482-9998B80793DC}" destId="{2EF998FA-2B89-42F8-8A04-85DCFD4A7D56}" srcOrd="2" destOrd="0" presId="urn:microsoft.com/office/officeart/2005/8/layout/process3"/>
    <dgm:cxn modelId="{0BE4BB1E-8910-4CF1-889D-944C242A8131}" type="presParOf" srcId="{3C2D38E1-7A26-4DD6-AA0A-4F2C01BE934F}" destId="{505D782F-6DD1-4BF6-B107-25E4B384A85C}" srcOrd="7" destOrd="0" presId="urn:microsoft.com/office/officeart/2005/8/layout/process3"/>
    <dgm:cxn modelId="{9F91104E-69A7-4966-91CD-54E52ED7363B}" type="presParOf" srcId="{505D782F-6DD1-4BF6-B107-25E4B384A85C}" destId="{2BF6C62E-27E7-4599-92AC-5EC9E3603FC9}" srcOrd="0" destOrd="0" presId="urn:microsoft.com/office/officeart/2005/8/layout/process3"/>
    <dgm:cxn modelId="{16FC8F64-32F1-4595-9E6C-320BB9E60753}" type="presParOf" srcId="{3C2D38E1-7A26-4DD6-AA0A-4F2C01BE934F}" destId="{8F07EBDD-E819-48B1-9E40-9DE2935A1228}" srcOrd="8" destOrd="0" presId="urn:microsoft.com/office/officeart/2005/8/layout/process3"/>
    <dgm:cxn modelId="{8C4EF00A-8DBE-4E48-8138-2892FB6B24BF}" type="presParOf" srcId="{8F07EBDD-E819-48B1-9E40-9DE2935A1228}" destId="{AAD6C7ED-4AD3-43F5-9FC7-529828C5853E}" srcOrd="0" destOrd="0" presId="urn:microsoft.com/office/officeart/2005/8/layout/process3"/>
    <dgm:cxn modelId="{991B5F04-199A-4E72-BE83-CFB754B04F34}" type="presParOf" srcId="{8F07EBDD-E819-48B1-9E40-9DE2935A1228}" destId="{1740E53D-7DBD-4256-B699-459A6F3D11A0}" srcOrd="1" destOrd="0" presId="urn:microsoft.com/office/officeart/2005/8/layout/process3"/>
    <dgm:cxn modelId="{F60C1B55-8126-45D0-9BD9-DF92FB554442}" type="presParOf" srcId="{8F07EBDD-E819-48B1-9E40-9DE2935A1228}" destId="{B4D008A0-B9BB-4605-ADCA-507A5A9DC16F}" srcOrd="2" destOrd="0" presId="urn:microsoft.com/office/officeart/2005/8/layout/process3"/>
  </dgm:cxnLst>
  <dgm:bg/>
  <dgm:whole>
    <a:ln>
      <a:solidFill>
        <a:schemeClr val="accent6">
          <a:lumMod val="75000"/>
        </a:schemeClr>
      </a:solidFill>
    </a:ln>
  </dgm:whole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EA84797-F66D-43BB-AE3E-21852A722E48}">
      <dsp:nvSpPr>
        <dsp:cNvPr id="0" name=""/>
        <dsp:cNvSpPr/>
      </dsp:nvSpPr>
      <dsp:spPr>
        <a:xfrm>
          <a:off x="1853" y="2247593"/>
          <a:ext cx="1038613" cy="1038613"/>
        </a:xfrm>
        <a:prstGeom prst="donut">
          <a:avLst>
            <a:gd name="adj" fmla="val 2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EE265B0-FA48-4942-AE09-3B221CEFE6E4}">
      <dsp:nvSpPr>
        <dsp:cNvPr id="0" name=""/>
        <dsp:cNvSpPr/>
      </dsp:nvSpPr>
      <dsp:spPr>
        <a:xfrm rot="18015592">
          <a:off x="367813" y="1400911"/>
          <a:ext cx="1291111" cy="62221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0640" tIns="0" rIns="0" bIns="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1" kern="1200" dirty="0"/>
            <a:t>KM Strategic Framework</a:t>
          </a:r>
        </a:p>
      </dsp:txBody>
      <dsp:txXfrm>
        <a:off x="367813" y="1400911"/>
        <a:ext cx="1291111" cy="622215"/>
      </dsp:txXfrm>
    </dsp:sp>
    <dsp:sp modelId="{8B14A2BD-B413-4985-8152-0ADBFC01594E}">
      <dsp:nvSpPr>
        <dsp:cNvPr id="0" name=""/>
        <dsp:cNvSpPr/>
      </dsp:nvSpPr>
      <dsp:spPr>
        <a:xfrm>
          <a:off x="1118698" y="2497346"/>
          <a:ext cx="539105" cy="539105"/>
        </a:xfrm>
        <a:prstGeom prst="ellips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6352AE6-630E-4C80-9E3B-6CEC942C8960}">
      <dsp:nvSpPr>
        <dsp:cNvPr id="0" name=""/>
        <dsp:cNvSpPr/>
      </dsp:nvSpPr>
      <dsp:spPr>
        <a:xfrm rot="17815177">
          <a:off x="625459" y="3336591"/>
          <a:ext cx="1116872" cy="53851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27940" bIns="0" numCol="1" spcCol="1270" anchor="ctr" anchorCtr="0">
          <a:noAutofit/>
        </a:bodyPr>
        <a:lstStyle/>
        <a:p>
          <a:pPr marL="0" lvl="0" indent="0" algn="r" defTabSz="488950">
            <a:lnSpc>
              <a:spcPct val="90000"/>
            </a:lnSpc>
            <a:spcBef>
              <a:spcPct val="0"/>
            </a:spcBef>
            <a:spcAft>
              <a:spcPts val="0"/>
            </a:spcAft>
            <a:buNone/>
          </a:pPr>
          <a:r>
            <a:rPr lang="en-US" sz="1100" b="1" kern="1200" dirty="0"/>
            <a:t>OPS-5 Study on </a:t>
          </a:r>
        </a:p>
        <a:p>
          <a:pPr marL="0" lvl="0" indent="0" algn="r" defTabSz="488950">
            <a:lnSpc>
              <a:spcPct val="90000"/>
            </a:lnSpc>
            <a:spcBef>
              <a:spcPct val="0"/>
            </a:spcBef>
            <a:spcAft>
              <a:spcPts val="0"/>
            </a:spcAft>
            <a:buNone/>
          </a:pPr>
          <a:r>
            <a:rPr lang="en-US" sz="1100" b="1" kern="1200" dirty="0"/>
            <a:t>KM in the GEF</a:t>
          </a:r>
        </a:p>
      </dsp:txBody>
      <dsp:txXfrm>
        <a:off x="625459" y="3336591"/>
        <a:ext cx="1116872" cy="538513"/>
      </dsp:txXfrm>
    </dsp:sp>
    <dsp:sp modelId="{43638CEE-CC7A-4E00-873E-AE7086C1D882}">
      <dsp:nvSpPr>
        <dsp:cNvPr id="0" name=""/>
        <dsp:cNvSpPr/>
      </dsp:nvSpPr>
      <dsp:spPr>
        <a:xfrm rot="17700000">
          <a:off x="1179429" y="1747588"/>
          <a:ext cx="1116872" cy="53851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1C91A14-EA38-4DC8-AAEE-73A7BE09D4BF}">
      <dsp:nvSpPr>
        <dsp:cNvPr id="0" name=""/>
        <dsp:cNvSpPr/>
      </dsp:nvSpPr>
      <dsp:spPr>
        <a:xfrm>
          <a:off x="1735953" y="2497346"/>
          <a:ext cx="539105" cy="539105"/>
        </a:xfrm>
        <a:prstGeom prst="ellipse">
          <a:avLst/>
        </a:prstGeom>
        <a:solidFill>
          <a:schemeClr val="accent5">
            <a:hueOff val="-1689636"/>
            <a:satOff val="-4355"/>
            <a:lumOff val="-2941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47982B9-C21B-4186-9A2A-6A3C6C637C47}">
      <dsp:nvSpPr>
        <dsp:cNvPr id="0" name=""/>
        <dsp:cNvSpPr/>
      </dsp:nvSpPr>
      <dsp:spPr>
        <a:xfrm rot="17700000">
          <a:off x="1323437" y="3356577"/>
          <a:ext cx="1116872" cy="53851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27940" bIns="0" numCol="1" spcCol="1270" anchor="ctr" anchorCtr="0">
          <a:noAutofit/>
        </a:bodyPr>
        <a:lstStyle/>
        <a:p>
          <a:pPr marL="0" lvl="0" indent="0" algn="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b="1" kern="1200" dirty="0">
              <a:solidFill>
                <a:schemeClr val="accent4">
                  <a:lumMod val="75000"/>
                </a:schemeClr>
              </a:solidFill>
            </a:rPr>
            <a:t>GEF-6 Policy Recommendations </a:t>
          </a:r>
        </a:p>
      </dsp:txBody>
      <dsp:txXfrm>
        <a:off x="1323437" y="3356577"/>
        <a:ext cx="1116872" cy="538513"/>
      </dsp:txXfrm>
    </dsp:sp>
    <dsp:sp modelId="{ABE0B50A-AC67-44C3-8A8E-097F094EB1EC}">
      <dsp:nvSpPr>
        <dsp:cNvPr id="0" name=""/>
        <dsp:cNvSpPr/>
      </dsp:nvSpPr>
      <dsp:spPr>
        <a:xfrm rot="17700000">
          <a:off x="1796684" y="1747588"/>
          <a:ext cx="1116872" cy="53851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6478770-AF7C-4B16-B763-C09A6A5C5AC1}">
      <dsp:nvSpPr>
        <dsp:cNvPr id="0" name=""/>
        <dsp:cNvSpPr/>
      </dsp:nvSpPr>
      <dsp:spPr>
        <a:xfrm>
          <a:off x="2353291" y="2247593"/>
          <a:ext cx="1038613" cy="1038613"/>
        </a:xfrm>
        <a:prstGeom prst="donut">
          <a:avLst>
            <a:gd name="adj" fmla="val 2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04371CA-D16E-4BDC-9186-661EF6DDDCAF}">
      <dsp:nvSpPr>
        <dsp:cNvPr id="0" name=""/>
        <dsp:cNvSpPr/>
      </dsp:nvSpPr>
      <dsp:spPr>
        <a:xfrm rot="17920304">
          <a:off x="2675368" y="1364037"/>
          <a:ext cx="1291111" cy="62221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0640" tIns="0" rIns="0" bIns="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1" kern="1200" dirty="0"/>
            <a:t>KM Approach Paper</a:t>
          </a:r>
        </a:p>
      </dsp:txBody>
      <dsp:txXfrm>
        <a:off x="2675368" y="1364037"/>
        <a:ext cx="1291111" cy="622215"/>
      </dsp:txXfrm>
    </dsp:sp>
    <dsp:sp modelId="{9D0436D6-1EAF-4522-932C-7A8F907C9A15}">
      <dsp:nvSpPr>
        <dsp:cNvPr id="0" name=""/>
        <dsp:cNvSpPr/>
      </dsp:nvSpPr>
      <dsp:spPr>
        <a:xfrm>
          <a:off x="3591308" y="2422617"/>
          <a:ext cx="539105" cy="539105"/>
        </a:xfrm>
        <a:prstGeom prst="ellipse">
          <a:avLst/>
        </a:prstGeom>
        <a:solidFill>
          <a:schemeClr val="accent5">
            <a:hueOff val="-3379271"/>
            <a:satOff val="-8710"/>
            <a:lumOff val="-588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3FDD145-6082-4B04-AC4D-1D7C382F0AF3}">
      <dsp:nvSpPr>
        <dsp:cNvPr id="0" name=""/>
        <dsp:cNvSpPr/>
      </dsp:nvSpPr>
      <dsp:spPr>
        <a:xfrm rot="17831694">
          <a:off x="2799189" y="3236105"/>
          <a:ext cx="1348757" cy="69725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27940" bIns="0" numCol="1" spcCol="1270" anchor="ctr" anchorCtr="0">
          <a:noAutofit/>
        </a:bodyPr>
        <a:lstStyle/>
        <a:p>
          <a:pPr marL="0" lvl="0" indent="0" algn="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b="1" kern="1200" dirty="0">
              <a:solidFill>
                <a:schemeClr val="tx1"/>
              </a:solidFill>
            </a:rPr>
            <a:t>Internal</a:t>
          </a:r>
          <a:r>
            <a:rPr lang="en-US" sz="1100" b="1" kern="1200" dirty="0"/>
            <a:t> Capacity Development – KM Work Stream, KM Advisory Group </a:t>
          </a:r>
        </a:p>
      </dsp:txBody>
      <dsp:txXfrm>
        <a:off x="2799189" y="3236105"/>
        <a:ext cx="1348757" cy="697258"/>
      </dsp:txXfrm>
    </dsp:sp>
    <dsp:sp modelId="{BB24032D-1070-47BD-AEAF-52148FAE926A}">
      <dsp:nvSpPr>
        <dsp:cNvPr id="0" name=""/>
        <dsp:cNvSpPr/>
      </dsp:nvSpPr>
      <dsp:spPr>
        <a:xfrm rot="17700000">
          <a:off x="3651802" y="1608964"/>
          <a:ext cx="1116872" cy="53851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B79A2C4-4678-4D2D-A840-31BA7E13CD06}">
      <dsp:nvSpPr>
        <dsp:cNvPr id="0" name=""/>
        <dsp:cNvSpPr/>
      </dsp:nvSpPr>
      <dsp:spPr>
        <a:xfrm>
          <a:off x="4223265" y="2432578"/>
          <a:ext cx="539105" cy="539105"/>
        </a:xfrm>
        <a:prstGeom prst="ellipse">
          <a:avLst/>
        </a:prstGeom>
        <a:solidFill>
          <a:schemeClr val="accent5">
            <a:hueOff val="-5068907"/>
            <a:satOff val="-13064"/>
            <a:lumOff val="-8824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E3E3A89-845D-4C93-9F83-11FEEBC54883}">
      <dsp:nvSpPr>
        <dsp:cNvPr id="0" name=""/>
        <dsp:cNvSpPr/>
      </dsp:nvSpPr>
      <dsp:spPr>
        <a:xfrm rot="17674862">
          <a:off x="4231384" y="3305856"/>
          <a:ext cx="1116872" cy="53851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27940" bIns="0" numCol="1" spcCol="1270" anchor="ctr" anchorCtr="0">
          <a:noAutofit/>
        </a:bodyPr>
        <a:lstStyle/>
        <a:p>
          <a:pPr marL="0" lvl="0" indent="0" algn="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b="1" kern="1200" dirty="0">
              <a:solidFill>
                <a:srgbClr val="FF0000"/>
              </a:solidFill>
            </a:rPr>
            <a:t>Pilot KM Exercises   </a:t>
          </a:r>
        </a:p>
      </dsp:txBody>
      <dsp:txXfrm>
        <a:off x="4231384" y="3305856"/>
        <a:ext cx="1116872" cy="538513"/>
      </dsp:txXfrm>
    </dsp:sp>
    <dsp:sp modelId="{3DC43A3F-582B-4559-9253-777063A2F836}">
      <dsp:nvSpPr>
        <dsp:cNvPr id="0" name=""/>
        <dsp:cNvSpPr/>
      </dsp:nvSpPr>
      <dsp:spPr>
        <a:xfrm rot="17700000">
          <a:off x="4269057" y="1747588"/>
          <a:ext cx="1116872" cy="53851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1A176C8-9537-48EA-98FC-DADB67B4BE05}">
      <dsp:nvSpPr>
        <dsp:cNvPr id="0" name=""/>
        <dsp:cNvSpPr/>
      </dsp:nvSpPr>
      <dsp:spPr>
        <a:xfrm>
          <a:off x="4833463" y="2422378"/>
          <a:ext cx="539105" cy="539105"/>
        </a:xfrm>
        <a:prstGeom prst="ellipse">
          <a:avLst/>
        </a:prstGeom>
        <a:solidFill>
          <a:schemeClr val="accent5">
            <a:hueOff val="-6758543"/>
            <a:satOff val="-17419"/>
            <a:lumOff val="-1176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E2CAE09-AEFA-4B47-BBF1-E45B645B5626}">
      <dsp:nvSpPr>
        <dsp:cNvPr id="0" name=""/>
        <dsp:cNvSpPr/>
      </dsp:nvSpPr>
      <dsp:spPr>
        <a:xfrm rot="17700000">
          <a:off x="4187084" y="3247697"/>
          <a:ext cx="1116872" cy="53851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27940" bIns="0" numCol="1" spcCol="1270" anchor="ctr" anchorCtr="0">
          <a:noAutofit/>
        </a:bodyPr>
        <a:lstStyle/>
        <a:p>
          <a:pPr marL="0" lvl="0" indent="0" algn="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100" kern="1200" dirty="0"/>
        </a:p>
      </dsp:txBody>
      <dsp:txXfrm>
        <a:off x="4187084" y="3247697"/>
        <a:ext cx="1116872" cy="538513"/>
      </dsp:txXfrm>
    </dsp:sp>
    <dsp:sp modelId="{38961C3F-76A3-4B0F-A181-CE70EB989D4C}">
      <dsp:nvSpPr>
        <dsp:cNvPr id="0" name=""/>
        <dsp:cNvSpPr/>
      </dsp:nvSpPr>
      <dsp:spPr>
        <a:xfrm rot="17700000">
          <a:off x="4886312" y="1747588"/>
          <a:ext cx="1116872" cy="53851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562ADA2-4C61-43B6-90DC-8F522636421C}">
      <dsp:nvSpPr>
        <dsp:cNvPr id="0" name=""/>
        <dsp:cNvSpPr/>
      </dsp:nvSpPr>
      <dsp:spPr>
        <a:xfrm>
          <a:off x="5442919" y="2247593"/>
          <a:ext cx="1038613" cy="1038613"/>
        </a:xfrm>
        <a:prstGeom prst="donut">
          <a:avLst>
            <a:gd name="adj" fmla="val 2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BF00F43-9B3E-424A-BBE5-33AB121837F0}">
      <dsp:nvSpPr>
        <dsp:cNvPr id="0" name=""/>
        <dsp:cNvSpPr/>
      </dsp:nvSpPr>
      <dsp:spPr>
        <a:xfrm rot="17745702">
          <a:off x="3577562" y="3338908"/>
          <a:ext cx="1312728" cy="61213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7940" tIns="0" rIns="0" bIns="0" numCol="1" spcCol="1270" anchor="ctr" anchorCtr="0">
          <a:noAutofit/>
        </a:bodyPr>
        <a:lstStyle/>
        <a:p>
          <a:pPr marL="0" lvl="0" indent="0" algn="r" defTabSz="488950">
            <a:lnSpc>
              <a:spcPct val="90000"/>
            </a:lnSpc>
            <a:spcBef>
              <a:spcPct val="0"/>
            </a:spcBef>
            <a:spcAft>
              <a:spcPts val="0"/>
            </a:spcAft>
            <a:buNone/>
          </a:pPr>
          <a:r>
            <a:rPr lang="en-US" sz="1100" b="1" kern="1200" dirty="0">
              <a:latin typeface="Calibri" panose="020F0502020204030204"/>
              <a:ea typeface="+mn-ea"/>
              <a:cs typeface="+mn-cs"/>
            </a:rPr>
            <a:t>Internal KM Survey, Country KM Surveys,</a:t>
          </a:r>
        </a:p>
        <a:p>
          <a:pPr marL="0" lvl="0" indent="0" algn="r" defTabSz="488950">
            <a:lnSpc>
              <a:spcPct val="90000"/>
            </a:lnSpc>
            <a:spcBef>
              <a:spcPct val="0"/>
            </a:spcBef>
            <a:spcAft>
              <a:spcPts val="0"/>
            </a:spcAft>
            <a:buNone/>
          </a:pPr>
          <a:r>
            <a:rPr lang="en-US" sz="1100" b="1" kern="1200" dirty="0">
              <a:latin typeface="Calibri" panose="020F0502020204030204"/>
              <a:ea typeface="+mn-ea"/>
              <a:cs typeface="+mn-cs"/>
            </a:rPr>
            <a:t>KM Audit, Knowledge Assets Analysis </a:t>
          </a:r>
        </a:p>
      </dsp:txBody>
      <dsp:txXfrm>
        <a:off x="3577562" y="3338908"/>
        <a:ext cx="1312728" cy="612135"/>
      </dsp:txXfrm>
    </dsp:sp>
    <dsp:sp modelId="{0EB8E92F-285C-4E4F-A165-AD95776366BF}">
      <dsp:nvSpPr>
        <dsp:cNvPr id="0" name=""/>
        <dsp:cNvSpPr/>
      </dsp:nvSpPr>
      <dsp:spPr>
        <a:xfrm>
          <a:off x="7089386" y="2202694"/>
          <a:ext cx="1038613" cy="1038613"/>
        </a:xfrm>
        <a:prstGeom prst="donut">
          <a:avLst>
            <a:gd name="adj" fmla="val 2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3BB8376-BA66-4ECC-B3BA-B0BAE7FC482E}">
      <dsp:nvSpPr>
        <dsp:cNvPr id="0" name=""/>
        <dsp:cNvSpPr/>
      </dsp:nvSpPr>
      <dsp:spPr>
        <a:xfrm rot="17700000">
          <a:off x="6925807" y="1400911"/>
          <a:ext cx="1291111" cy="62221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3180" tIns="0" rIns="0" bIns="0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700" kern="1200" dirty="0"/>
        </a:p>
      </dsp:txBody>
      <dsp:txXfrm>
        <a:off x="6925807" y="1400911"/>
        <a:ext cx="1291111" cy="622215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C28F69C-C7DB-41FD-8D9C-038D646ACAD9}">
      <dsp:nvSpPr>
        <dsp:cNvPr id="0" name=""/>
        <dsp:cNvSpPr/>
      </dsp:nvSpPr>
      <dsp:spPr>
        <a:xfrm>
          <a:off x="2026921" y="2168787"/>
          <a:ext cx="1620553" cy="1425449"/>
        </a:xfrm>
        <a:prstGeom prst="hexagon">
          <a:avLst>
            <a:gd name="adj" fmla="val 25000"/>
            <a:gd name="vf" fmla="val 1154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12700" rIns="0" bIns="127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00" b="1" kern="1200" dirty="0">
              <a:solidFill>
                <a:srgbClr val="002060"/>
              </a:solidFill>
            </a:rPr>
            <a:t>GEF Communications Public Relations </a:t>
          </a:r>
          <a:r>
            <a:rPr lang="en-US" sz="1000" b="0" kern="1200" dirty="0"/>
            <a:t>Website, Publications, Videos, Social Media, Events  Presentations </a:t>
          </a:r>
        </a:p>
      </dsp:txBody>
      <dsp:txXfrm>
        <a:off x="2280755" y="2392061"/>
        <a:ext cx="1112886" cy="978901"/>
      </dsp:txXfrm>
    </dsp:sp>
    <dsp:sp modelId="{1CC8C3D6-6B14-45DD-B39C-5B23DF6719D2}">
      <dsp:nvSpPr>
        <dsp:cNvPr id="0" name=""/>
        <dsp:cNvSpPr/>
      </dsp:nvSpPr>
      <dsp:spPr>
        <a:xfrm>
          <a:off x="2083240" y="2811231"/>
          <a:ext cx="180823" cy="156115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E375A9F-7F09-4AE1-8F6F-7BA801896000}">
      <dsp:nvSpPr>
        <dsp:cNvPr id="0" name=""/>
        <dsp:cNvSpPr/>
      </dsp:nvSpPr>
      <dsp:spPr>
        <a:xfrm>
          <a:off x="710318" y="1478200"/>
          <a:ext cx="1552789" cy="1333030"/>
        </a:xfrm>
        <a:prstGeom prst="hexagon">
          <a:avLst>
            <a:gd name="adj" fmla="val 25000"/>
            <a:gd name="vf" fmla="val 115470"/>
          </a:avLst>
        </a:prstGeom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28000" b="-28000"/>
          </a:stretch>
        </a:blip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9713064-75BF-4D05-B983-006A9C08551C}">
      <dsp:nvSpPr>
        <dsp:cNvPr id="0" name=""/>
        <dsp:cNvSpPr/>
      </dsp:nvSpPr>
      <dsp:spPr>
        <a:xfrm>
          <a:off x="1773256" y="2633801"/>
          <a:ext cx="180823" cy="156115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0FDAB70-A4A6-4A7B-987B-B21951E949CC}">
      <dsp:nvSpPr>
        <dsp:cNvPr id="0" name=""/>
        <dsp:cNvSpPr/>
      </dsp:nvSpPr>
      <dsp:spPr>
        <a:xfrm>
          <a:off x="3382493" y="1473592"/>
          <a:ext cx="1552789" cy="1333030"/>
        </a:xfrm>
        <a:prstGeom prst="hexagon">
          <a:avLst>
            <a:gd name="adj" fmla="val 25000"/>
            <a:gd name="vf" fmla="val 115470"/>
          </a:avLst>
        </a:prstGeom>
        <a:solidFill>
          <a:srgbClr val="92D050"/>
        </a:solidFill>
        <a:ln w="12700" cap="flat" cmpd="sng" algn="ctr">
          <a:solidFill>
            <a:schemeClr val="bg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12700" rIns="0" bIns="127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00" b="1" kern="1200" dirty="0">
              <a:solidFill>
                <a:schemeClr val="tx1"/>
              </a:solidFill>
            </a:rPr>
            <a:t>Targeted Knowledge and Learning Projects</a:t>
          </a:r>
        </a:p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00" b="1" kern="1200" dirty="0">
              <a:solidFill>
                <a:schemeClr val="tx1"/>
              </a:solidFill>
            </a:rPr>
            <a:t> </a:t>
          </a:r>
          <a:r>
            <a:rPr lang="en-US" sz="1000" b="1" kern="1200" dirty="0">
              <a:solidFill>
                <a:schemeClr val="accent5"/>
              </a:solidFill>
            </a:rPr>
            <a:t>Financed by the GEF</a:t>
          </a:r>
        </a:p>
      </dsp:txBody>
      <dsp:txXfrm>
        <a:off x="3622978" y="1680042"/>
        <a:ext cx="1071819" cy="920130"/>
      </dsp:txXfrm>
    </dsp:sp>
    <dsp:sp modelId="{472BB40C-C1D4-4B78-8061-343480B3A1DF}">
      <dsp:nvSpPr>
        <dsp:cNvPr id="0" name=""/>
        <dsp:cNvSpPr/>
      </dsp:nvSpPr>
      <dsp:spPr>
        <a:xfrm>
          <a:off x="4451172" y="2626888"/>
          <a:ext cx="180823" cy="156115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7C6D267-FD65-4196-AC91-D486726CED0C}">
      <dsp:nvSpPr>
        <dsp:cNvPr id="0" name=""/>
        <dsp:cNvSpPr/>
      </dsp:nvSpPr>
      <dsp:spPr>
        <a:xfrm>
          <a:off x="4718103" y="2212116"/>
          <a:ext cx="1552789" cy="1333030"/>
        </a:xfrm>
        <a:prstGeom prst="hexagon">
          <a:avLst>
            <a:gd name="adj" fmla="val 25000"/>
            <a:gd name="vf" fmla="val 115470"/>
          </a:avLst>
        </a:prstGeom>
        <a:noFill/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0224478-A5D9-41DF-A801-A48A226D4139}">
      <dsp:nvSpPr>
        <dsp:cNvPr id="0" name=""/>
        <dsp:cNvSpPr/>
      </dsp:nvSpPr>
      <dsp:spPr>
        <a:xfrm>
          <a:off x="4755416" y="2805470"/>
          <a:ext cx="180823" cy="156115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2C223EF-2CA8-4348-8D6A-6E9876B03C17}">
      <dsp:nvSpPr>
        <dsp:cNvPr id="0" name=""/>
        <dsp:cNvSpPr/>
      </dsp:nvSpPr>
      <dsp:spPr>
        <a:xfrm>
          <a:off x="2099250" y="740828"/>
          <a:ext cx="1552789" cy="1333030"/>
        </a:xfrm>
        <a:prstGeom prst="hexagon">
          <a:avLst>
            <a:gd name="adj" fmla="val 25000"/>
            <a:gd name="vf" fmla="val 1154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12700" rIns="0" bIns="12700" numCol="1" spcCol="1270" anchor="ctr" anchorCtr="0">
          <a:noAutofit/>
        </a:bodyPr>
        <a:lstStyle/>
        <a:p>
          <a:pPr mar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00" b="1" kern="1200" dirty="0">
              <a:solidFill>
                <a:schemeClr val="tx1"/>
              </a:solidFill>
            </a:rPr>
            <a:t>GEF Projects and Programs</a:t>
          </a:r>
        </a:p>
        <a:p>
          <a:pPr marL="0" lvl="1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00" kern="1200" dirty="0"/>
            <a:t>Incorporating KM &amp; learning from past experience (PIF and CEO Endorsement  Review Criteria)</a:t>
          </a:r>
        </a:p>
      </dsp:txBody>
      <dsp:txXfrm>
        <a:off x="2339735" y="947278"/>
        <a:ext cx="1071819" cy="920130"/>
      </dsp:txXfrm>
    </dsp:sp>
    <dsp:sp modelId="{775F8C80-7B69-40AE-95F7-8E6B5443FB25}">
      <dsp:nvSpPr>
        <dsp:cNvPr id="0" name=""/>
        <dsp:cNvSpPr/>
      </dsp:nvSpPr>
      <dsp:spPr>
        <a:xfrm>
          <a:off x="3297949" y="1030149"/>
          <a:ext cx="180823" cy="156115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AA0561D-11C1-4C8A-875C-A6890EA3B232}">
      <dsp:nvSpPr>
        <dsp:cNvPr id="0" name=""/>
        <dsp:cNvSpPr/>
      </dsp:nvSpPr>
      <dsp:spPr>
        <a:xfrm>
          <a:off x="3382493" y="0"/>
          <a:ext cx="1552789" cy="1333030"/>
        </a:xfrm>
        <a:prstGeom prst="hexagon">
          <a:avLst>
            <a:gd name="adj" fmla="val 25000"/>
            <a:gd name="vf" fmla="val 115470"/>
          </a:avLst>
        </a:prstGeom>
        <a:noFill/>
        <a:ln w="12700" cap="flat" cmpd="sng" algn="ctr">
          <a:solidFill>
            <a:schemeClr val="bg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90CC9BB-1863-4024-8D02-DA1B254BE79B}">
      <dsp:nvSpPr>
        <dsp:cNvPr id="0" name=""/>
        <dsp:cNvSpPr/>
      </dsp:nvSpPr>
      <dsp:spPr>
        <a:xfrm>
          <a:off x="3426504" y="590473"/>
          <a:ext cx="180823" cy="156115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5985C14-FB5B-4CBA-BDDD-3A8C3E3818E0}">
      <dsp:nvSpPr>
        <dsp:cNvPr id="0" name=""/>
        <dsp:cNvSpPr/>
      </dsp:nvSpPr>
      <dsp:spPr>
        <a:xfrm>
          <a:off x="4718103" y="738524"/>
          <a:ext cx="1552789" cy="1333030"/>
        </a:xfrm>
        <a:prstGeom prst="hexagon">
          <a:avLst>
            <a:gd name="adj" fmla="val 25000"/>
            <a:gd name="vf" fmla="val 1154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12700" rIns="0" bIns="127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00" b="1" kern="1200" dirty="0">
              <a:solidFill>
                <a:srgbClr val="002060"/>
              </a:solidFill>
            </a:rPr>
            <a:t>Country Support Program</a:t>
          </a:r>
        </a:p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00" b="0" kern="1200" dirty="0"/>
            <a:t>Expanded Constituency Workshops </a:t>
          </a:r>
        </a:p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00" b="0" kern="1200" dirty="0">
              <a:solidFill>
                <a:schemeClr val="tx1"/>
              </a:solidFill>
            </a:rPr>
            <a:t>GEF Knowledge Days</a:t>
          </a:r>
        </a:p>
      </dsp:txBody>
      <dsp:txXfrm>
        <a:off x="4958588" y="944974"/>
        <a:ext cx="1071819" cy="920130"/>
      </dsp:txXfrm>
    </dsp:sp>
    <dsp:sp modelId="{DCD06189-BCF9-4025-993B-313AB186FB06}">
      <dsp:nvSpPr>
        <dsp:cNvPr id="0" name=""/>
        <dsp:cNvSpPr/>
      </dsp:nvSpPr>
      <dsp:spPr>
        <a:xfrm>
          <a:off x="6061367" y="1328998"/>
          <a:ext cx="180823" cy="156115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AB3AD9C-B088-466A-8B92-13B20EE592FD}">
      <dsp:nvSpPr>
        <dsp:cNvPr id="0" name=""/>
        <dsp:cNvSpPr/>
      </dsp:nvSpPr>
      <dsp:spPr>
        <a:xfrm>
          <a:off x="6053713" y="1487993"/>
          <a:ext cx="1552789" cy="1333030"/>
        </a:xfrm>
        <a:prstGeom prst="hexagon">
          <a:avLst>
            <a:gd name="adj" fmla="val 25000"/>
            <a:gd name="vf" fmla="val 115470"/>
          </a:avLst>
        </a:prstGeom>
        <a:blipFill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7000" r="-7000"/>
          </a:stretch>
        </a:blip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2A20223-637D-4A76-AEF6-063FAF005F1F}">
      <dsp:nvSpPr>
        <dsp:cNvPr id="0" name=""/>
        <dsp:cNvSpPr/>
      </dsp:nvSpPr>
      <dsp:spPr>
        <a:xfrm>
          <a:off x="6356043" y="1511612"/>
          <a:ext cx="180823" cy="156115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9219C0E-DC6C-4A87-B54F-17761E86216C}">
      <dsp:nvSpPr>
        <dsp:cNvPr id="0" name=""/>
        <dsp:cNvSpPr/>
      </dsp:nvSpPr>
      <dsp:spPr>
        <a:xfrm>
          <a:off x="6053713" y="13825"/>
          <a:ext cx="1552789" cy="1333030"/>
        </a:xfrm>
        <a:prstGeom prst="hexagon">
          <a:avLst>
            <a:gd name="adj" fmla="val 25000"/>
            <a:gd name="vf" fmla="val 115470"/>
          </a:avLst>
        </a:prstGeom>
        <a:noFill/>
        <a:ln w="12700" cap="flat" cmpd="sng" algn="ctr">
          <a:solidFill>
            <a:schemeClr val="bg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13970" rIns="0" bIns="13970" numCol="1" spcCol="1270" anchor="ctr" anchorCtr="0">
          <a:noAutofit/>
        </a:bodyPr>
        <a:lstStyle/>
        <a:p>
          <a:pPr mar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b="1" kern="1200" dirty="0">
              <a:solidFill>
                <a:schemeClr val="tx1"/>
              </a:solidFill>
            </a:rPr>
            <a:t>GEF Communities of Practice </a:t>
          </a:r>
        </a:p>
        <a:p>
          <a:pPr marL="0" lvl="1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b="1" kern="1200" dirty="0">
              <a:solidFill>
                <a:srgbClr val="00B0F0"/>
              </a:solidFill>
            </a:rPr>
            <a:t>IW: Learn</a:t>
          </a:r>
        </a:p>
        <a:p>
          <a:pPr marL="0" lvl="1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b="1" kern="1200" dirty="0">
              <a:solidFill>
                <a:srgbClr val="00B0F0"/>
              </a:solidFill>
            </a:rPr>
            <a:t>Green Finance</a:t>
          </a:r>
        </a:p>
        <a:p>
          <a:pPr marL="0" lvl="1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b="1" kern="1200" dirty="0" err="1">
              <a:solidFill>
                <a:schemeClr val="tx1"/>
              </a:solidFill>
            </a:rPr>
            <a:t>GEFNet</a:t>
          </a:r>
          <a:r>
            <a:rPr lang="en-US" sz="1100" b="1" kern="1200" dirty="0">
              <a:solidFill>
                <a:schemeClr val="tx1"/>
              </a:solidFill>
            </a:rPr>
            <a:t>?</a:t>
          </a:r>
        </a:p>
      </dsp:txBody>
      <dsp:txXfrm>
        <a:off x="6294198" y="220275"/>
        <a:ext cx="1071819" cy="920130"/>
      </dsp:txXfrm>
    </dsp:sp>
    <dsp:sp modelId="{414B5219-5D64-4365-8F0F-14D288E4C5B8}">
      <dsp:nvSpPr>
        <dsp:cNvPr id="0" name=""/>
        <dsp:cNvSpPr/>
      </dsp:nvSpPr>
      <dsp:spPr>
        <a:xfrm>
          <a:off x="7396976" y="611788"/>
          <a:ext cx="180823" cy="156115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4AD911D-9658-4731-A698-146726A2C8B7}">
      <dsp:nvSpPr>
        <dsp:cNvPr id="0" name=""/>
        <dsp:cNvSpPr/>
      </dsp:nvSpPr>
      <dsp:spPr>
        <a:xfrm>
          <a:off x="7390279" y="758110"/>
          <a:ext cx="1552789" cy="1333030"/>
        </a:xfrm>
        <a:prstGeom prst="hexagon">
          <a:avLst>
            <a:gd name="adj" fmla="val 25000"/>
            <a:gd name="vf" fmla="val 115470"/>
          </a:avLst>
        </a:prstGeom>
        <a:noFill/>
        <a:ln w="12700" cap="flat" cmpd="sng" algn="ctr">
          <a:solidFill>
            <a:schemeClr val="bg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D88EDE8-209B-4CB7-88E0-9B64FB1A6A39}">
      <dsp:nvSpPr>
        <dsp:cNvPr id="0" name=""/>
        <dsp:cNvSpPr/>
      </dsp:nvSpPr>
      <dsp:spPr>
        <a:xfrm>
          <a:off x="7699306" y="787490"/>
          <a:ext cx="180823" cy="156115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9F7B43B-BD88-41A7-993F-39AC84F83129}">
      <dsp:nvSpPr>
        <dsp:cNvPr id="0" name=""/>
        <dsp:cNvSpPr/>
      </dsp:nvSpPr>
      <dsp:spPr>
        <a:xfrm>
          <a:off x="7390279" y="2198525"/>
          <a:ext cx="1552789" cy="1394776"/>
        </a:xfrm>
        <a:prstGeom prst="hexagon">
          <a:avLst>
            <a:gd name="adj" fmla="val 25000"/>
            <a:gd name="vf" fmla="val 115470"/>
          </a:avLst>
        </a:prstGeom>
        <a:solidFill>
          <a:srgbClr val="92D050"/>
        </a:solidFill>
        <a:ln w="12700" cap="flat" cmpd="sng" algn="ctr">
          <a:solidFill>
            <a:schemeClr val="bg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12700" rIns="0" bIns="127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00" b="1" kern="1200" dirty="0">
              <a:solidFill>
                <a:schemeClr val="tx1"/>
              </a:solidFill>
            </a:rPr>
            <a:t>GEF Agency Knowledge and Learning Initiatives</a:t>
          </a:r>
        </a:p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00" b="1" kern="1200" dirty="0">
              <a:solidFill>
                <a:schemeClr val="accent5"/>
              </a:solidFill>
            </a:rPr>
            <a:t>Websites, Databases, Publications, Events </a:t>
          </a:r>
        </a:p>
      </dsp:txBody>
      <dsp:txXfrm>
        <a:off x="7635909" y="2419160"/>
        <a:ext cx="1061529" cy="953506"/>
      </dsp:txXfrm>
    </dsp:sp>
    <dsp:sp modelId="{5A76B655-2A1E-4475-B511-7D6F7FD6A439}">
      <dsp:nvSpPr>
        <dsp:cNvPr id="0" name=""/>
        <dsp:cNvSpPr/>
      </dsp:nvSpPr>
      <dsp:spPr>
        <a:xfrm>
          <a:off x="7697393" y="3397096"/>
          <a:ext cx="180823" cy="156115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954F343-9AE6-4B87-8D37-D5BD7218ADE5}">
      <dsp:nvSpPr>
        <dsp:cNvPr id="0" name=""/>
        <dsp:cNvSpPr/>
      </dsp:nvSpPr>
      <dsp:spPr>
        <a:xfrm>
          <a:off x="6053713" y="2959281"/>
          <a:ext cx="1552789" cy="1333030"/>
        </a:xfrm>
        <a:prstGeom prst="hexagon">
          <a:avLst>
            <a:gd name="adj" fmla="val 25000"/>
            <a:gd name="vf" fmla="val 115470"/>
          </a:avLst>
        </a:prstGeom>
        <a:solidFill>
          <a:schemeClr val="accent1">
            <a:alpha val="9000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3373C14-A1AC-4E50-9FE2-1BF87C33236D}">
      <dsp:nvSpPr>
        <dsp:cNvPr id="0" name=""/>
        <dsp:cNvSpPr/>
      </dsp:nvSpPr>
      <dsp:spPr>
        <a:xfrm>
          <a:off x="7409414" y="3543994"/>
          <a:ext cx="180823" cy="156115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3C68A36-B7BD-4C8F-8DD3-8D12A7E6B2CC}">
      <dsp:nvSpPr>
        <dsp:cNvPr id="0" name=""/>
        <dsp:cNvSpPr/>
      </dsp:nvSpPr>
      <dsp:spPr>
        <a:xfrm>
          <a:off x="3381537" y="2950640"/>
          <a:ext cx="1552789" cy="1333030"/>
        </a:xfrm>
        <a:prstGeom prst="hexagon">
          <a:avLst>
            <a:gd name="adj" fmla="val 25000"/>
            <a:gd name="vf" fmla="val 115470"/>
          </a:avLst>
        </a:prstGeom>
        <a:solidFill>
          <a:schemeClr val="accent1"/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15240" rIns="0" bIns="1524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b="1" kern="1200" dirty="0">
              <a:solidFill>
                <a:schemeClr val="tx1"/>
              </a:solidFill>
            </a:rPr>
            <a:t>GEF KM Advisory Group </a:t>
          </a:r>
          <a:endParaRPr lang="en-US" sz="1200" kern="1200" dirty="0"/>
        </a:p>
      </dsp:txBody>
      <dsp:txXfrm>
        <a:off x="3622022" y="3157090"/>
        <a:ext cx="1071819" cy="920130"/>
      </dsp:txXfrm>
    </dsp:sp>
    <dsp:sp modelId="{BEA09F86-4075-4285-8CC2-D2D5896A8320}">
      <dsp:nvSpPr>
        <dsp:cNvPr id="0" name=""/>
        <dsp:cNvSpPr/>
      </dsp:nvSpPr>
      <dsp:spPr>
        <a:xfrm>
          <a:off x="3425547" y="3541690"/>
          <a:ext cx="180823" cy="156115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120F552-9CEB-4F2B-BFE8-1E86D2149813}">
      <dsp:nvSpPr>
        <dsp:cNvPr id="0" name=""/>
        <dsp:cNvSpPr/>
      </dsp:nvSpPr>
      <dsp:spPr>
        <a:xfrm>
          <a:off x="2044970" y="3692045"/>
          <a:ext cx="1552789" cy="1333030"/>
        </a:xfrm>
        <a:prstGeom prst="hexagon">
          <a:avLst>
            <a:gd name="adj" fmla="val 25000"/>
            <a:gd name="vf" fmla="val 115470"/>
          </a:avLst>
        </a:prstGeom>
        <a:noFill/>
        <a:ln w="12700" cap="flat" cmpd="sng" algn="ctr">
          <a:solidFill>
            <a:schemeClr val="bg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85EAEEE-F872-4427-80A4-C0720711A3A0}">
      <dsp:nvSpPr>
        <dsp:cNvPr id="0" name=""/>
        <dsp:cNvSpPr/>
      </dsp:nvSpPr>
      <dsp:spPr>
        <a:xfrm>
          <a:off x="3102169" y="3710479"/>
          <a:ext cx="180823" cy="156115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D193FDB-B597-488C-A746-0E6A8E28C91A}">
      <dsp:nvSpPr>
        <dsp:cNvPr id="0" name=""/>
        <dsp:cNvSpPr/>
      </dsp:nvSpPr>
      <dsp:spPr>
        <a:xfrm>
          <a:off x="8719191" y="2976564"/>
          <a:ext cx="1552789" cy="1333030"/>
        </a:xfrm>
        <a:prstGeom prst="hexagon">
          <a:avLst>
            <a:gd name="adj" fmla="val 25000"/>
            <a:gd name="vf" fmla="val 115470"/>
          </a:avLst>
        </a:prstGeom>
        <a:solidFill>
          <a:schemeClr val="accent1"/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13970" rIns="0" bIns="1397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b="1" kern="1200" dirty="0">
              <a:solidFill>
                <a:schemeClr val="tx1"/>
              </a:solidFill>
            </a:rPr>
            <a:t>STAP</a:t>
          </a:r>
        </a:p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b="0" kern="1200" dirty="0">
              <a:solidFill>
                <a:schemeClr val="bg1"/>
              </a:solidFill>
            </a:rPr>
            <a:t>Scientific Knowledge Capture, Analysis and Sharing </a:t>
          </a:r>
        </a:p>
      </dsp:txBody>
      <dsp:txXfrm>
        <a:off x="8959676" y="3183014"/>
        <a:ext cx="1071819" cy="920130"/>
      </dsp:txXfrm>
    </dsp:sp>
    <dsp:sp modelId="{378F46F3-7E73-4791-B2DC-CCBBCA6E2221}">
      <dsp:nvSpPr>
        <dsp:cNvPr id="0" name=""/>
        <dsp:cNvSpPr/>
      </dsp:nvSpPr>
      <dsp:spPr>
        <a:xfrm>
          <a:off x="9027262" y="4144261"/>
          <a:ext cx="180823" cy="156115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CCB954B-E90F-4EAD-9926-BCFE0D26D3AA}">
      <dsp:nvSpPr>
        <dsp:cNvPr id="0" name=""/>
        <dsp:cNvSpPr/>
      </dsp:nvSpPr>
      <dsp:spPr>
        <a:xfrm>
          <a:off x="7383582" y="3705871"/>
          <a:ext cx="1552789" cy="1333030"/>
        </a:xfrm>
        <a:prstGeom prst="hexagon">
          <a:avLst>
            <a:gd name="adj" fmla="val 25000"/>
            <a:gd name="vf" fmla="val 115470"/>
          </a:avLst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4000" r="-14000"/>
          </a:stretch>
        </a:blip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CDA04F1-5D7C-4A9A-A819-6D522C67FE29}">
      <dsp:nvSpPr>
        <dsp:cNvPr id="0" name=""/>
        <dsp:cNvSpPr/>
      </dsp:nvSpPr>
      <dsp:spPr>
        <a:xfrm>
          <a:off x="8739283" y="4291160"/>
          <a:ext cx="180823" cy="156115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7AAAD0B-CEB5-44B8-8D72-6A048318F001}">
      <dsp:nvSpPr>
        <dsp:cNvPr id="0" name=""/>
        <dsp:cNvSpPr/>
      </dsp:nvSpPr>
      <dsp:spPr>
        <a:xfrm>
          <a:off x="8724932" y="28803"/>
          <a:ext cx="1552789" cy="1333030"/>
        </a:xfrm>
        <a:prstGeom prst="hexagon">
          <a:avLst>
            <a:gd name="adj" fmla="val 25000"/>
            <a:gd name="vf" fmla="val 115470"/>
          </a:avLst>
        </a:prstGeom>
        <a:solidFill>
          <a:schemeClr val="accent1"/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15240" rIns="0" bIns="1524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b="1" kern="1200" dirty="0">
              <a:solidFill>
                <a:schemeClr val="tx1"/>
              </a:solidFill>
            </a:rPr>
            <a:t>IEO</a:t>
          </a:r>
        </a:p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b="0" kern="1200" dirty="0">
              <a:solidFill>
                <a:schemeClr val="bg1"/>
              </a:solidFill>
            </a:rPr>
            <a:t>Evaluation of Results, Impact and Lessons from the GEF Portfolio</a:t>
          </a:r>
        </a:p>
      </dsp:txBody>
      <dsp:txXfrm>
        <a:off x="8965417" y="235253"/>
        <a:ext cx="1071819" cy="920130"/>
      </dsp:txXfrm>
    </dsp:sp>
    <dsp:sp modelId="{5FE69907-3073-4BFF-98E6-AAEA4B0C9944}">
      <dsp:nvSpPr>
        <dsp:cNvPr id="0" name=""/>
        <dsp:cNvSpPr/>
      </dsp:nvSpPr>
      <dsp:spPr>
        <a:xfrm>
          <a:off x="9799351" y="1200534"/>
          <a:ext cx="180823" cy="156115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199205C-E3B7-4B64-B82A-5495F84AFBFA}">
      <dsp:nvSpPr>
        <dsp:cNvPr id="0" name=""/>
        <dsp:cNvSpPr/>
      </dsp:nvSpPr>
      <dsp:spPr>
        <a:xfrm>
          <a:off x="8724932" y="1500091"/>
          <a:ext cx="1552789" cy="1333030"/>
        </a:xfrm>
        <a:prstGeom prst="hexagon">
          <a:avLst>
            <a:gd name="adj" fmla="val 25000"/>
            <a:gd name="vf" fmla="val 115470"/>
          </a:avLst>
        </a:prstGeom>
        <a:blipFill>
          <a:blip xmlns:r="http://schemas.openxmlformats.org/officeDocument/2006/relationships"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3000" r="-3000"/>
          </a:stretch>
        </a:blip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6FC13BA-A513-4FFB-B0BB-8D17C668BA91}">
      <dsp:nvSpPr>
        <dsp:cNvPr id="0" name=""/>
        <dsp:cNvSpPr/>
      </dsp:nvSpPr>
      <dsp:spPr>
        <a:xfrm>
          <a:off x="9799351" y="1508156"/>
          <a:ext cx="180823" cy="156115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8B408F6-14FB-40CB-8A61-1AF913BA42DC}">
      <dsp:nvSpPr>
        <dsp:cNvPr id="0" name=""/>
        <dsp:cNvSpPr/>
      </dsp:nvSpPr>
      <dsp:spPr>
        <a:xfrm>
          <a:off x="4765887" y="3667333"/>
          <a:ext cx="1552789" cy="1333030"/>
        </a:xfrm>
        <a:prstGeom prst="hexagon">
          <a:avLst>
            <a:gd name="adj" fmla="val 25000"/>
            <a:gd name="vf" fmla="val 115470"/>
          </a:avLst>
        </a:prstGeom>
        <a:solidFill>
          <a:schemeClr val="accent1"/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12700" rIns="0" bIns="127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00" b="1" kern="1200" dirty="0">
              <a:solidFill>
                <a:schemeClr val="tx1"/>
              </a:solidFill>
            </a:rPr>
            <a:t>GEF KALEO</a:t>
          </a:r>
        </a:p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00" b="0" kern="1200" dirty="0">
              <a:solidFill>
                <a:schemeClr val="bg1"/>
              </a:solidFill>
            </a:rPr>
            <a:t>“Ask the Expert” </a:t>
          </a:r>
        </a:p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00" b="0" kern="1200" dirty="0">
              <a:solidFill>
                <a:schemeClr val="bg1"/>
              </a:solidFill>
            </a:rPr>
            <a:t>Online Tool and Knowledgebase</a:t>
          </a:r>
        </a:p>
      </dsp:txBody>
      <dsp:txXfrm>
        <a:off x="5006372" y="3873783"/>
        <a:ext cx="1071819" cy="920130"/>
      </dsp:txXfrm>
    </dsp:sp>
    <dsp:sp modelId="{7CB721FE-437A-47BE-A6A1-0CBA9E374011}">
      <dsp:nvSpPr>
        <dsp:cNvPr id="0" name=""/>
        <dsp:cNvSpPr/>
      </dsp:nvSpPr>
      <dsp:spPr>
        <a:xfrm>
          <a:off x="5019476" y="4865504"/>
          <a:ext cx="180823" cy="156115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1F91A76-1C4E-42DB-9BDB-550893F8FC20}">
      <dsp:nvSpPr>
        <dsp:cNvPr id="0" name=""/>
        <dsp:cNvSpPr/>
      </dsp:nvSpPr>
      <dsp:spPr>
        <a:xfrm>
          <a:off x="3388358" y="4368716"/>
          <a:ext cx="1552789" cy="1333030"/>
        </a:xfrm>
        <a:prstGeom prst="hexagon">
          <a:avLst>
            <a:gd name="adj" fmla="val 25000"/>
            <a:gd name="vf" fmla="val 115470"/>
          </a:avLst>
        </a:prstGeom>
        <a:blipFill>
          <a:blip xmlns:r="http://schemas.openxmlformats.org/officeDocument/2006/relationships"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5000" r="-25000"/>
          </a:stretch>
        </a:blip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42CCEE9-E5AF-4F4A-A5A6-5C91B1744789}">
      <dsp:nvSpPr>
        <dsp:cNvPr id="0" name=""/>
        <dsp:cNvSpPr/>
      </dsp:nvSpPr>
      <dsp:spPr>
        <a:xfrm>
          <a:off x="4731497" y="5012402"/>
          <a:ext cx="180823" cy="156115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A28F6D2-3BE2-4C24-AEED-2BBA6AFFBA88}">
      <dsp:nvSpPr>
        <dsp:cNvPr id="0" name=""/>
        <dsp:cNvSpPr/>
      </dsp:nvSpPr>
      <dsp:spPr>
        <a:xfrm>
          <a:off x="788669" y="0"/>
          <a:ext cx="8938260" cy="4351338"/>
        </a:xfrm>
        <a:prstGeom prst="rightArrow">
          <a:avLst/>
        </a:prstGeom>
        <a:solidFill>
          <a:schemeClr val="accent6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8DE2D14-9932-4526-9D42-ED5D5FB2824C}">
      <dsp:nvSpPr>
        <dsp:cNvPr id="0" name=""/>
        <dsp:cNvSpPr/>
      </dsp:nvSpPr>
      <dsp:spPr>
        <a:xfrm>
          <a:off x="4621" y="1305401"/>
          <a:ext cx="2020453" cy="1740535"/>
        </a:xfrm>
        <a:prstGeom prst="roundRect">
          <a:avLst/>
        </a:prstGeom>
        <a:solidFill>
          <a:schemeClr val="accent6">
            <a:lumMod val="7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 dirty="0"/>
            <a:t>GEF M&amp;E Policy</a:t>
          </a:r>
        </a:p>
      </dsp:txBody>
      <dsp:txXfrm>
        <a:off x="89587" y="1390367"/>
        <a:ext cx="1850521" cy="1570603"/>
      </dsp:txXfrm>
    </dsp:sp>
    <dsp:sp modelId="{E93B3E3F-436B-4362-93DE-AEE9AFC19B81}">
      <dsp:nvSpPr>
        <dsp:cNvPr id="0" name=""/>
        <dsp:cNvSpPr/>
      </dsp:nvSpPr>
      <dsp:spPr>
        <a:xfrm>
          <a:off x="2126097" y="1305401"/>
          <a:ext cx="2020453" cy="1740535"/>
        </a:xfrm>
        <a:prstGeom prst="roundRect">
          <a:avLst/>
        </a:prstGeom>
        <a:solidFill>
          <a:schemeClr val="accent6">
            <a:lumMod val="7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 dirty="0"/>
            <a:t>KM Approach Paper</a:t>
          </a:r>
        </a:p>
      </dsp:txBody>
      <dsp:txXfrm>
        <a:off x="2211063" y="1390367"/>
        <a:ext cx="1850521" cy="1570603"/>
      </dsp:txXfrm>
    </dsp:sp>
    <dsp:sp modelId="{94085FD6-B157-4330-AF54-ABB09EAEEB5C}">
      <dsp:nvSpPr>
        <dsp:cNvPr id="0" name=""/>
        <dsp:cNvSpPr/>
      </dsp:nvSpPr>
      <dsp:spPr>
        <a:xfrm>
          <a:off x="4247573" y="1305401"/>
          <a:ext cx="2020453" cy="1740535"/>
        </a:xfrm>
        <a:prstGeom prst="roundRect">
          <a:avLst/>
        </a:prstGeom>
        <a:solidFill>
          <a:schemeClr val="accent6">
            <a:lumMod val="7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 dirty="0"/>
            <a:t>STAP Report on KM</a:t>
          </a:r>
        </a:p>
      </dsp:txBody>
      <dsp:txXfrm>
        <a:off x="4332539" y="1390367"/>
        <a:ext cx="1850521" cy="1570603"/>
      </dsp:txXfrm>
    </dsp:sp>
    <dsp:sp modelId="{7557D933-5AEC-4B96-8C10-DD00B8AA5ACC}">
      <dsp:nvSpPr>
        <dsp:cNvPr id="0" name=""/>
        <dsp:cNvSpPr/>
      </dsp:nvSpPr>
      <dsp:spPr>
        <a:xfrm>
          <a:off x="6369049" y="1305401"/>
          <a:ext cx="2020453" cy="1740535"/>
        </a:xfrm>
        <a:prstGeom prst="roundRect">
          <a:avLst/>
        </a:prstGeom>
        <a:solidFill>
          <a:schemeClr val="accent6">
            <a:lumMod val="7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 dirty="0"/>
            <a:t>Guidelines on Project and Program Cycle Policy</a:t>
          </a:r>
        </a:p>
      </dsp:txBody>
      <dsp:txXfrm>
        <a:off x="6454015" y="1390367"/>
        <a:ext cx="1850521" cy="1570603"/>
      </dsp:txXfrm>
    </dsp:sp>
    <dsp:sp modelId="{DFA23801-984E-46E3-AB82-FFDC9345534B}">
      <dsp:nvSpPr>
        <dsp:cNvPr id="0" name=""/>
        <dsp:cNvSpPr/>
      </dsp:nvSpPr>
      <dsp:spPr>
        <a:xfrm>
          <a:off x="8490525" y="1305401"/>
          <a:ext cx="2020453" cy="1740535"/>
        </a:xfrm>
        <a:prstGeom prst="roundRect">
          <a:avLst/>
        </a:prstGeom>
        <a:solidFill>
          <a:schemeClr val="accent6">
            <a:lumMod val="7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 dirty="0"/>
            <a:t>GEF 7 Programming and Policy Agenda</a:t>
          </a:r>
        </a:p>
      </dsp:txBody>
      <dsp:txXfrm>
        <a:off x="8575491" y="1390367"/>
        <a:ext cx="1850521" cy="1570603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B841642-AC20-4035-BE81-86E99C50B623}">
      <dsp:nvSpPr>
        <dsp:cNvPr id="0" name=""/>
        <dsp:cNvSpPr/>
      </dsp:nvSpPr>
      <dsp:spPr>
        <a:xfrm>
          <a:off x="6231" y="811722"/>
          <a:ext cx="1406024" cy="432000"/>
        </a:xfrm>
        <a:prstGeom prst="roundRect">
          <a:avLst>
            <a:gd name="adj" fmla="val 10000"/>
          </a:avLst>
        </a:prstGeom>
        <a:solidFill>
          <a:srgbClr val="00206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1120" tIns="71120" rIns="71120" bIns="38100" numCol="1" spcCol="1270" anchor="t" anchorCtr="0">
          <a:noAutofit/>
        </a:bodyPr>
        <a:lstStyle/>
        <a:p>
          <a:pPr marL="0" lvl="0" indent="0" algn="l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00" kern="1200" dirty="0"/>
            <a:t>PIF</a:t>
          </a:r>
        </a:p>
      </dsp:txBody>
      <dsp:txXfrm>
        <a:off x="6231" y="811722"/>
        <a:ext cx="1406024" cy="288000"/>
      </dsp:txXfrm>
    </dsp:sp>
    <dsp:sp modelId="{38969665-90BD-4EC2-A89F-899DBE9C9848}">
      <dsp:nvSpPr>
        <dsp:cNvPr id="0" name=""/>
        <dsp:cNvSpPr/>
      </dsp:nvSpPr>
      <dsp:spPr>
        <a:xfrm>
          <a:off x="294212" y="1099722"/>
          <a:ext cx="1406024" cy="1578375"/>
        </a:xfrm>
        <a:prstGeom prst="roundRect">
          <a:avLst>
            <a:gd name="adj" fmla="val 10000"/>
          </a:avLst>
        </a:prstGeom>
        <a:solidFill>
          <a:schemeClr val="accent6">
            <a:lumMod val="40000"/>
            <a:lumOff val="60000"/>
            <a:alpha val="90000"/>
          </a:schemeClr>
        </a:solidFill>
        <a:ln w="12700" cap="flat" cmpd="sng" algn="ctr">
          <a:solidFill>
            <a:srgbClr val="0070C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1120" tIns="71120" rIns="71120" bIns="71120" numCol="1" spcCol="1270" anchor="t" anchorCtr="0">
          <a:noAutofit/>
        </a:bodyPr>
        <a:lstStyle/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000" kern="1200" dirty="0"/>
            <a:t>KM Approach Outlined</a:t>
          </a:r>
        </a:p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000" kern="1200" dirty="0"/>
            <a:t>Proposed K&amp;L Outputs/Deliverables</a:t>
          </a:r>
        </a:p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000" kern="1200" dirty="0"/>
            <a:t>Link to overall project impact</a:t>
          </a:r>
        </a:p>
      </dsp:txBody>
      <dsp:txXfrm>
        <a:off x="335393" y="1140903"/>
        <a:ext cx="1323662" cy="1496013"/>
      </dsp:txXfrm>
    </dsp:sp>
    <dsp:sp modelId="{93DCF5F3-BBA0-47DC-A57A-74106017A96C}">
      <dsp:nvSpPr>
        <dsp:cNvPr id="0" name=""/>
        <dsp:cNvSpPr/>
      </dsp:nvSpPr>
      <dsp:spPr>
        <a:xfrm>
          <a:off x="1625404" y="780692"/>
          <a:ext cx="451874" cy="350059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800" kern="1200" dirty="0"/>
        </a:p>
      </dsp:txBody>
      <dsp:txXfrm>
        <a:off x="1625404" y="850704"/>
        <a:ext cx="346856" cy="210035"/>
      </dsp:txXfrm>
    </dsp:sp>
    <dsp:sp modelId="{E02EFBCC-7CD6-400E-8A62-20DFA7B16832}">
      <dsp:nvSpPr>
        <dsp:cNvPr id="0" name=""/>
        <dsp:cNvSpPr/>
      </dsp:nvSpPr>
      <dsp:spPr>
        <a:xfrm>
          <a:off x="2264848" y="811722"/>
          <a:ext cx="1406024" cy="432000"/>
        </a:xfrm>
        <a:prstGeom prst="roundRect">
          <a:avLst>
            <a:gd name="adj" fmla="val 10000"/>
          </a:avLst>
        </a:prstGeom>
        <a:solidFill>
          <a:srgbClr val="00206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1120" tIns="71120" rIns="71120" bIns="38100" numCol="1" spcCol="1270" anchor="t" anchorCtr="0">
          <a:noAutofit/>
        </a:bodyPr>
        <a:lstStyle/>
        <a:p>
          <a:pPr marL="0" lvl="0" indent="0" algn="l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00" kern="1200" dirty="0"/>
            <a:t>CEO Endorsement</a:t>
          </a:r>
        </a:p>
      </dsp:txBody>
      <dsp:txXfrm>
        <a:off x="2264848" y="811722"/>
        <a:ext cx="1406024" cy="288000"/>
      </dsp:txXfrm>
    </dsp:sp>
    <dsp:sp modelId="{3CCDF6DE-23E7-41F6-A3C8-F1FD75E6D5ED}">
      <dsp:nvSpPr>
        <dsp:cNvPr id="0" name=""/>
        <dsp:cNvSpPr/>
      </dsp:nvSpPr>
      <dsp:spPr>
        <a:xfrm>
          <a:off x="2558017" y="1120004"/>
          <a:ext cx="1406024" cy="1578375"/>
        </a:xfrm>
        <a:prstGeom prst="roundRect">
          <a:avLst>
            <a:gd name="adj" fmla="val 10000"/>
          </a:avLst>
        </a:prstGeom>
        <a:solidFill>
          <a:schemeClr val="accent6">
            <a:lumMod val="40000"/>
            <a:lumOff val="60000"/>
            <a:alpha val="9000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1120" tIns="71120" rIns="71120" bIns="71120" numCol="1" spcCol="1270" anchor="t" anchorCtr="0">
          <a:noAutofit/>
        </a:bodyPr>
        <a:lstStyle/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000" kern="1200" dirty="0"/>
            <a:t>KM Approach Elaborated/Detailed</a:t>
          </a:r>
        </a:p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000" kern="1200" dirty="0"/>
            <a:t>Link to overall project impact</a:t>
          </a:r>
        </a:p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000" kern="1200" dirty="0"/>
            <a:t>KM Budget and Time-line</a:t>
          </a:r>
        </a:p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000" kern="1200" dirty="0"/>
            <a:t> Specific K&amp;L Outputs/Deliverables</a:t>
          </a:r>
        </a:p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n-US" sz="1000" kern="1200" dirty="0"/>
        </a:p>
      </dsp:txBody>
      <dsp:txXfrm>
        <a:off x="2599198" y="1161185"/>
        <a:ext cx="1323662" cy="1496013"/>
      </dsp:txXfrm>
    </dsp:sp>
    <dsp:sp modelId="{EFC9B053-73C7-4251-9788-B87D3B085A64}">
      <dsp:nvSpPr>
        <dsp:cNvPr id="0" name=""/>
        <dsp:cNvSpPr/>
      </dsp:nvSpPr>
      <dsp:spPr>
        <a:xfrm>
          <a:off x="3884021" y="780692"/>
          <a:ext cx="451874" cy="350059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800" kern="1200" dirty="0"/>
        </a:p>
      </dsp:txBody>
      <dsp:txXfrm>
        <a:off x="3884021" y="850704"/>
        <a:ext cx="346856" cy="210035"/>
      </dsp:txXfrm>
    </dsp:sp>
    <dsp:sp modelId="{F542DC1D-EBBF-4B4D-83CF-6DBAC1C0CE43}">
      <dsp:nvSpPr>
        <dsp:cNvPr id="0" name=""/>
        <dsp:cNvSpPr/>
      </dsp:nvSpPr>
      <dsp:spPr>
        <a:xfrm>
          <a:off x="4523465" y="811722"/>
          <a:ext cx="1406024" cy="432000"/>
        </a:xfrm>
        <a:prstGeom prst="roundRect">
          <a:avLst>
            <a:gd name="adj" fmla="val 10000"/>
          </a:avLst>
        </a:prstGeom>
        <a:solidFill>
          <a:srgbClr val="002060"/>
        </a:solidFill>
        <a:ln w="12700" cap="flat" cmpd="sng" algn="ctr">
          <a:solidFill>
            <a:srgbClr val="00206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1120" tIns="71120" rIns="71120" bIns="38100" numCol="1" spcCol="1270" anchor="t" anchorCtr="0">
          <a:noAutofit/>
        </a:bodyPr>
        <a:lstStyle/>
        <a:p>
          <a:pPr marL="0" lvl="0" indent="0" algn="l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00" kern="1200" dirty="0"/>
            <a:t>PIR</a:t>
          </a:r>
        </a:p>
      </dsp:txBody>
      <dsp:txXfrm>
        <a:off x="4523465" y="811722"/>
        <a:ext cx="1406024" cy="288000"/>
      </dsp:txXfrm>
    </dsp:sp>
    <dsp:sp modelId="{D6A6E4A4-8463-4B52-A2DC-18C283953895}">
      <dsp:nvSpPr>
        <dsp:cNvPr id="0" name=""/>
        <dsp:cNvSpPr/>
      </dsp:nvSpPr>
      <dsp:spPr>
        <a:xfrm>
          <a:off x="4811446" y="1099722"/>
          <a:ext cx="1406024" cy="157837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1120" tIns="71120" rIns="71120" bIns="71120" numCol="1" spcCol="1270" anchor="t" anchorCtr="0">
          <a:noAutofit/>
        </a:bodyPr>
        <a:lstStyle/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000" kern="1200" dirty="0"/>
            <a:t>Progress on K L Deliverables Implementation</a:t>
          </a:r>
        </a:p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000" kern="1200" dirty="0"/>
            <a:t>Knowledge Products/Events</a:t>
          </a:r>
        </a:p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000" kern="1200" dirty="0"/>
            <a:t>Lessons Learned</a:t>
          </a:r>
        </a:p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n-US" sz="1000" kern="1200" dirty="0"/>
        </a:p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FontTx/>
            <a:buNone/>
          </a:pPr>
          <a:r>
            <a:rPr lang="en-US" sz="1000" kern="1200" dirty="0"/>
            <a:t>(As information becomes available.)</a:t>
          </a:r>
        </a:p>
      </dsp:txBody>
      <dsp:txXfrm>
        <a:off x="4852627" y="1140903"/>
        <a:ext cx="1323662" cy="1496013"/>
      </dsp:txXfrm>
    </dsp:sp>
    <dsp:sp modelId="{AE37F346-898E-4ADF-89B7-D0AAB83E6C74}">
      <dsp:nvSpPr>
        <dsp:cNvPr id="0" name=""/>
        <dsp:cNvSpPr/>
      </dsp:nvSpPr>
      <dsp:spPr>
        <a:xfrm>
          <a:off x="6142638" y="780692"/>
          <a:ext cx="451874" cy="350059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800" kern="1200" dirty="0"/>
        </a:p>
      </dsp:txBody>
      <dsp:txXfrm>
        <a:off x="6142638" y="850704"/>
        <a:ext cx="346856" cy="210035"/>
      </dsp:txXfrm>
    </dsp:sp>
    <dsp:sp modelId="{3EFB8873-130A-4DE8-85C8-F1F800CDE96C}">
      <dsp:nvSpPr>
        <dsp:cNvPr id="0" name=""/>
        <dsp:cNvSpPr/>
      </dsp:nvSpPr>
      <dsp:spPr>
        <a:xfrm>
          <a:off x="6782083" y="811722"/>
          <a:ext cx="1406024" cy="432000"/>
        </a:xfrm>
        <a:prstGeom prst="roundRect">
          <a:avLst>
            <a:gd name="adj" fmla="val 10000"/>
          </a:avLst>
        </a:prstGeom>
        <a:solidFill>
          <a:srgbClr val="002060"/>
        </a:solidFill>
        <a:ln w="12700" cap="flat" cmpd="sng" algn="ctr">
          <a:solidFill>
            <a:srgbClr val="00206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1120" tIns="71120" rIns="71120" bIns="38100" numCol="1" spcCol="1270" anchor="t" anchorCtr="0">
          <a:noAutofit/>
        </a:bodyPr>
        <a:lstStyle/>
        <a:p>
          <a:pPr marL="0" lvl="0" indent="0" algn="l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00" kern="1200" dirty="0"/>
            <a:t>MTR</a:t>
          </a:r>
        </a:p>
      </dsp:txBody>
      <dsp:txXfrm>
        <a:off x="6782083" y="811722"/>
        <a:ext cx="1406024" cy="288000"/>
      </dsp:txXfrm>
    </dsp:sp>
    <dsp:sp modelId="{2EF998FA-2B89-42F8-8A04-85DCFD4A7D56}">
      <dsp:nvSpPr>
        <dsp:cNvPr id="0" name=""/>
        <dsp:cNvSpPr/>
      </dsp:nvSpPr>
      <dsp:spPr>
        <a:xfrm>
          <a:off x="7070063" y="1099722"/>
          <a:ext cx="1406024" cy="157837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1120" tIns="71120" rIns="71120" bIns="71120" numCol="1" spcCol="1270" anchor="t" anchorCtr="0">
          <a:noAutofit/>
        </a:bodyPr>
        <a:lstStyle/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000" kern="1200" dirty="0"/>
            <a:t>Progress on KM Approach Implementation</a:t>
          </a:r>
        </a:p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000" kern="1200" dirty="0"/>
            <a:t>Knowledge Products/Events</a:t>
          </a:r>
        </a:p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000" kern="1200" dirty="0"/>
            <a:t>Lessons Learned</a:t>
          </a:r>
        </a:p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000" kern="1200" dirty="0"/>
            <a:t>Adaptive Management </a:t>
          </a:r>
        </a:p>
      </dsp:txBody>
      <dsp:txXfrm>
        <a:off x="7111244" y="1140903"/>
        <a:ext cx="1323662" cy="1496013"/>
      </dsp:txXfrm>
    </dsp:sp>
    <dsp:sp modelId="{505D782F-6DD1-4BF6-B107-25E4B384A85C}">
      <dsp:nvSpPr>
        <dsp:cNvPr id="0" name=""/>
        <dsp:cNvSpPr/>
      </dsp:nvSpPr>
      <dsp:spPr>
        <a:xfrm>
          <a:off x="8401255" y="780692"/>
          <a:ext cx="451874" cy="350059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800" kern="1200" dirty="0"/>
        </a:p>
      </dsp:txBody>
      <dsp:txXfrm>
        <a:off x="8401255" y="850704"/>
        <a:ext cx="346856" cy="210035"/>
      </dsp:txXfrm>
    </dsp:sp>
    <dsp:sp modelId="{1740E53D-7DBD-4256-B699-459A6F3D11A0}">
      <dsp:nvSpPr>
        <dsp:cNvPr id="0" name=""/>
        <dsp:cNvSpPr/>
      </dsp:nvSpPr>
      <dsp:spPr>
        <a:xfrm>
          <a:off x="9040700" y="811722"/>
          <a:ext cx="1406024" cy="432000"/>
        </a:xfrm>
        <a:prstGeom prst="roundRect">
          <a:avLst>
            <a:gd name="adj" fmla="val 10000"/>
          </a:avLst>
        </a:prstGeom>
        <a:solidFill>
          <a:srgbClr val="00206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1120" tIns="71120" rIns="71120" bIns="38100" numCol="1" spcCol="1270" anchor="t" anchorCtr="0">
          <a:noAutofit/>
        </a:bodyPr>
        <a:lstStyle/>
        <a:p>
          <a:pPr marL="0" lvl="0" indent="0" algn="l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00" kern="1200" dirty="0"/>
            <a:t>TE and TER</a:t>
          </a:r>
        </a:p>
      </dsp:txBody>
      <dsp:txXfrm>
        <a:off x="9040700" y="811722"/>
        <a:ext cx="1406024" cy="288000"/>
      </dsp:txXfrm>
    </dsp:sp>
    <dsp:sp modelId="{B4D008A0-B9BB-4605-ADCA-507A5A9DC16F}">
      <dsp:nvSpPr>
        <dsp:cNvPr id="0" name=""/>
        <dsp:cNvSpPr/>
      </dsp:nvSpPr>
      <dsp:spPr>
        <a:xfrm>
          <a:off x="9328681" y="1099722"/>
          <a:ext cx="1406024" cy="157837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1120" tIns="71120" rIns="71120" bIns="71120" numCol="1" spcCol="1270" anchor="t" anchorCtr="0">
          <a:noAutofit/>
        </a:bodyPr>
        <a:lstStyle/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000" kern="1200" dirty="0"/>
            <a:t>Evaluation of KM Results and Impacts</a:t>
          </a:r>
        </a:p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000" kern="1200" dirty="0"/>
            <a:t>Lessons Learned</a:t>
          </a:r>
        </a:p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000" kern="1200" dirty="0"/>
            <a:t>Best Practice</a:t>
          </a:r>
        </a:p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000" kern="1200" dirty="0"/>
            <a:t>Portfolio and Policy Implications</a:t>
          </a:r>
        </a:p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000" kern="1200" dirty="0"/>
            <a:t>Dissemination and Sharing to inform new Design</a:t>
          </a:r>
        </a:p>
      </dsp:txBody>
      <dsp:txXfrm>
        <a:off x="9369862" y="1140903"/>
        <a:ext cx="1323662" cy="149601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CircleAccentTimeline">
  <dgm:title val=""/>
  <dgm:desc val=""/>
  <dgm:catLst>
    <dgm:cat type="process" pri="7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41" srcId="1" destId="11" srcOrd="0" destOrd="0"/>
        <dgm:cxn modelId="42" srcId="1" destId="12" srcOrd="1" destOrd="0"/>
        <dgm:cxn modelId="5" srcId="0" destId="2" srcOrd="0" destOrd="0"/>
        <dgm:cxn modelId="51" srcId="2" destId="21" srcOrd="0" destOrd="0"/>
        <dgm:cxn modelId="52" srcId="2" destId="2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41" srcId="1" destId="11" srcOrd="0" destOrd="0"/>
        <dgm:cxn modelId="5" srcId="0" destId="2" srcOrd="0" destOrd="0"/>
        <dgm:cxn modelId="51" srcId="2" destId="21" srcOrd="0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41" srcId="1" destId="11" srcOrd="0" destOrd="0"/>
        <dgm:cxn modelId="5" srcId="0" destId="2" srcOrd="0" destOrd="0"/>
        <dgm:cxn modelId="51" srcId="2" destId="21" srcOrd="0" destOrd="0"/>
      </dgm:cxnLst>
      <dgm:bg/>
      <dgm:whole/>
    </dgm:dataModel>
  </dgm:clrData>
  <dgm:layoutNode name="Name0">
    <dgm:varLst>
      <dgm:dir/>
    </dgm:varLst>
    <dgm:choose name="Name1">
      <dgm:if name="Name2" func="var" arg="dir" op="equ" val="norm">
        <dgm:alg type="lin">
          <dgm:param type="fallback" val="2D"/>
          <dgm:param type="nodeVertAlign" val="b"/>
        </dgm:alg>
      </dgm:if>
      <dgm:else name="Name3">
        <dgm:alg type="lin">
          <dgm:param type="fallback" val="2D"/>
          <dgm:param type="nodeVertAlign" val="b"/>
          <dgm:param type="linDir" val="fromR"/>
        </dgm:alg>
      </dgm:else>
    </dgm:choose>
    <dgm:shape xmlns:r="http://schemas.openxmlformats.org/officeDocument/2006/relationships" r:blip="">
      <dgm:adjLst/>
    </dgm:shape>
    <dgm:constrLst>
      <dgm:constr type="h" for="ch" forName="parComposite" refType="h"/>
      <dgm:constr type="w" for="ch" forName="parComposite" refType="h" refFor="ch" refForName="parComposite" fact="0.4986"/>
      <dgm:constr type="h" for="ch" forName="desComposite" refType="h" fact="0.8722"/>
      <dgm:constr type="w" for="ch" forName="desComposite" refType="h" refFor="ch" refForName="desComposite" fact="0.6056"/>
      <dgm:constr type="w" for="ch" forName="parBackupNorm" refType="w" refFor="ch" refForName="parComposite" fact="-0.3369"/>
      <dgm:constr type="w" for="ch" forName="parBackupRTL" refType="w" refFor="ch" refForName="parComposite" fact="-0.3369"/>
      <dgm:constr type="w" for="ch" forName="parBackupRev" refType="w" refFor="ch" refForName="parComposite" fact="0"/>
      <dgm:constr type="w" for="ch" forName="desBackupLeftNorm" refType="w" refFor="ch" refForName="desComposite" fact="-0.3376"/>
      <dgm:constr type="w" for="ch" forName="desBackupLeftRev" refType="w" refFor="ch" refForName="desComposite" fact="-0.3376"/>
      <dgm:constr type="w" for="ch" forName="desBackupRightNorm" refType="w" refFor="ch" refForName="desComposite" fact="-0.3376"/>
      <dgm:constr type="w" for="ch" forName="desBackupRightRev" refType="w" refFor="ch" refForName="desComposite" fact="-0.3376"/>
      <dgm:constr type="w" for="ch" forName="parSpace" refType="w" refFor="ch" refForName="parComposite" fact="0.05"/>
      <dgm:constr type="w" for="ch" forName="desSpace" refType="w" refFor="ch" refForName="parComposite" fact="0.05"/>
      <dgm:constr type="primFontSz" for="des" forName="parTx" op="equ" val="65"/>
      <dgm:constr type="primFontSz" for="des" forName="chTx" refType="primFontSz" refFor="des" refForName="parTx" op="lte" val="65"/>
      <dgm:constr type="primFontSz" for="des" forName="desTx" refType="primFontSz" refFor="des" refForName="chTx" op="lte" val="65"/>
      <dgm:constr type="primFontSz" for="des" forName="desTx" refType="primFontSz" refFor="des" refForName="parTx" op="lte"/>
    </dgm:constrLst>
    <dgm:forEach name="Name4" axis="ch" ptType="node">
      <dgm:layoutNode name="parComposite">
        <dgm:alg type="composite"/>
        <dgm:shape xmlns:r="http://schemas.openxmlformats.org/officeDocument/2006/relationships" r:blip="">
          <dgm:adjLst/>
        </dgm:shape>
        <dgm:choose name="Name5">
          <dgm:if name="Name6" func="var" arg="dir" op="equ" val="norm">
            <dgm:constrLst>
              <dgm:constr type="l" for="ch" forName="parBigCircle"/>
              <dgm:constr type="ctrY" for="ch" forName="parBigCircle" refType="h" fact="0.5639"/>
              <dgm:constr type="w" for="ch" forName="parBigCircle" refType="w" fact="0.6631"/>
              <dgm:constr type="h" for="ch" forName="parBigCircle" refType="w" refFor="ch" refForName="parBigCircle"/>
              <dgm:constr type="r" for="ch" forName="parTx" refType="w"/>
              <dgm:constr type="t" for="ch" forName="parTx"/>
              <dgm:constr type="w" for="ch" forName="parTx" refType="w" fact="0.7084"/>
              <dgm:constr type="h" for="ch" forName="parTx" refType="h" fact="0.4562"/>
              <dgm:constr type="t" for="ch" forName="bSpace" refType="ctrY" refFor="ch" refForName="parBigCircle"/>
              <dgm:constr type="b" for="ch" forName="bSpace" refType="h"/>
              <dgm:constr type="l" for="ch" forName="bSpace"/>
              <dgm:constr type="w" for="ch" forName="bSpace" val="1"/>
            </dgm:constrLst>
          </dgm:if>
          <dgm:else name="Name7">
            <dgm:constrLst>
              <dgm:constr type="r" for="ch" forName="parBigCircle" refType="w"/>
              <dgm:constr type="ctrY" for="ch" forName="parBigCircle" refType="h" fact="0.5639"/>
              <dgm:constr type="w" for="ch" forName="parBigCircle" refType="w" fact="0.6631"/>
              <dgm:constr type="h" for="ch" forName="parBigCircle" refType="w" refFor="ch" refForName="parBigCircle"/>
              <dgm:constr type="l" for="ch" forName="parTx" fact="0"/>
              <dgm:constr type="t" for="ch" forName="parTx"/>
              <dgm:constr type="w" for="ch" forName="parTx" refType="w" fact="0.7084"/>
              <dgm:constr type="h" for="ch" forName="parTx" refType="h" fact="0.4562"/>
              <dgm:constr type="t" for="ch" forName="bSpace" refType="ctrY" refFor="ch" refForName="parBigCircle"/>
              <dgm:constr type="b" for="ch" forName="bSpace" refType="h"/>
              <dgm:constr type="r" for="ch" forName="bSpace"/>
              <dgm:constr type="w" for="ch" forName="bSpace" val="1"/>
            </dgm:constrLst>
          </dgm:else>
        </dgm:choose>
        <dgm:layoutNode name="parBigCircle" styleLbl="node0">
          <dgm:alg type="sp"/>
          <dgm:shape xmlns:r="http://schemas.openxmlformats.org/officeDocument/2006/relationships" type="donut" r:blip="">
            <dgm:adjLst>
              <dgm:adj idx="1" val="0.2"/>
            </dgm:adjLst>
          </dgm:shape>
          <dgm:presOf/>
          <dgm:constrLst>
            <dgm:constr type="h" refType="w" op="equ"/>
          </dgm:constrLst>
        </dgm:layoutNode>
        <dgm:layoutNode name="parTx" styleLbl="revTx">
          <dgm:choose name="Name8">
            <dgm:if name="Name9" func="var" arg="dir" op="equ" val="norm">
              <dgm:alg type="tx">
                <dgm:param type="autoTxRot" val="grav"/>
                <dgm:param type="parTxLTRAlign" val="l"/>
              </dgm:alg>
              <dgm:shape xmlns:r="http://schemas.openxmlformats.org/officeDocument/2006/relationships" rot="295" type="rect" r:blip="">
                <dgm:adjLst/>
              </dgm:shape>
              <dgm:presOf axis="self" ptType="node"/>
              <dgm:constrLst>
                <dgm:constr type="lMarg" refType="primFontSz" fact="0.2"/>
                <dgm:constr type="rMarg"/>
                <dgm:constr type="tMarg"/>
                <dgm:constr type="bMarg"/>
              </dgm:constrLst>
            </dgm:if>
            <dgm:else name="Name10">
              <dgm:alg type="tx">
                <dgm:param type="autoTxRot" val="grav"/>
                <dgm:param type="parTxLTRAlign" val="r"/>
              </dgm:alg>
              <dgm:shape xmlns:r="http://schemas.openxmlformats.org/officeDocument/2006/relationships" rot="65" type="rect" r:blip="">
                <dgm:adjLst/>
              </dgm:shape>
              <dgm:presOf axis="self" ptType="node"/>
              <dgm:constrLst>
                <dgm:constr type="lMarg"/>
                <dgm:constr type="rMarg" refType="primFontSz" fact="0.2"/>
                <dgm:constr type="tMarg"/>
                <dgm:constr type="bMarg"/>
              </dgm:constrLst>
            </dgm:else>
          </dgm:choose>
          <dgm:ruleLst>
            <dgm:rule type="primFontSz" val="5" fact="NaN" max="NaN"/>
          </dgm:ruleLst>
        </dgm:layoutNode>
        <dgm:layoutNode name="bSpace">
          <dgm:alg type="sp"/>
          <dgm:shape xmlns:r="http://schemas.openxmlformats.org/officeDocument/2006/relationships" r:blip="">
            <dgm:adjLst/>
          </dgm:shape>
          <dgm:presOf/>
        </dgm:layoutNode>
      </dgm:layoutNode>
      <dgm:choose name="Name11">
        <dgm:if name="Name12" func="var" arg="dir" op="equ" val="norm">
          <dgm:layoutNode name="parBackupNorm">
            <dgm:alg type="sp"/>
            <dgm:shape xmlns:r="http://schemas.openxmlformats.org/officeDocument/2006/relationships" r:blip="">
              <dgm:adjLst/>
            </dgm:shape>
            <dgm:presOf/>
          </dgm:layoutNode>
        </dgm:if>
        <dgm:else name="Name13">
          <dgm:layoutNode name="parBackupRTL">
            <dgm:alg type="sp"/>
            <dgm:shape xmlns:r="http://schemas.openxmlformats.org/officeDocument/2006/relationships" r:blip="">
              <dgm:adjLst/>
            </dgm:shape>
            <dgm:presOf/>
          </dgm:layoutNode>
        </dgm:else>
      </dgm:choose>
      <dgm:forEach name="Name14" axis="followSib" ptType="sibTrans" hideLastTrans="0" cnt="1">
        <dgm:layoutNode name="parSpace">
          <dgm:alg type="sp"/>
          <dgm:shape xmlns:r="http://schemas.openxmlformats.org/officeDocument/2006/relationships" r:blip="">
            <dgm:adjLst/>
          </dgm:shape>
          <dgm:presOf/>
        </dgm:layoutNode>
      </dgm:forEach>
      <dgm:forEach name="Name15" axis="ch" ptType="node">
        <dgm:choose name="Name16">
          <dgm:if name="Name17" func="var" arg="dir" op="equ" val="norm">
            <dgm:layoutNode name="desBackupLeftNorm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if>
          <dgm:else name="Name18">
            <dgm:choose name="Name19">
              <dgm:if name="Name20" axis="self" ptType="node" func="pos" op="equ" val="1">
                <dgm:layoutNode name="desBackupRightRev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21"/>
            </dgm:choose>
          </dgm:else>
        </dgm:choose>
        <dgm:layoutNode name="desComposite">
          <dgm:alg type="composite"/>
          <dgm:shape xmlns:r="http://schemas.openxmlformats.org/officeDocument/2006/relationships" r:blip="">
            <dgm:adjLst/>
          </dgm:shape>
          <dgm:choose name="Name22">
            <dgm:if name="Name23" func="var" arg="dir" op="equ" val="norm">
              <dgm:constrLst>
                <dgm:constr type="ctrX" for="ch" forName="desCircle" refType="w" fact="0.5"/>
                <dgm:constr type="ctrY" for="ch" forName="desCircle" refType="h" fact="0.5"/>
                <dgm:constr type="w" for="ch" forName="desCircle" refType="w" fact="0.3249"/>
                <dgm:constr type="h" for="ch" forName="desCircle" refType="w" refFor="ch" refForName="desCircle"/>
                <dgm:constr type="l" for="ch" forName="chTx"/>
                <dgm:constr type="b" for="ch" forName="chTx" refType="h"/>
                <dgm:constr type="w" for="ch" forName="chTx" refType="w" fact="0.5786"/>
                <dgm:constr type="h" for="ch" forName="chTx" refType="h" fact="0.4525"/>
                <dgm:constr type="r" for="ch" forName="desTx" refType="w"/>
                <dgm:constr type="t" for="ch" forName="desTx"/>
                <dgm:constr type="w" for="ch" forName="desTx" refType="w" fact="0.5786"/>
                <dgm:constr type="h" for="ch" forName="desTx" refType="h" fact="0.4525"/>
              </dgm:constrLst>
            </dgm:if>
            <dgm:else name="Name24">
              <dgm:constrLst>
                <dgm:constr type="ctrX" for="ch" forName="desCircle" refType="w" fact="0.5"/>
                <dgm:constr type="ctrY" for="ch" forName="desCircle" refType="h" fact="0.5"/>
                <dgm:constr type="w" for="ch" forName="desCircle" refType="w" fact="0.3249"/>
                <dgm:constr type="h" for="ch" forName="desCircle" refType="w" refFor="ch" refForName="desCircle"/>
                <dgm:constr type="r" for="ch" forName="chTx" refType="w"/>
                <dgm:constr type="b" for="ch" forName="chTx" refType="h"/>
                <dgm:constr type="w" for="ch" forName="chTx" refType="w" fact="0.5786"/>
                <dgm:constr type="h" for="ch" forName="chTx" refType="h" fact="0.4525"/>
                <dgm:constr type="l" for="ch" forName="desTx"/>
                <dgm:constr type="t" for="ch" forName="desTx"/>
                <dgm:constr type="w" for="ch" forName="desTx" refType="w" fact="0.5786"/>
                <dgm:constr type="h" for="ch" forName="desTx" refType="h" fact="0.4525"/>
              </dgm:constrLst>
            </dgm:else>
          </dgm:choose>
          <dgm:layoutNode name="desCircle" styleLbl="node1">
            <dgm:alg type="sp"/>
            <dgm:shape xmlns:r="http://schemas.openxmlformats.org/officeDocument/2006/relationships" type="ellipse" r:blip="">
              <dgm:adjLst/>
            </dgm:shape>
            <dgm:presOf/>
            <dgm:constrLst>
              <dgm:constr type="h" refType="w" op="equ"/>
            </dgm:constrLst>
          </dgm:layoutNode>
          <dgm:layoutNode name="chTx" styleLbl="revTx">
            <dgm:choose name="Name25">
              <dgm:if name="Name26" func="var" arg="dir" op="equ" val="norm">
                <dgm:alg type="tx">
                  <dgm:param type="autoTxRot" val="grav"/>
                  <dgm:param type="parTxLTRAlign" val="r"/>
                  <dgm:param type="txAnchorVert" val="mid"/>
                  <dgm:param type="txAnchorVertCh" val="mid"/>
                </dgm:alg>
                <dgm:shape xmlns:r="http://schemas.openxmlformats.org/officeDocument/2006/relationships" rot="295" type="rect" r:blip="">
                  <dgm:adjLst/>
                </dgm:shape>
                <dgm:presOf axis="self" ptType="node"/>
              </dgm:if>
              <dgm:else name="Name27">
                <dgm:alg type="tx">
                  <dgm:param type="autoTxRot" val="grav"/>
                  <dgm:param type="parTxLTRAlign" val="l"/>
                  <dgm:param type="txAnchorVert" val="mid"/>
                  <dgm:param type="txAnchorVertCh" val="mid"/>
                </dgm:alg>
                <dgm:shape xmlns:r="http://schemas.openxmlformats.org/officeDocument/2006/relationships" rot="65" type="rect" r:blip="">
                  <dgm:adjLst/>
                </dgm:shape>
                <dgm:presOf axis="self" ptType="node"/>
              </dgm:else>
            </dgm:choose>
            <dgm:choose name="Name28">
              <dgm:if name="Name29" func="var" arg="dir" op="equ" val="norm">
                <dgm:constrLst>
                  <dgm:constr type="lMarg"/>
                  <dgm:constr type="rMarg" refType="primFontSz" fact="0.2"/>
                  <dgm:constr type="tMarg"/>
                  <dgm:constr type="bMarg"/>
                </dgm:constrLst>
              </dgm:if>
              <dgm:else name="Name30">
                <dgm:constrLst>
                  <dgm:constr type="rMarg"/>
                  <dgm:constr type="lMarg" refType="primFontSz" fact="0.2"/>
                  <dgm:constr type="tMarg"/>
                  <dgm:constr type="bMarg"/>
                </dgm:constrLst>
              </dgm:else>
            </dgm:choose>
            <dgm:ruleLst>
              <dgm:rule type="primFontSz" val="5" fact="NaN" max="NaN"/>
            </dgm:ruleLst>
          </dgm:layoutNode>
          <dgm:layoutNode name="desTx" styleLbl="revTx">
            <dgm:varLst>
              <dgm:bulletEnabled val="1"/>
            </dgm:varLst>
            <dgm:choose name="Name31">
              <dgm:if name="Name32" func="var" arg="dir" op="equ" val="norm">
                <dgm:alg type="tx">
                  <dgm:param type="autoTxRot" val="grav"/>
                  <dgm:param type="parTxLTRAlign" val="l"/>
                  <dgm:param type="shpTxLTRAlignCh" val="l"/>
                  <dgm:param type="stBulletLvl" val="1"/>
                  <dgm:param type="txAnchorVert" val="mid"/>
                </dgm:alg>
                <dgm:shape xmlns:r="http://schemas.openxmlformats.org/officeDocument/2006/relationships" rot="295" type="rect" r:blip="">
                  <dgm:adjLst/>
                </dgm:shape>
                <dgm:presOf axis="des" ptType="node"/>
              </dgm:if>
              <dgm:else name="Name33">
                <dgm:alg type="tx">
                  <dgm:param type="autoTxRot" val="grav"/>
                  <dgm:param type="parTxLTRAlign" val="r"/>
                  <dgm:param type="shpTxLTRAlignCh" val="r"/>
                  <dgm:param type="stBulletLvl" val="1"/>
                  <dgm:param type="txAnchorVert" val="mid"/>
                </dgm:alg>
                <dgm:shape xmlns:r="http://schemas.openxmlformats.org/officeDocument/2006/relationships" rot="65" type="rect" r:blip="">
                  <dgm:adjLst/>
                </dgm:shape>
                <dgm:presOf axis="des" ptType="node"/>
              </dgm:else>
            </dgm:choose>
            <dgm:choose name="Name34">
              <dgm:if name="Name35" func="var" arg="dir" op="equ" val="norm">
                <dgm:constrLst>
                  <dgm:constr type="rMarg"/>
                  <dgm:constr type="lMarg" refType="primFontSz" fact="0.2"/>
                  <dgm:constr type="tMarg"/>
                  <dgm:constr type="bMarg"/>
                </dgm:constrLst>
              </dgm:if>
              <dgm:else name="Name36">
                <dgm:constrLst>
                  <dgm:constr type="lMarg"/>
                  <dgm:constr type="rMarg" refType="primFontSz" fact="0.2"/>
                  <dgm:constr type="tMarg"/>
                  <dgm:constr type="bMarg"/>
                </dgm:constrLst>
              </dgm:else>
            </dgm:choose>
            <dgm:ruleLst>
              <dgm:rule type="primFontSz" val="5" fact="NaN" max="NaN"/>
            </dgm:ruleLst>
          </dgm:layoutNode>
        </dgm:layoutNode>
        <dgm:layoutNode name="desBackupRightNorm">
          <dgm:alg type="sp"/>
          <dgm:shape xmlns:r="http://schemas.openxmlformats.org/officeDocument/2006/relationships" r:blip="">
            <dgm:adjLst/>
          </dgm:shape>
          <dgm:presOf/>
        </dgm:layoutNode>
        <dgm:choose name="Name37">
          <dgm:if name="Name38" func="var" arg="dir" op="neq" val="norm">
            <dgm:choose name="Name39">
              <dgm:if name="Name40" axis="self" ptType="node" func="revPos" op="neq" val="1">
                <dgm:layoutNode name="desBackupLeftRev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41"/>
            </dgm:choose>
          </dgm:if>
          <dgm:else name="Name42"/>
        </dgm:choose>
        <dgm:forEach name="Name43" axis="followSib" ptType="sibTrans" hideLastTrans="0" cnt="1">
          <dgm:layoutNode name="desSpace">
            <dgm:alg type="sp"/>
            <dgm:shape xmlns:r="http://schemas.openxmlformats.org/officeDocument/2006/relationships" r:blip="">
              <dgm:adjLst/>
            </dgm:shape>
            <dgm:presOf/>
          </dgm:layoutNode>
        </dgm:forEach>
      </dgm:forEach>
      <dgm:choose name="Name44">
        <dgm:if name="Name45" func="var" arg="dir" op="neq" val="norm">
          <dgm:layoutNode name="parBackupRev">
            <dgm:alg type="sp"/>
            <dgm:shape xmlns:r="http://schemas.openxmlformats.org/officeDocument/2006/relationships" r:blip="">
              <dgm:adjLst/>
            </dgm:shape>
            <dgm:presOf/>
          </dgm:layoutNode>
        </dgm:if>
        <dgm:else name="Name46"/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HexagonCluster">
  <dgm:title val=""/>
  <dgm:desc val=""/>
  <dgm:catLst>
    <dgm:cat type="picture" pri="21000"/>
    <dgm:cat type="relationship" pri="3200"/>
    <dgm:cat type="pictureconvert" pri="21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clrData>
  <dgm:layoutNode name="Name0">
    <dgm:varLst>
      <dgm:chMax val="21"/>
      <dgm:chPref val="21"/>
    </dgm:varLst>
    <dgm:shape xmlns:r="http://schemas.openxmlformats.org/officeDocument/2006/relationships" r:blip="">
      <dgm:adjLst/>
    </dgm:shape>
    <dgm:choose name="Name1">
      <dgm:if name="Name2" axis="ch" ptType="node" func="cnt" op="equ" val="1">
        <dgm:alg type="composite">
          <dgm:param type="ar" val="1.3871"/>
        </dgm:alg>
        <dgm:constrLst>
          <dgm:constr type="primFontSz" for="des" ptType="node" op="equ" val="65"/>
          <dgm:constr type="l" for="ch" forName="text1" refType="w" fact="0.4525"/>
          <dgm:constr type="t" for="ch" forName="text1" refType="h" fact="0.346"/>
          <dgm:constr type="w" for="ch" forName="text1" refType="w" fact="0.5475"/>
          <dgm:constr type="h" for="ch" forName="text1" refType="h" fact="0.654"/>
          <dgm:constr type="l" for="ch" forName="textaccent1" refType="w" fact="0.4652"/>
          <dgm:constr type="t" for="ch" forName="textaccent1" refType="h" fact="0.6348"/>
          <dgm:constr type="w" for="ch" forName="textaccent1" refType="w" fact="0.0639"/>
          <dgm:constr type="h" for="ch" forName="textaccent1" refType="h" fact="0.0765"/>
          <dgm:constr type="l" for="ch" forName="image1" refType="w" fact="0"/>
          <dgm:constr type="t" for="ch" forName="image1" refType="h" fact="0"/>
          <dgm:constr type="w" for="ch" forName="image1" refType="w" fact="0.5468"/>
          <dgm:constr type="h" for="ch" forName="image1" refType="h" fact="0.6538"/>
          <dgm:constr type="l" for="ch" forName="imageaccent1" refType="w" fact="0.3702"/>
          <dgm:constr type="t" for="ch" forName="imageaccent1" refType="h" fact="0.5633"/>
          <dgm:constr type="w" for="ch" forName="imageaccent1" refType="w" fact="0.0639"/>
          <dgm:constr type="h" for="ch" forName="imageaccent1" refType="h" fact="0.0765"/>
        </dgm:constrLst>
      </dgm:if>
      <dgm:if name="Name3" axis="ch" ptType="node" func="cnt" op="equ" val="2">
        <dgm:alg type="composite">
          <dgm:param type="ar" val="2.6443"/>
        </dgm:alg>
        <dgm:constrLst>
          <dgm:constr type="primFontSz" for="des" ptType="node" op="equ" val="65"/>
          <dgm:constr type="l" for="ch" forName="text1" refType="w" fact="0.2383"/>
          <dgm:constr type="t" for="ch" forName="text1" refType="h" fact="0.3501"/>
          <dgm:constr type="w" for="ch" forName="text1" refType="w" fact="0.285"/>
          <dgm:constr type="h" for="ch" forName="text1" refType="h" fact="0.6499"/>
          <dgm:constr type="l" for="ch" forName="textaccent1" refType="w" fact="0.2472"/>
          <dgm:constr type="t" for="ch" forName="textaccent1" refType="h" fact="0.6371"/>
          <dgm:constr type="w" for="ch" forName="textaccent1" refType="w" fact="0.0333"/>
          <dgm:constr type="h" for="ch" forName="textaccent1" refType="h" fact="0.076"/>
          <dgm:constr type="l" for="ch" forName="image1" refType="w" fact="0"/>
          <dgm:constr type="t" for="ch" forName="image1" refType="h" fact="0"/>
          <dgm:constr type="w" for="ch" forName="image1" refType="w" fact="0.285"/>
          <dgm:constr type="h" for="ch" forName="image1" refType="h" fact="0.6499"/>
          <dgm:constr type="l" for="ch" forName="imageaccent1" refType="w" fact="0.1942"/>
          <dgm:constr type="t" for="ch" forName="imageaccent1" refType="h" fact="0.5602"/>
          <dgm:constr type="w" for="ch" forName="imageaccent1" refType="w" fact="0.0333"/>
          <dgm:constr type="h" for="ch" forName="imageaccent1" refType="h" fact="0.076"/>
          <dgm:constr type="l" for="ch" forName="text2" refType="w" fact="0.4767"/>
          <dgm:constr type="t" for="ch" forName="text2" refType="h" fact="0"/>
          <dgm:constr type="w" for="ch" forName="text2" refType="w" fact="0.285"/>
          <dgm:constr type="h" for="ch" forName="text2" refType="h" fact="0.6499"/>
          <dgm:constr type="l" for="ch" forName="textaccent2" refType="w" fact="0.6709"/>
          <dgm:constr type="t" for="ch" forName="textaccent2" refType="h" fact="0.5602"/>
          <dgm:constr type="w" for="ch" forName="textaccent2" refType="w" fact="0.0333"/>
          <dgm:constr type="h" for="ch" forName="textaccent2" refType="h" fact="0.076"/>
          <dgm:constr type="l" for="ch" forName="image2" refType="w" fact="0.715"/>
          <dgm:constr type="t" for="ch" forName="image2" refType="h" fact="0.3501"/>
          <dgm:constr type="w" for="ch" forName="image2" refType="w" fact="0.285"/>
          <dgm:constr type="h" for="ch" forName="image2" refType="h" fact="0.6499"/>
          <dgm:constr type="l" for="ch" forName="imageaccent2" refType="w" fact="0.7239"/>
          <dgm:constr type="t" for="ch" forName="imageaccent2" refType="h" fact="0.6371"/>
          <dgm:constr type="w" for="ch" forName="imageaccent2" refType="w" fact="0.0333"/>
          <dgm:constr type="h" for="ch" forName="imageaccent2" refType="h" fact="0.076"/>
        </dgm:constrLst>
      </dgm:if>
      <dgm:if name="Name4" axis="ch" ptType="node" func="cnt" op="equ" val="3">
        <dgm:alg type="composite">
          <dgm:param type="ar" val="1.5623"/>
        </dgm:alg>
        <dgm:constrLst>
          <dgm:constr type="primFontSz" for="des" ptType="node" op="equ" val="65"/>
          <dgm:constr type="l" for="ch" forName="text1" refType="w" fact="0.2402"/>
          <dgm:constr type="t" for="ch" forName="text1" refType="h" fact="0.6215"/>
          <dgm:constr type="w" for="ch" forName="text1" refType="w" fact="0.281"/>
          <dgm:constr type="h" for="ch" forName="text1" refType="h" fact="0.3785"/>
          <dgm:constr type="l" for="ch" forName="textaccent1" refType="w" fact="0.2475"/>
          <dgm:constr type="t" for="ch" forName="textaccent1" refType="h" fact="0.7886"/>
          <dgm:constr type="w" for="ch" forName="textaccent1" refType="w" fact="0.0329"/>
          <dgm:constr type="h" for="ch" forName="textaccent1" refType="h" fact="0.0443"/>
          <dgm:constr type="l" for="ch" forName="image1" refType="w" fact="0"/>
          <dgm:constr type="t" for="ch" forName="image1" refType="h" fact="0.4182"/>
          <dgm:constr type="w" for="ch" forName="image1" refType="w" fact="0.281"/>
          <dgm:constr type="h" for="ch" forName="image1" refType="h" fact="0.3785"/>
          <dgm:constr type="l" for="ch" forName="imageaccent1" refType="w" fact="0.1913"/>
          <dgm:constr type="t" for="ch" forName="imageaccent1" refType="h" fact="0.7467"/>
          <dgm:constr type="w" for="ch" forName="imageaccent1" refType="w" fact="0.0329"/>
          <dgm:constr type="h" for="ch" forName="imageaccent1" refType="h" fact="0.0443"/>
          <dgm:constr type="l" for="ch" forName="text2" refType="w" fact="0.4796"/>
          <dgm:constr type="t" for="ch" forName="text2" refType="h" fact="0.4137"/>
          <dgm:constr type="w" for="ch" forName="text2" refType="w" fact="0.281"/>
          <dgm:constr type="h" for="ch" forName="text2" refType="h" fact="0.3785"/>
          <dgm:constr type="l" for="ch" forName="textaccent2" refType="w" fact="0.6717"/>
          <dgm:constr type="t" for="ch" forName="textaccent2" refType="h" fact="0.7418"/>
          <dgm:constr type="w" for="ch" forName="textaccent2" refType="w" fact="0.0329"/>
          <dgm:constr type="h" for="ch" forName="textaccent2" refType="h" fact="0.0443"/>
          <dgm:constr type="l" for="ch" forName="image2" refType="w" fact="0.719"/>
          <dgm:constr type="t" for="ch" forName="image2" refType="h" fact="0.6215"/>
          <dgm:constr type="w" for="ch" forName="image2" refType="w" fact="0.281"/>
          <dgm:constr type="h" for="ch" forName="image2" refType="h" fact="0.3785"/>
          <dgm:constr type="l" for="ch" forName="imageaccent2" refType="w" fact="0.7263"/>
          <dgm:constr type="t" for="ch" forName="imageaccent2" refType="h" fact="0.7886"/>
          <dgm:constr type="w" for="ch" forName="imageaccent2" refType="w" fact="0.0329"/>
          <dgm:constr type="h" for="ch" forName="imageaccent2" refType="h" fact="0.0443"/>
          <dgm:constr type="l" for="ch" forName="text3" refType="w" fact="0.2402"/>
          <dgm:constr type="t" for="ch" forName="text3" refType="h" fact="0.2068"/>
          <dgm:constr type="w" for="ch" forName="text3" refType="w" fact="0.281"/>
          <dgm:constr type="h" for="ch" forName="text3" refType="h" fact="0.3785"/>
          <dgm:constr type="l" for="ch" forName="textaccent3" refType="w" fact="0.4307"/>
          <dgm:constr type="t" for="ch" forName="textaccent3" refType="h" fact="0.215"/>
          <dgm:constr type="w" for="ch" forName="textaccent3" refType="w" fact="0.0329"/>
          <dgm:constr type="h" for="ch" forName="textaccent3" refType="h" fact="0.0443"/>
          <dgm:constr type="l" for="ch" forName="image3" refType="w" fact="0.4796"/>
          <dgm:constr type="t" for="ch" forName="image3" refType="h" fact="0"/>
          <dgm:constr type="w" for="ch" forName="image3" refType="w" fact="0.281"/>
          <dgm:constr type="h" for="ch" forName="image3" refType="h" fact="0.3785"/>
          <dgm:constr type="l" for="ch" forName="imageaccent3" refType="w" fact="0.4879"/>
          <dgm:constr type="t" for="ch" forName="imageaccent3" refType="h" fact="0.1662"/>
          <dgm:constr type="w" for="ch" forName="imageaccent3" refType="w" fact="0.0329"/>
          <dgm:constr type="h" for="ch" forName="imageaccent3" refType="h" fact="0.0443"/>
        </dgm:constrLst>
      </dgm:if>
      <dgm:if name="Name5" axis="ch" ptType="node" func="cnt" op="equ" val="4">
        <dgm:alg type="composite">
          <dgm:param type="ar" val="1.943"/>
        </dgm:alg>
        <dgm:constrLst>
          <dgm:constr type="primFontSz" for="des" ptType="node" op="equ" val="65"/>
          <dgm:constr type="l" for="ch" forName="image2" refType="w" fact="0.5787"/>
          <dgm:constr type="t" for="ch" forName="image2" refType="h" fact="0.6208"/>
          <dgm:constr type="w" for="ch" forName="image2" refType="w" fact="0.227"/>
          <dgm:constr type="h" for="ch" forName="image2" refType="h" fact="0.3786"/>
          <dgm:constr type="l" for="ch" forName="text4" refType="w" fact="0.5787"/>
          <dgm:constr type="t" for="ch" forName="text4" refType="h" fact="0.2081"/>
          <dgm:constr type="w" for="ch" forName="text4" refType="w" fact="0.227"/>
          <dgm:constr type="h" for="ch" forName="text4" refType="h" fact="0.3786"/>
          <dgm:constr type="l" for="ch" forName="text2" refType="w" fact="0.3852"/>
          <dgm:constr type="t" for="ch" forName="text2" refType="h" fact="0.4127"/>
          <dgm:constr type="w" for="ch" forName="text2" refType="w" fact="0.227"/>
          <dgm:constr type="h" for="ch" forName="text2" refType="h" fact="0.3786"/>
          <dgm:constr type="l" for="ch" forName="image3" refType="w" fact="0.3852"/>
          <dgm:constr type="t" for="ch" forName="image3" refType="h" fact="0"/>
          <dgm:constr type="w" for="ch" forName="image3" refType="w" fact="0.227"/>
          <dgm:constr type="h" for="ch" forName="image3" refType="h" fact="0.3786"/>
          <dgm:constr type="l" for="ch" forName="text1" refType="w" fact="0.1927"/>
          <dgm:constr type="t" for="ch" forName="text1" refType="h" fact="0.6214"/>
          <dgm:constr type="w" for="ch" forName="text1" refType="w" fact="0.227"/>
          <dgm:constr type="h" for="ch" forName="text1" refType="h" fact="0.3786"/>
          <dgm:constr type="l" for="ch" forName="textaccent1" refType="w" fact="0.1998"/>
          <dgm:constr type="t" for="ch" forName="textaccent1" refType="h" fact="0.7887"/>
          <dgm:constr type="w" for="ch" forName="textaccent1" refType="w" fact="0.0265"/>
          <dgm:constr type="h" for="ch" forName="textaccent1" refType="h" fact="0.0444"/>
          <dgm:constr type="l" for="ch" forName="image1" refType="w" fact="0"/>
          <dgm:constr type="t" for="ch" forName="image1" refType="h" fact="0.4156"/>
          <dgm:constr type="w" for="ch" forName="image1" refType="w" fact="0.227"/>
          <dgm:constr type="h" for="ch" forName="image1" refType="h" fact="0.3786"/>
          <dgm:constr type="l" for="ch" forName="imageaccent1" refType="w" fact="0.1537"/>
          <dgm:constr type="t" for="ch" forName="imageaccent1" refType="h" fact="0.7417"/>
          <dgm:constr type="w" for="ch" forName="imageaccent1" refType="w" fact="0.0265"/>
          <dgm:constr type="h" for="ch" forName="imageaccent1" refType="h" fact="0.0444"/>
          <dgm:constr type="l" for="ch" forName="textaccent2" refType="w" fact="0.5407"/>
          <dgm:constr type="t" for="ch" forName="textaccent2" refType="h" fact="0.7384"/>
          <dgm:constr type="w" for="ch" forName="textaccent2" refType="w" fact="0.0265"/>
          <dgm:constr type="h" for="ch" forName="textaccent2" refType="h" fact="0.0444"/>
          <dgm:constr type="l" for="ch" forName="imageaccent2" refType="w" fact="0.5839"/>
          <dgm:constr type="t" for="ch" forName="imageaccent2" refType="h" fact="0.7904"/>
          <dgm:constr type="w" for="ch" forName="imageaccent2" refType="w" fact="0.0265"/>
          <dgm:constr type="h" for="ch" forName="imageaccent2" refType="h" fact="0.0444"/>
          <dgm:constr type="l" for="ch" forName="text3" refType="w" fact="0.1927"/>
          <dgm:constr type="t" for="ch" forName="text3" refType="h" fact="0.2087"/>
          <dgm:constr type="w" for="ch" forName="text3" refType="w" fact="0.227"/>
          <dgm:constr type="h" for="ch" forName="text3" refType="h" fact="0.3786"/>
          <dgm:constr type="l" for="ch" forName="textaccent3" refType="w" fact="0.3472"/>
          <dgm:constr type="t" for="ch" forName="textaccent3" refType="h" fact="0.2165"/>
          <dgm:constr type="w" for="ch" forName="textaccent3" refType="w" fact="0.0265"/>
          <dgm:constr type="h" for="ch" forName="textaccent3" refType="h" fact="0.0444"/>
          <dgm:constr type="l" for="ch" forName="imageaccent3" refType="w" fact="0.3904"/>
          <dgm:constr type="t" for="ch" forName="imageaccent3" refType="h" fact="0.1678"/>
          <dgm:constr type="w" for="ch" forName="imageaccent3" refType="w" fact="0.0265"/>
          <dgm:constr type="h" for="ch" forName="imageaccent3" refType="h" fact="0.0444"/>
          <dgm:constr type="l" for="ch" forName="textaccent4" refType="w" fact="0.7739"/>
          <dgm:constr type="t" for="ch" forName="textaccent4" refType="h" fact="0.3752"/>
          <dgm:constr type="w" for="ch" forName="textaccent4" refType="w" fact="0.0265"/>
          <dgm:constr type="h" for="ch" forName="textaccent4" refType="h" fact="0.0444"/>
          <dgm:constr type="l" for="ch" forName="image4" refType="w" fact="0.773"/>
          <dgm:constr type="t" for="ch" forName="image4" refType="h" fact="0.4162"/>
          <dgm:constr type="w" for="ch" forName="image4" refType="w" fact="0.227"/>
          <dgm:constr type="h" for="ch" forName="image4" refType="h" fact="0.3786"/>
          <dgm:constr type="l" for="ch" forName="imageaccent4" refType="w" fact="0.8188"/>
          <dgm:constr type="t" for="ch" forName="imageaccent4" refType="h" fact="0.4229"/>
          <dgm:constr type="w" for="ch" forName="imageaccent4" refType="w" fact="0.0265"/>
          <dgm:constr type="h" for="ch" forName="imageaccent4" refType="h" fact="0.0444"/>
        </dgm:constrLst>
      </dgm:if>
      <dgm:if name="Name6" axis="ch" ptType="node" func="cnt" op="equ" val="5">
        <dgm:alg type="composite">
          <dgm:param type="ar" val="2.3203"/>
        </dgm:alg>
        <dgm:constrLst>
          <dgm:constr type="primFontSz" for="des" ptType="node" op="equ" val="65"/>
          <dgm:constr type="l" for="ch" forName="image4" refType="w" fact="0.6491"/>
          <dgm:constr type="t" for="ch" forName="image4" refType="h" fact="0.4193"/>
          <dgm:constr type="w" for="ch" forName="image4" refType="w" fact="0.1886"/>
          <dgm:constr type="h" for="ch" forName="image4" refType="h" fact="0.3757"/>
          <dgm:constr type="l" for="ch" forName="text5" refType="w" fact="0.6491"/>
          <dgm:constr type="t" for="ch" forName="text5" refType="h" fact="0.004"/>
          <dgm:constr type="w" for="ch" forName="text5" refType="w" fact="0.1886"/>
          <dgm:constr type="h" for="ch" forName="text5" refType="h" fact="0.3757"/>
          <dgm:constr type="l" for="ch" forName="image5" refType="w" fact="0.8114"/>
          <dgm:constr type="t" for="ch" forName="image5" refType="h" fact="0.2136"/>
          <dgm:constr type="w" for="ch" forName="image5" refType="w" fact="0.1886"/>
          <dgm:constr type="h" for="ch" forName="image5" refType="h" fact="0.3757"/>
          <dgm:constr type="l" for="ch" forName="image2" refType="w" fact="0.4868"/>
          <dgm:constr type="t" for="ch" forName="image2" refType="h" fact="0.6235"/>
          <dgm:constr type="w" for="ch" forName="image2" refType="w" fact="0.1886"/>
          <dgm:constr type="h" for="ch" forName="image2" refType="h" fact="0.3757"/>
          <dgm:constr type="l" for="ch" forName="text4" refType="w" fact="0.4868"/>
          <dgm:constr type="t" for="ch" forName="text4" refType="h" fact="0.2081"/>
          <dgm:constr type="w" for="ch" forName="text4" refType="w" fact="0.1886"/>
          <dgm:constr type="h" for="ch" forName="text4" refType="h" fact="0.3757"/>
          <dgm:constr type="l" for="ch" forName="text2" refType="w" fact="0.3246"/>
          <dgm:constr type="t" for="ch" forName="text2" refType="h" fact="0.4154"/>
          <dgm:constr type="w" for="ch" forName="text2" refType="w" fact="0.1886"/>
          <dgm:constr type="h" for="ch" forName="text2" refType="h" fact="0.3757"/>
          <dgm:constr type="l" for="ch" forName="image3" refType="w" fact="0.3246"/>
          <dgm:constr type="t" for="ch" forName="image3" refType="h" fact="0"/>
          <dgm:constr type="w" for="ch" forName="image3" refType="w" fact="0.1886"/>
          <dgm:constr type="h" for="ch" forName="image3" refType="h" fact="0.3757"/>
          <dgm:constr type="l" for="ch" forName="text1" refType="w" fact="0.1623"/>
          <dgm:constr type="t" for="ch" forName="text1" refType="h" fact="0.6243"/>
          <dgm:constr type="w" for="ch" forName="text1" refType="w" fact="0.1886"/>
          <dgm:constr type="h" for="ch" forName="text1" refType="h" fact="0.3757"/>
          <dgm:constr type="l" for="ch" forName="text3" refType="w" fact="0.1623"/>
          <dgm:constr type="t" for="ch" forName="text3" refType="h" fact="0.2089"/>
          <dgm:constr type="w" for="ch" forName="text3" refType="w" fact="0.1886"/>
          <dgm:constr type="h" for="ch" forName="text3" refType="h" fact="0.3757"/>
          <dgm:constr type="l" for="ch" forName="textaccent1" refType="w" fact="0.1668"/>
          <dgm:constr type="t" for="ch" forName="textaccent1" refType="h" fact="0.7923"/>
          <dgm:constr type="w" for="ch" forName="textaccent1" refType="w" fact="0.022"/>
          <dgm:constr type="h" for="ch" forName="textaccent1" refType="h" fact="0.044"/>
          <dgm:constr type="l" for="ch" forName="image1" refType="w" fact="0"/>
          <dgm:constr type="t" for="ch" forName="image1" refType="h" fact="0.4166"/>
          <dgm:constr type="w" for="ch" forName="image1" refType="w" fact="0.1886"/>
          <dgm:constr type="h" for="ch" forName="image1" refType="h" fact="0.3757"/>
          <dgm:constr type="l" for="ch" forName="imageaccent1" refType="w" fact="0.1292"/>
          <dgm:constr type="t" for="ch" forName="imageaccent1" refType="h" fact="0.7424"/>
          <dgm:constr type="w" for="ch" forName="imageaccent1" refType="w" fact="0.022"/>
          <dgm:constr type="h" for="ch" forName="imageaccent1" refType="h" fact="0.044"/>
          <dgm:constr type="l" for="ch" forName="textaccent2" refType="w" fact="0.4544"/>
          <dgm:constr type="t" for="ch" forName="textaccent2" refType="h" fact="0.7404"/>
          <dgm:constr type="w" for="ch" forName="textaccent2" refType="w" fact="0.022"/>
          <dgm:constr type="h" for="ch" forName="textaccent2" refType="h" fact="0.044"/>
          <dgm:constr type="l" for="ch" forName="imageaccent2" refType="w" fact="0.4914"/>
          <dgm:constr type="t" for="ch" forName="imageaccent2" refType="h" fact="0.7907"/>
          <dgm:constr type="w" for="ch" forName="imageaccent2" refType="w" fact="0.022"/>
          <dgm:constr type="h" for="ch" forName="imageaccent2" refType="h" fact="0.044"/>
          <dgm:constr type="l" for="ch" forName="textaccent3" refType="w" fact="0.2915"/>
          <dgm:constr type="t" for="ch" forName="textaccent3" refType="h" fact="0.216"/>
          <dgm:constr type="w" for="ch" forName="textaccent3" refType="w" fact="0.022"/>
          <dgm:constr type="h" for="ch" forName="textaccent3" refType="h" fact="0.044"/>
          <dgm:constr type="l" for="ch" forName="imageaccent3" refType="w" fact="0.3299"/>
          <dgm:constr type="t" for="ch" forName="imageaccent3" refType="h" fact="0.1665"/>
          <dgm:constr type="w" for="ch" forName="imageaccent3" refType="w" fact="0.022"/>
          <dgm:constr type="h" for="ch" forName="imageaccent3" refType="h" fact="0.044"/>
          <dgm:constr type="l" for="ch" forName="textaccent4" refType="w" fact="0.65"/>
          <dgm:constr type="t" for="ch" forName="textaccent4" refType="h" fact="0.3746"/>
          <dgm:constr type="w" for="ch" forName="textaccent4" refType="w" fact="0.022"/>
          <dgm:constr type="h" for="ch" forName="textaccent4" refType="h" fact="0.044"/>
          <dgm:constr type="l" for="ch" forName="imageaccent4" refType="w" fact="0.6859"/>
          <dgm:constr type="t" for="ch" forName="imageaccent4" refType="h" fact="0.4261"/>
          <dgm:constr type="w" for="ch" forName="imageaccent4" refType="w" fact="0.022"/>
          <dgm:constr type="h" for="ch" forName="imageaccent4" refType="h" fact="0.044"/>
          <dgm:constr type="l" for="ch" forName="textaccent5" refType="w" fact="0.8123"/>
          <dgm:constr type="t" for="ch" forName="textaccent5" refType="h" fact="0.1724"/>
          <dgm:constr type="w" for="ch" forName="textaccent5" refType="w" fact="0.022"/>
          <dgm:constr type="h" for="ch" forName="textaccent5" refType="h" fact="0.044"/>
          <dgm:constr type="l" for="ch" forName="imageaccent5" refType="w" fact="0.849"/>
          <dgm:constr type="t" for="ch" forName="imageaccent5" refType="h" fact="0.222"/>
          <dgm:constr type="w" for="ch" forName="imageaccent5" refType="w" fact="0.022"/>
          <dgm:constr type="h" for="ch" forName="imageaccent5" refType="h" fact="0.044"/>
        </dgm:constrLst>
      </dgm:if>
      <dgm:if name="Name7" axis="ch" ptType="node" func="cnt" op="equ" val="6">
        <dgm:alg type="composite">
          <dgm:param type="ar" val="1.9179"/>
        </dgm:alg>
        <dgm:constrLst>
          <dgm:constr type="primFontSz" for="des" ptType="node" op="equ" val="65"/>
          <dgm:constr type="l" for="ch" forName="image4" refType="w" fact="0.6491"/>
          <dgm:constr type="t" for="ch" forName="image4" refType="h" fact="0.3466"/>
          <dgm:constr type="w" for="ch" forName="image4" refType="w" fact="0.1886"/>
          <dgm:constr type="h" for="ch" forName="image4" refType="h" fact="0.3106"/>
          <dgm:constr type="l" for="ch" forName="text5" refType="w" fact="0.6491"/>
          <dgm:constr type="t" for="ch" forName="text5" refType="h" fact="0.0033"/>
          <dgm:constr type="w" for="ch" forName="text5" refType="w" fact="0.1886"/>
          <dgm:constr type="h" for="ch" forName="text5" refType="h" fact="0.3106"/>
          <dgm:constr type="l" for="ch" forName="image5" refType="w" fact="0.8114"/>
          <dgm:constr type="t" for="ch" forName="image5" refType="h" fact="0.1766"/>
          <dgm:constr type="w" for="ch" forName="image5" refType="w" fact="0.1886"/>
          <dgm:constr type="h" for="ch" forName="image5" refType="h" fact="0.3106"/>
          <dgm:constr type="l" for="ch" forName="image2" refType="w" fact="0.4868"/>
          <dgm:constr type="t" for="ch" forName="image2" refType="h" fact="0.5154"/>
          <dgm:constr type="w" for="ch" forName="image2" refType="w" fact="0.1886"/>
          <dgm:constr type="h" for="ch" forName="image2" refType="h" fact="0.3106"/>
          <dgm:constr type="l" for="ch" forName="text4" refType="w" fact="0.4868"/>
          <dgm:constr type="t" for="ch" forName="text4" refType="h" fact="0.172"/>
          <dgm:constr type="w" for="ch" forName="text4" refType="w" fact="0.1886"/>
          <dgm:constr type="h" for="ch" forName="text4" refType="h" fact="0.3106"/>
          <dgm:constr type="l" for="ch" forName="text2" refType="w" fact="0.3246"/>
          <dgm:constr type="t" for="ch" forName="text2" refType="h" fact="0.3434"/>
          <dgm:constr type="w" for="ch" forName="text2" refType="w" fact="0.1886"/>
          <dgm:constr type="h" for="ch" forName="text2" refType="h" fact="0.3106"/>
          <dgm:constr type="l" for="ch" forName="image3" refType="w" fact="0.3246"/>
          <dgm:constr type="t" for="ch" forName="image3" refType="h" fact="0"/>
          <dgm:constr type="w" for="ch" forName="image3" refType="w" fact="0.1886"/>
          <dgm:constr type="h" for="ch" forName="image3" refType="h" fact="0.3106"/>
          <dgm:constr type="l" for="ch" forName="text1" refType="w" fact="0.1623"/>
          <dgm:constr type="t" for="ch" forName="text1" refType="h" fact="0.516"/>
          <dgm:constr type="w" for="ch" forName="text1" refType="w" fact="0.1886"/>
          <dgm:constr type="h" for="ch" forName="text1" refType="h" fact="0.3106"/>
          <dgm:constr type="l" for="ch" forName="text3" refType="w" fact="0.1623"/>
          <dgm:constr type="t" for="ch" forName="text3" refType="h" fact="0.1727"/>
          <dgm:constr type="w" for="ch" forName="text3" refType="w" fact="0.1886"/>
          <dgm:constr type="h" for="ch" forName="text3" refType="h" fact="0.3106"/>
          <dgm:constr type="l" for="ch" forName="textaccent1" refType="w" fact="0.1668"/>
          <dgm:constr type="t" for="ch" forName="textaccent1" refType="h" fact="0.6549"/>
          <dgm:constr type="w" for="ch" forName="textaccent1" refType="w" fact="0.022"/>
          <dgm:constr type="h" for="ch" forName="textaccent1" refType="h" fact="0.0364"/>
          <dgm:constr type="l" for="ch" forName="image1" refType="w" fact="0"/>
          <dgm:constr type="t" for="ch" forName="image1" refType="h" fact="0.3443"/>
          <dgm:constr type="w" for="ch" forName="image1" refType="w" fact="0.1886"/>
          <dgm:constr type="h" for="ch" forName="image1" refType="h" fact="0.3106"/>
          <dgm:constr type="l" for="ch" forName="imageaccent1" refType="w" fact="0.1292"/>
          <dgm:constr type="t" for="ch" forName="imageaccent1" refType="h" fact="0.6137"/>
          <dgm:constr type="w" for="ch" forName="imageaccent1" refType="w" fact="0.022"/>
          <dgm:constr type="h" for="ch" forName="imageaccent1" refType="h" fact="0.0364"/>
          <dgm:constr type="l" for="ch" forName="textaccent2" refType="w" fact="0.4544"/>
          <dgm:constr type="t" for="ch" forName="textaccent2" refType="h" fact="0.612"/>
          <dgm:constr type="w" for="ch" forName="textaccent2" refType="w" fact="0.022"/>
          <dgm:constr type="h" for="ch" forName="textaccent2" refType="h" fact="0.0364"/>
          <dgm:constr type="l" for="ch" forName="imageaccent2" refType="w" fact="0.4914"/>
          <dgm:constr type="t" for="ch" forName="imageaccent2" refType="h" fact="0.6536"/>
          <dgm:constr type="w" for="ch" forName="imageaccent2" refType="w" fact="0.022"/>
          <dgm:constr type="h" for="ch" forName="imageaccent2" refType="h" fact="0.0364"/>
          <dgm:constr type="l" for="ch" forName="textaccent3" refType="w" fact="0.2915"/>
          <dgm:constr type="t" for="ch" forName="textaccent3" refType="h" fact="0.1786"/>
          <dgm:constr type="w" for="ch" forName="textaccent3" refType="w" fact="0.022"/>
          <dgm:constr type="h" for="ch" forName="textaccent3" refType="h" fact="0.0364"/>
          <dgm:constr type="l" for="ch" forName="imageaccent3" refType="w" fact="0.3299"/>
          <dgm:constr type="t" for="ch" forName="imageaccent3" refType="h" fact="0.1376"/>
          <dgm:constr type="w" for="ch" forName="imageaccent3" refType="w" fact="0.022"/>
          <dgm:constr type="h" for="ch" forName="imageaccent3" refType="h" fact="0.0364"/>
          <dgm:constr type="l" for="ch" forName="textaccent4" refType="w" fact="0.65"/>
          <dgm:constr type="t" for="ch" forName="textaccent4" refType="h" fact="0.3096"/>
          <dgm:constr type="w" for="ch" forName="textaccent4" refType="w" fact="0.022"/>
          <dgm:constr type="h" for="ch" forName="textaccent4" refType="h" fact="0.0364"/>
          <dgm:constr type="l" for="ch" forName="imageaccent4" refType="w" fact="0.6859"/>
          <dgm:constr type="t" for="ch" forName="imageaccent4" refType="h" fact="0.3522"/>
          <dgm:constr type="w" for="ch" forName="imageaccent4" refType="w" fact="0.022"/>
          <dgm:constr type="h" for="ch" forName="imageaccent4" refType="h" fact="0.0364"/>
          <dgm:constr type="l" for="ch" forName="textaccent5" refType="w" fact="0.8123"/>
          <dgm:constr type="t" for="ch" forName="textaccent5" refType="h" fact="0.1425"/>
          <dgm:constr type="w" for="ch" forName="textaccent5" refType="w" fact="0.022"/>
          <dgm:constr type="h" for="ch" forName="textaccent5" refType="h" fact="0.0364"/>
          <dgm:constr type="l" for="ch" forName="imageaccent5" refType="w" fact="0.849"/>
          <dgm:constr type="t" for="ch" forName="imageaccent5" refType="h" fact="0.1835"/>
          <dgm:constr type="w" for="ch" forName="imageaccent5" refType="w" fact="0.022"/>
          <dgm:constr type="h" for="ch" forName="imageaccent5" refType="h" fact="0.0364"/>
          <dgm:constr type="l" for="ch" forName="image6" refType="w" fact="0.6491"/>
          <dgm:constr type="t" for="ch" forName="image6" refType="h" fact="0.6894"/>
          <dgm:constr type="w" for="ch" forName="image6" refType="w" fact="0.1886"/>
          <dgm:constr type="h" for="ch" forName="image6" refType="h" fact="0.3106"/>
          <dgm:constr type="l" for="ch" forName="text6" refType="w" fact="0.8114"/>
          <dgm:constr type="t" for="ch" forName="text6" refType="h" fact="0.5194"/>
          <dgm:constr type="w" for="ch" forName="text6" refType="w" fact="0.1886"/>
          <dgm:constr type="h" for="ch" forName="text6" refType="h" fact="0.3106"/>
          <dgm:constr type="l" for="ch" forName="imageaccent6" refType="w" fact="0.8138"/>
          <dgm:constr type="t" for="ch" forName="imageaccent6" refType="h" fact="0.8257"/>
          <dgm:constr type="w" for="ch" forName="imageaccent6" refType="w" fact="0.022"/>
          <dgm:constr type="h" for="ch" forName="imageaccent6" refType="h" fact="0.0364"/>
          <dgm:constr type="l" for="ch" forName="textaccent6" refType="w" fact="0.8488"/>
          <dgm:constr type="t" for="ch" forName="textaccent6" refType="h" fact="0.7914"/>
          <dgm:constr type="w" for="ch" forName="textaccent6" refType="w" fact="0.022"/>
          <dgm:constr type="h" for="ch" forName="textaccent6" refType="h" fact="0.0364"/>
        </dgm:constrLst>
      </dgm:if>
      <dgm:if name="Name8" axis="ch" ptType="node" func="cnt" op="equ" val="7">
        <dgm:alg type="composite">
          <dgm:param type="ar" val="1.6382"/>
        </dgm:alg>
        <dgm:constrLst>
          <dgm:constr type="primFontSz" for="des" ptType="node" op="equ" val="65"/>
          <dgm:constr type="l" for="ch" forName="image4" refType="w" fact="0.6491"/>
          <dgm:constr type="t" for="ch" forName="image4" refType="h" fact="0.2961"/>
          <dgm:constr type="w" for="ch" forName="image4" refType="w" fact="0.1886"/>
          <dgm:constr type="h" for="ch" forName="image4" refType="h" fact="0.2653"/>
          <dgm:constr type="l" for="ch" forName="text5" refType="w" fact="0.6491"/>
          <dgm:constr type="t" for="ch" forName="text5" refType="h" fact="0.0028"/>
          <dgm:constr type="w" for="ch" forName="text5" refType="w" fact="0.1886"/>
          <dgm:constr type="h" for="ch" forName="text5" refType="h" fact="0.2653"/>
          <dgm:constr type="l" for="ch" forName="image5" refType="w" fact="0.8114"/>
          <dgm:constr type="t" for="ch" forName="image5" refType="h" fact="0.1508"/>
          <dgm:constr type="w" for="ch" forName="image5" refType="w" fact="0.1886"/>
          <dgm:constr type="h" for="ch" forName="image5" refType="h" fact="0.2653"/>
          <dgm:constr type="l" for="ch" forName="image2" refType="w" fact="0.4868"/>
          <dgm:constr type="t" for="ch" forName="image2" refType="h" fact="0.4402"/>
          <dgm:constr type="w" for="ch" forName="image2" refType="w" fact="0.1886"/>
          <dgm:constr type="h" for="ch" forName="image2" refType="h" fact="0.2653"/>
          <dgm:constr type="l" for="ch" forName="text4" refType="w" fact="0.4868"/>
          <dgm:constr type="t" for="ch" forName="text4" refType="h" fact="0.1469"/>
          <dgm:constr type="w" for="ch" forName="text4" refType="w" fact="0.1886"/>
          <dgm:constr type="h" for="ch" forName="text4" refType="h" fact="0.2653"/>
          <dgm:constr type="l" for="ch" forName="text2" refType="w" fact="0.3246"/>
          <dgm:constr type="t" for="ch" forName="text2" refType="h" fact="0.2933"/>
          <dgm:constr type="w" for="ch" forName="text2" refType="w" fact="0.1886"/>
          <dgm:constr type="h" for="ch" forName="text2" refType="h" fact="0.2653"/>
          <dgm:constr type="l" for="ch" forName="image3" refType="w" fact="0.3246"/>
          <dgm:constr type="t" for="ch" forName="image3" refType="h" fact="0"/>
          <dgm:constr type="w" for="ch" forName="image3" refType="w" fact="0.1886"/>
          <dgm:constr type="h" for="ch" forName="image3" refType="h" fact="0.2653"/>
          <dgm:constr type="l" for="ch" forName="text1" refType="w" fact="0.1623"/>
          <dgm:constr type="t" for="ch" forName="text1" refType="h" fact="0.4408"/>
          <dgm:constr type="w" for="ch" forName="text1" refType="w" fact="0.1886"/>
          <dgm:constr type="h" for="ch" forName="text1" refType="h" fact="0.2653"/>
          <dgm:constr type="l" for="ch" forName="text3" refType="w" fact="0.1623"/>
          <dgm:constr type="t" for="ch" forName="text3" refType="h" fact="0.1475"/>
          <dgm:constr type="w" for="ch" forName="text3" refType="w" fact="0.1886"/>
          <dgm:constr type="h" for="ch" forName="text3" refType="h" fact="0.2653"/>
          <dgm:constr type="l" for="ch" forName="textaccent1" refType="w" fact="0.1668"/>
          <dgm:constr type="t" for="ch" forName="textaccent1" refType="h" fact="0.5594"/>
          <dgm:constr type="w" for="ch" forName="textaccent1" refType="w" fact="0.022"/>
          <dgm:constr type="h" for="ch" forName="textaccent1" refType="h" fact="0.0311"/>
          <dgm:constr type="l" for="ch" forName="image1" refType="w" fact="0"/>
          <dgm:constr type="t" for="ch" forName="image1" refType="h" fact="0.2941"/>
          <dgm:constr type="w" for="ch" forName="image1" refType="w" fact="0.1886"/>
          <dgm:constr type="h" for="ch" forName="image1" refType="h" fact="0.2653"/>
          <dgm:constr type="l" for="ch" forName="imageaccent1" refType="w" fact="0.1292"/>
          <dgm:constr type="t" for="ch" forName="imageaccent1" refType="h" fact="0.5242"/>
          <dgm:constr type="w" for="ch" forName="imageaccent1" refType="w" fact="0.022"/>
          <dgm:constr type="h" for="ch" forName="imageaccent1" refType="h" fact="0.0311"/>
          <dgm:constr type="l" for="ch" forName="textaccent2" refType="w" fact="0.4544"/>
          <dgm:constr type="t" for="ch" forName="textaccent2" refType="h" fact="0.5228"/>
          <dgm:constr type="w" for="ch" forName="textaccent2" refType="w" fact="0.022"/>
          <dgm:constr type="h" for="ch" forName="textaccent2" refType="h" fact="0.0311"/>
          <dgm:constr type="l" for="ch" forName="imageaccent2" refType="w" fact="0.4914"/>
          <dgm:constr type="t" for="ch" forName="imageaccent2" refType="h" fact="0.5583"/>
          <dgm:constr type="w" for="ch" forName="imageaccent2" refType="w" fact="0.022"/>
          <dgm:constr type="h" for="ch" forName="imageaccent2" refType="h" fact="0.0311"/>
          <dgm:constr type="l" for="ch" forName="textaccent3" refType="w" fact="0.2907"/>
          <dgm:constr type="t" for="ch" forName="textaccent3" refType="h" fact="0.1511"/>
          <dgm:constr type="w" for="ch" forName="textaccent3" refType="w" fact="0.022"/>
          <dgm:constr type="h" for="ch" forName="textaccent3" refType="h" fact="0.0311"/>
          <dgm:constr type="l" for="ch" forName="imageaccent3" refType="w" fact="0.3299"/>
          <dgm:constr type="t" for="ch" forName="imageaccent3" refType="h" fact="0.1175"/>
          <dgm:constr type="w" for="ch" forName="imageaccent3" refType="w" fact="0.022"/>
          <dgm:constr type="h" for="ch" forName="imageaccent3" refType="h" fact="0.0311"/>
          <dgm:constr type="l" for="ch" forName="textaccent4" refType="w" fact="0.65"/>
          <dgm:constr type="t" for="ch" forName="textaccent4" refType="h" fact="0.2645"/>
          <dgm:constr type="w" for="ch" forName="textaccent4" refType="w" fact="0.022"/>
          <dgm:constr type="h" for="ch" forName="textaccent4" refType="h" fact="0.0311"/>
          <dgm:constr type="l" for="ch" forName="imageaccent4" refType="w" fact="0.6859"/>
          <dgm:constr type="t" for="ch" forName="imageaccent4" refType="h" fact="0.3008"/>
          <dgm:constr type="w" for="ch" forName="imageaccent4" refType="w" fact="0.022"/>
          <dgm:constr type="h" for="ch" forName="imageaccent4" refType="h" fact="0.0311"/>
          <dgm:constr type="l" for="ch" forName="textaccent5" refType="w" fact="0.8123"/>
          <dgm:constr type="t" for="ch" forName="textaccent5" refType="h" fact="0.1217"/>
          <dgm:constr type="w" for="ch" forName="textaccent5" refType="w" fact="0.022"/>
          <dgm:constr type="h" for="ch" forName="textaccent5" refType="h" fact="0.0311"/>
          <dgm:constr type="l" for="ch" forName="imageaccent5" refType="w" fact="0.849"/>
          <dgm:constr type="t" for="ch" forName="imageaccent5" refType="h" fact="0.1567"/>
          <dgm:constr type="w" for="ch" forName="imageaccent5" refType="w" fact="0.022"/>
          <dgm:constr type="h" for="ch" forName="imageaccent5" refType="h" fact="0.0311"/>
          <dgm:constr type="l" for="ch" forName="image6" refType="w" fact="0.6491"/>
          <dgm:constr type="t" for="ch" forName="image6" refType="h" fact="0.5889"/>
          <dgm:constr type="w" for="ch" forName="image6" refType="w" fact="0.1886"/>
          <dgm:constr type="h" for="ch" forName="image6" refType="h" fact="0.2653"/>
          <dgm:constr type="l" for="ch" forName="text6" refType="w" fact="0.8114"/>
          <dgm:constr type="t" for="ch" forName="text6" refType="h" fact="0.4436"/>
          <dgm:constr type="w" for="ch" forName="text6" refType="w" fact="0.1886"/>
          <dgm:constr type="h" for="ch" forName="text6" refType="h" fact="0.2653"/>
          <dgm:constr type="l" for="ch" forName="imageaccent6" refType="w" fact="0.8138"/>
          <dgm:constr type="t" for="ch" forName="imageaccent6" refType="h" fact="0.7053"/>
          <dgm:constr type="w" for="ch" forName="imageaccent6" refType="w" fact="0.022"/>
          <dgm:constr type="h" for="ch" forName="imageaccent6" refType="h" fact="0.0311"/>
          <dgm:constr type="l" for="ch" forName="textaccent6" refType="w" fact="0.8488"/>
          <dgm:constr type="t" for="ch" forName="textaccent6" refType="h" fact="0.676"/>
          <dgm:constr type="w" for="ch" forName="textaccent6" refType="w" fact="0.022"/>
          <dgm:constr type="h" for="ch" forName="textaccent6" refType="h" fact="0.0311"/>
          <dgm:constr type="l" for="ch" forName="text7" refType="w" fact="0.3244"/>
          <dgm:constr type="t" for="ch" forName="text7" refType="h" fact="0.5872"/>
          <dgm:constr type="w" for="ch" forName="text7" refType="w" fact="0.1886"/>
          <dgm:constr type="h" for="ch" forName="text7" refType="h" fact="0.2653"/>
          <dgm:constr type="l" for="ch" forName="image7" refType="w" fact="0.1622"/>
          <dgm:constr type="t" for="ch" forName="image7" refType="h" fact="0.7347"/>
          <dgm:constr type="w" for="ch" forName="image7" refType="w" fact="0.1886"/>
          <dgm:constr type="h" for="ch" forName="image7" refType="h" fact="0.2653"/>
          <dgm:constr type="l" for="ch" forName="imageaccent7" refType="w" fact="0.2905"/>
          <dgm:constr type="t" for="ch" forName="imageaccent7" refType="h" fact="0.7384"/>
          <dgm:constr type="w" for="ch" forName="imageaccent7" refType="w" fact="0.022"/>
          <dgm:constr type="h" for="ch" forName="imageaccent7" refType="h" fact="0.0311"/>
          <dgm:constr type="l" for="ch" forName="textaccent7" refType="w" fact="0.3298"/>
          <dgm:constr type="t" for="ch" forName="textaccent7" refType="h" fact="0.7048"/>
          <dgm:constr type="w" for="ch" forName="textaccent7" refType="w" fact="0.022"/>
          <dgm:constr type="h" for="ch" forName="textaccent7" refType="h" fact="0.0311"/>
        </dgm:constrLst>
      </dgm:if>
      <dgm:if name="Name9" axis="ch" ptType="node" func="cnt" op="equ" val="8">
        <dgm:alg type="composite">
          <dgm:param type="ar" val="1.8974"/>
        </dgm:alg>
        <dgm:constrLst>
          <dgm:constr type="primFontSz" for="des" ptType="node" op="equ" val="65"/>
          <dgm:constr type="l" for="ch" forName="image4" refType="w" fact="0.5589"/>
          <dgm:constr type="t" for="ch" forName="image4" refType="h" fact="0.2952"/>
          <dgm:constr type="w" for="ch" forName="image4" refType="w" fact="0.1624"/>
          <dgm:constr type="h" for="ch" forName="image4" refType="h" fact="0.2645"/>
          <dgm:constr type="l" for="ch" forName="text5" refType="w" fact="0.5589"/>
          <dgm:constr type="t" for="ch" forName="text5" refType="h" fact="0.0028"/>
          <dgm:constr type="w" for="ch" forName="text5" refType="w" fact="0.1624"/>
          <dgm:constr type="h" for="ch" forName="text5" refType="h" fact="0.2645"/>
          <dgm:constr type="l" for="ch" forName="image5" refType="w" fact="0.6986"/>
          <dgm:constr type="t" for="ch" forName="image5" refType="h" fact="0.1504"/>
          <dgm:constr type="w" for="ch" forName="image5" refType="w" fact="0.1624"/>
          <dgm:constr type="h" for="ch" forName="image5" refType="h" fact="0.2645"/>
          <dgm:constr type="l" for="ch" forName="image2" refType="w" fact="0.4192"/>
          <dgm:constr type="t" for="ch" forName="image2" refType="h" fact="0.439"/>
          <dgm:constr type="w" for="ch" forName="image2" refType="w" fact="0.1624"/>
          <dgm:constr type="h" for="ch" forName="image2" refType="h" fact="0.2645"/>
          <dgm:constr type="l" for="ch" forName="text4" refType="w" fact="0.4192"/>
          <dgm:constr type="t" for="ch" forName="text4" refType="h" fact="0.1465"/>
          <dgm:constr type="w" for="ch" forName="text4" refType="w" fact="0.1624"/>
          <dgm:constr type="h" for="ch" forName="text4" refType="h" fact="0.2645"/>
          <dgm:constr type="l" for="ch" forName="text2" refType="w" fact="0.2794"/>
          <dgm:constr type="t" for="ch" forName="text2" refType="h" fact="0.2925"/>
          <dgm:constr type="w" for="ch" forName="text2" refType="w" fact="0.1624"/>
          <dgm:constr type="h" for="ch" forName="text2" refType="h" fact="0.2645"/>
          <dgm:constr type="l" for="ch" forName="image3" refType="w" fact="0.2794"/>
          <dgm:constr type="t" for="ch" forName="image3" refType="h" fact="0"/>
          <dgm:constr type="w" for="ch" forName="image3" refType="w" fact="0.1624"/>
          <dgm:constr type="h" for="ch" forName="image3" refType="h" fact="0.2645"/>
          <dgm:constr type="l" for="ch" forName="text1" refType="w" fact="0.1397"/>
          <dgm:constr type="t" for="ch" forName="text1" refType="h" fact="0.4395"/>
          <dgm:constr type="w" for="ch" forName="text1" refType="w" fact="0.1624"/>
          <dgm:constr type="h" for="ch" forName="text1" refType="h" fact="0.2645"/>
          <dgm:constr type="l" for="ch" forName="text3" refType="w" fact="0.1397"/>
          <dgm:constr type="t" for="ch" forName="text3" refType="h" fact="0.1471"/>
          <dgm:constr type="w" for="ch" forName="text3" refType="w" fact="0.1624"/>
          <dgm:constr type="h" for="ch" forName="text3" refType="h" fact="0.2645"/>
          <dgm:constr type="l" for="ch" forName="textaccent1" refType="w" fact="0.1436"/>
          <dgm:constr type="t" for="ch" forName="textaccent1" refType="h" fact="0.5578"/>
          <dgm:constr type="w" for="ch" forName="textaccent1" refType="w" fact="0.0189"/>
          <dgm:constr type="h" for="ch" forName="textaccent1" refType="h" fact="0.031"/>
          <dgm:constr type="l" for="ch" forName="image1" refType="w" fact="0"/>
          <dgm:constr type="t" for="ch" forName="image1" refType="h" fact="0.2933"/>
          <dgm:constr type="w" for="ch" forName="image1" refType="w" fact="0.1624"/>
          <dgm:constr type="h" for="ch" forName="image1" refType="h" fact="0.2645"/>
          <dgm:constr type="l" for="ch" forName="imageaccent1" refType="w" fact="0.1112"/>
          <dgm:constr type="t" for="ch" forName="imageaccent1" refType="h" fact="0.5227"/>
          <dgm:constr type="w" for="ch" forName="imageaccent1" refType="w" fact="0.0189"/>
          <dgm:constr type="h" for="ch" forName="imageaccent1" refType="h" fact="0.031"/>
          <dgm:constr type="l" for="ch" forName="textaccent2" refType="w" fact="0.3912"/>
          <dgm:constr type="t" for="ch" forName="textaccent2" refType="h" fact="0.5213"/>
          <dgm:constr type="w" for="ch" forName="textaccent2" refType="w" fact="0.0189"/>
          <dgm:constr type="h" for="ch" forName="textaccent2" refType="h" fact="0.031"/>
          <dgm:constr type="l" for="ch" forName="imageaccent2" refType="w" fact="0.4231"/>
          <dgm:constr type="t" for="ch" forName="imageaccent2" refType="h" fact="0.5567"/>
          <dgm:constr type="w" for="ch" forName="imageaccent2" refType="w" fact="0.0189"/>
          <dgm:constr type="h" for="ch" forName="imageaccent2" refType="h" fact="0.031"/>
          <dgm:constr type="l" for="ch" forName="textaccent3" refType="w" fact="0.2502"/>
          <dgm:constr type="t" for="ch" forName="textaccent3" refType="h" fact="0.1507"/>
          <dgm:constr type="w" for="ch" forName="textaccent3" refType="w" fact="0.0189"/>
          <dgm:constr type="h" for="ch" forName="textaccent3" refType="h" fact="0.031"/>
          <dgm:constr type="l" for="ch" forName="imageaccent3" refType="w" fact="0.2841"/>
          <dgm:constr type="t" for="ch" forName="imageaccent3" refType="h" fact="0.1172"/>
          <dgm:constr type="w" for="ch" forName="imageaccent3" refType="w" fact="0.0189"/>
          <dgm:constr type="h" for="ch" forName="imageaccent3" refType="h" fact="0.031"/>
          <dgm:constr type="l" for="ch" forName="textaccent4" refType="w" fact="0.5596"/>
          <dgm:constr type="t" for="ch" forName="textaccent4" refType="h" fact="0.2637"/>
          <dgm:constr type="w" for="ch" forName="textaccent4" refType="w" fact="0.0189"/>
          <dgm:constr type="h" for="ch" forName="textaccent4" refType="h" fact="0.031"/>
          <dgm:constr type="l" for="ch" forName="imageaccent4" refType="w" fact="0.5905"/>
          <dgm:constr type="t" for="ch" forName="imageaccent4" refType="h" fact="0.3"/>
          <dgm:constr type="w" for="ch" forName="imageaccent4" refType="w" fact="0.0189"/>
          <dgm:constr type="h" for="ch" forName="imageaccent4" refType="h" fact="0.031"/>
          <dgm:constr type="l" for="ch" forName="textaccent5" refType="w" fact="0.6993"/>
          <dgm:constr type="t" for="ch" forName="textaccent5" refType="h" fact="0.1214"/>
          <dgm:constr type="w" for="ch" forName="textaccent5" refType="w" fact="0.0189"/>
          <dgm:constr type="h" for="ch" forName="textaccent5" refType="h" fact="0.031"/>
          <dgm:constr type="l" for="ch" forName="imageaccent5" refType="w" fact="0.731"/>
          <dgm:constr type="t" for="ch" forName="imageaccent5" refType="h" fact="0.1563"/>
          <dgm:constr type="w" for="ch" forName="imageaccent5" refType="w" fact="0.0189"/>
          <dgm:constr type="h" for="ch" forName="imageaccent5" refType="h" fact="0.031"/>
          <dgm:constr type="l" for="ch" forName="image6" refType="w" fact="0.5589"/>
          <dgm:constr type="t" for="ch" forName="image6" refType="h" fact="0.5872"/>
          <dgm:constr type="w" for="ch" forName="image6" refType="w" fact="0.1624"/>
          <dgm:constr type="h" for="ch" forName="image6" refType="h" fact="0.2645"/>
          <dgm:constr type="l" for="ch" forName="text6" refType="w" fact="0.6986"/>
          <dgm:constr type="t" for="ch" forName="text6" refType="h" fact="0.4424"/>
          <dgm:constr type="w" for="ch" forName="text6" refType="w" fact="0.1624"/>
          <dgm:constr type="h" for="ch" forName="text6" refType="h" fact="0.2645"/>
          <dgm:constr type="l" for="ch" forName="imageaccent6" refType="w" fact="0.7007"/>
          <dgm:constr type="t" for="ch" forName="imageaccent6" refType="h" fact="0.7033"/>
          <dgm:constr type="w" for="ch" forName="imageaccent6" refType="w" fact="0.0189"/>
          <dgm:constr type="h" for="ch" forName="imageaccent6" refType="h" fact="0.031"/>
          <dgm:constr type="l" for="ch" forName="textaccent6" refType="w" fact="0.7308"/>
          <dgm:constr type="t" for="ch" forName="textaccent6" refType="h" fact="0.6741"/>
          <dgm:constr type="w" for="ch" forName="textaccent6" refType="w" fact="0.0189"/>
          <dgm:constr type="h" for="ch" forName="textaccent6" refType="h" fact="0.031"/>
          <dgm:constr type="l" for="ch" forName="text7" refType="w" fact="0.2793"/>
          <dgm:constr type="t" for="ch" forName="text7" refType="h" fact="0.5856"/>
          <dgm:constr type="w" for="ch" forName="text7" refType="w" fact="0.1624"/>
          <dgm:constr type="h" for="ch" forName="text7" refType="h" fact="0.2645"/>
          <dgm:constr type="l" for="ch" forName="image7" refType="w" fact="0.1396"/>
          <dgm:constr type="t" for="ch" forName="image7" refType="h" fact="0.7326"/>
          <dgm:constr type="w" for="ch" forName="image7" refType="w" fact="0.1624"/>
          <dgm:constr type="h" for="ch" forName="image7" refType="h" fact="0.2645"/>
          <dgm:constr type="l" for="ch" forName="imageaccent7" refType="w" fact="0.2501"/>
          <dgm:constr type="t" for="ch" forName="imageaccent7" refType="h" fact="0.7363"/>
          <dgm:constr type="w" for="ch" forName="imageaccent7" refType="w" fact="0.0189"/>
          <dgm:constr type="h" for="ch" forName="imageaccent7" refType="h" fact="0.031"/>
          <dgm:constr type="l" for="ch" forName="textaccent7" refType="w" fact="0.284"/>
          <dgm:constr type="t" for="ch" forName="textaccent7" refType="h" fact="0.7028"/>
          <dgm:constr type="w" for="ch" forName="textaccent7" refType="w" fact="0.0189"/>
          <dgm:constr type="h" for="ch" forName="textaccent7" refType="h" fact="0.031"/>
          <dgm:constr type="l" for="ch" forName="image8" refType="w" fact="0.6979"/>
          <dgm:constr type="t" for="ch" forName="image8" refType="h" fact="0.7355"/>
          <dgm:constr type="w" for="ch" forName="image8" refType="w" fact="0.1624"/>
          <dgm:constr type="h" for="ch" forName="image8" refType="h" fact="0.2645"/>
          <dgm:constr type="l" for="ch" forName="text8" refType="w" fact="0.8376"/>
          <dgm:constr type="t" for="ch" forName="text8" refType="h" fact="0.5906"/>
          <dgm:constr type="w" for="ch" forName="text8" refType="w" fact="0.1624"/>
          <dgm:constr type="h" for="ch" forName="text8" refType="h" fact="0.2645"/>
          <dgm:constr type="l" for="ch" forName="imageaccent8" refType="w" fact="0.8397"/>
          <dgm:constr type="t" for="ch" forName="imageaccent8" refType="h" fact="0.8516"/>
          <dgm:constr type="w" for="ch" forName="imageaccent8" refType="w" fact="0.0189"/>
          <dgm:constr type="h" for="ch" forName="imageaccent8" refType="h" fact="0.031"/>
          <dgm:constr type="l" for="ch" forName="textaccent8" refType="w" fact="0.8698"/>
          <dgm:constr type="t" for="ch" forName="textaccent8" refType="h" fact="0.8223"/>
          <dgm:constr type="w" for="ch" forName="textaccent8" refType="w" fact="0.0189"/>
          <dgm:constr type="h" for="ch" forName="textaccent8" refType="h" fact="0.031"/>
        </dgm:constrLst>
      </dgm:if>
      <dgm:if name="Name10" axis="ch" ptType="node" func="cnt" op="equ" val="9">
        <dgm:alg type="composite">
          <dgm:param type="ar" val="1.8986"/>
        </dgm:alg>
        <dgm:constrLst>
          <dgm:constr type="primFontSz" for="des" ptType="node" op="equ" val="65"/>
          <dgm:constr type="l" for="ch" forName="image4" refType="w" fact="0.5585"/>
          <dgm:constr type="t" for="ch" forName="image4" refType="h" fact="0.2952"/>
          <dgm:constr type="w" for="ch" forName="image4" refType="w" fact="0.1623"/>
          <dgm:constr type="h" for="ch" forName="image4" refType="h" fact="0.2645"/>
          <dgm:constr type="l" for="ch" forName="text5" refType="w" fact="0.5585"/>
          <dgm:constr type="t" for="ch" forName="text5" refType="h" fact="0.0028"/>
          <dgm:constr type="w" for="ch" forName="text5" refType="w" fact="0.1623"/>
          <dgm:constr type="h" for="ch" forName="text5" refType="h" fact="0.2645"/>
          <dgm:constr type="l" for="ch" forName="image5" refType="w" fact="0.6982"/>
          <dgm:constr type="t" for="ch" forName="image5" refType="h" fact="0.1504"/>
          <dgm:constr type="w" for="ch" forName="image5" refType="w" fact="0.1623"/>
          <dgm:constr type="h" for="ch" forName="image5" refType="h" fact="0.2645"/>
          <dgm:constr type="l" for="ch" forName="image2" refType="w" fact="0.4189"/>
          <dgm:constr type="t" for="ch" forName="image2" refType="h" fact="0.439"/>
          <dgm:constr type="w" for="ch" forName="image2" refType="w" fact="0.1623"/>
          <dgm:constr type="h" for="ch" forName="image2" refType="h" fact="0.2645"/>
          <dgm:constr type="l" for="ch" forName="text4" refType="w" fact="0.4189"/>
          <dgm:constr type="t" for="ch" forName="text4" refType="h" fact="0.1465"/>
          <dgm:constr type="w" for="ch" forName="text4" refType="w" fact="0.1623"/>
          <dgm:constr type="h" for="ch" forName="text4" refType="h" fact="0.2645"/>
          <dgm:constr type="l" for="ch" forName="text2" refType="w" fact="0.2793"/>
          <dgm:constr type="t" for="ch" forName="text2" refType="h" fact="0.2925"/>
          <dgm:constr type="w" for="ch" forName="text2" refType="w" fact="0.1623"/>
          <dgm:constr type="h" for="ch" forName="text2" refType="h" fact="0.2645"/>
          <dgm:constr type="l" for="ch" forName="image3" refType="w" fact="0.2793"/>
          <dgm:constr type="t" for="ch" forName="image3" refType="h" fact="0"/>
          <dgm:constr type="w" for="ch" forName="image3" refType="w" fact="0.1623"/>
          <dgm:constr type="h" for="ch" forName="image3" refType="h" fact="0.2645"/>
          <dgm:constr type="l" for="ch" forName="text1" refType="w" fact="0.1396"/>
          <dgm:constr type="t" for="ch" forName="text1" refType="h" fact="0.4395"/>
          <dgm:constr type="w" for="ch" forName="text1" refType="w" fact="0.1623"/>
          <dgm:constr type="h" for="ch" forName="text1" refType="h" fact="0.2645"/>
          <dgm:constr type="l" for="ch" forName="text3" refType="w" fact="0.1396"/>
          <dgm:constr type="t" for="ch" forName="text3" refType="h" fact="0.1471"/>
          <dgm:constr type="w" for="ch" forName="text3" refType="w" fact="0.1623"/>
          <dgm:constr type="h" for="ch" forName="text3" refType="h" fact="0.2645"/>
          <dgm:constr type="l" for="ch" forName="textaccent1" refType="w" fact="0.1435"/>
          <dgm:constr type="t" for="ch" forName="textaccent1" refType="h" fact="0.5578"/>
          <dgm:constr type="w" for="ch" forName="textaccent1" refType="w" fact="0.0189"/>
          <dgm:constr type="h" for="ch" forName="textaccent1" refType="h" fact="0.031"/>
          <dgm:constr type="l" for="ch" forName="image1" refType="w" fact="0"/>
          <dgm:constr type="t" for="ch" forName="image1" refType="h" fact="0.2933"/>
          <dgm:constr type="w" for="ch" forName="image1" refType="w" fact="0.1623"/>
          <dgm:constr type="h" for="ch" forName="image1" refType="h" fact="0.2645"/>
          <dgm:constr type="l" for="ch" forName="imageaccent1" refType="w" fact="0.1111"/>
          <dgm:constr type="t" for="ch" forName="imageaccent1" refType="h" fact="0.5227"/>
          <dgm:constr type="w" for="ch" forName="imageaccent1" refType="w" fact="0.0189"/>
          <dgm:constr type="h" for="ch" forName="imageaccent1" refType="h" fact="0.031"/>
          <dgm:constr type="l" for="ch" forName="textaccent2" refType="w" fact="0.391"/>
          <dgm:constr type="t" for="ch" forName="textaccent2" refType="h" fact="0.5213"/>
          <dgm:constr type="w" for="ch" forName="textaccent2" refType="w" fact="0.0189"/>
          <dgm:constr type="h" for="ch" forName="textaccent2" refType="h" fact="0.031"/>
          <dgm:constr type="l" for="ch" forName="imageaccent2" refType="w" fact="0.4228"/>
          <dgm:constr type="t" for="ch" forName="imageaccent2" refType="h" fact="0.5567"/>
          <dgm:constr type="w" for="ch" forName="imageaccent2" refType="w" fact="0.0189"/>
          <dgm:constr type="h" for="ch" forName="imageaccent2" refType="h" fact="0.031"/>
          <dgm:constr type="l" for="ch" forName="textaccent3" refType="w" fact="0.2501"/>
          <dgm:constr type="t" for="ch" forName="textaccent3" refType="h" fact="0.1507"/>
          <dgm:constr type="w" for="ch" forName="textaccent3" refType="w" fact="0.0189"/>
          <dgm:constr type="h" for="ch" forName="textaccent3" refType="h" fact="0.031"/>
          <dgm:constr type="l" for="ch" forName="imageaccent3" refType="w" fact="0.2839"/>
          <dgm:constr type="t" for="ch" forName="imageaccent3" refType="h" fact="0.1172"/>
          <dgm:constr type="w" for="ch" forName="imageaccent3" refType="w" fact="0.0189"/>
          <dgm:constr type="h" for="ch" forName="imageaccent3" refType="h" fact="0.031"/>
          <dgm:constr type="l" for="ch" forName="textaccent4" refType="w" fact="0.5593"/>
          <dgm:constr type="t" for="ch" forName="textaccent4" refType="h" fact="0.2637"/>
          <dgm:constr type="w" for="ch" forName="textaccent4" refType="w" fact="0.0189"/>
          <dgm:constr type="h" for="ch" forName="textaccent4" refType="h" fact="0.031"/>
          <dgm:constr type="l" for="ch" forName="imageaccent4" refType="w" fact="0.5901"/>
          <dgm:constr type="t" for="ch" forName="imageaccent4" refType="h" fact="0.3"/>
          <dgm:constr type="w" for="ch" forName="imageaccent4" refType="w" fact="0.0189"/>
          <dgm:constr type="h" for="ch" forName="imageaccent4" refType="h" fact="0.031"/>
          <dgm:constr type="l" for="ch" forName="textaccent5" refType="w" fact="0.6989"/>
          <dgm:constr type="t" for="ch" forName="textaccent5" refType="h" fact="0.1214"/>
          <dgm:constr type="w" for="ch" forName="textaccent5" refType="w" fact="0.0189"/>
          <dgm:constr type="h" for="ch" forName="textaccent5" refType="h" fact="0.031"/>
          <dgm:constr type="l" for="ch" forName="imageaccent5" refType="w" fact="0.7305"/>
          <dgm:constr type="t" for="ch" forName="imageaccent5" refType="h" fact="0.1563"/>
          <dgm:constr type="w" for="ch" forName="imageaccent5" refType="w" fact="0.0189"/>
          <dgm:constr type="h" for="ch" forName="imageaccent5" refType="h" fact="0.031"/>
          <dgm:constr type="l" for="ch" forName="image6" refType="w" fact="0.5585"/>
          <dgm:constr type="t" for="ch" forName="image6" refType="h" fact="0.5872"/>
          <dgm:constr type="w" for="ch" forName="image6" refType="w" fact="0.1623"/>
          <dgm:constr type="h" for="ch" forName="image6" refType="h" fact="0.2645"/>
          <dgm:constr type="l" for="ch" forName="text6" refType="w" fact="0.6982"/>
          <dgm:constr type="t" for="ch" forName="text6" refType="h" fact="0.4424"/>
          <dgm:constr type="w" for="ch" forName="text6" refType="w" fact="0.1623"/>
          <dgm:constr type="h" for="ch" forName="text6" refType="h" fact="0.2645"/>
          <dgm:constr type="l" for="ch" forName="imageaccent6" refType="w" fact="0.7002"/>
          <dgm:constr type="t" for="ch" forName="imageaccent6" refType="h" fact="0.7033"/>
          <dgm:constr type="w" for="ch" forName="imageaccent6" refType="w" fact="0.0189"/>
          <dgm:constr type="h" for="ch" forName="imageaccent6" refType="h" fact="0.031"/>
          <dgm:constr type="l" for="ch" forName="textaccent6" refType="w" fact="0.7303"/>
          <dgm:constr type="t" for="ch" forName="textaccent6" refType="h" fact="0.6741"/>
          <dgm:constr type="w" for="ch" forName="textaccent6" refType="w" fact="0.0189"/>
          <dgm:constr type="h" for="ch" forName="textaccent6" refType="h" fact="0.031"/>
          <dgm:constr type="l" for="ch" forName="text7" refType="w" fact="0.2792"/>
          <dgm:constr type="t" for="ch" forName="text7" refType="h" fact="0.5856"/>
          <dgm:constr type="w" for="ch" forName="text7" refType="w" fact="0.1623"/>
          <dgm:constr type="h" for="ch" forName="text7" refType="h" fact="0.2645"/>
          <dgm:constr type="l" for="ch" forName="image7" refType="w" fact="0.1395"/>
          <dgm:constr type="t" for="ch" forName="image7" refType="h" fact="0.7326"/>
          <dgm:constr type="w" for="ch" forName="image7" refType="w" fact="0.1623"/>
          <dgm:constr type="h" for="ch" forName="image7" refType="h" fact="0.2645"/>
          <dgm:constr type="l" for="ch" forName="imageaccent7" refType="w" fact="0.25"/>
          <dgm:constr type="t" for="ch" forName="imageaccent7" refType="h" fact="0.7363"/>
          <dgm:constr type="w" for="ch" forName="imageaccent7" refType="w" fact="0.0189"/>
          <dgm:constr type="h" for="ch" forName="imageaccent7" refType="h" fact="0.031"/>
          <dgm:constr type="l" for="ch" forName="textaccent7" refType="w" fact="0.2838"/>
          <dgm:constr type="t" for="ch" forName="textaccent7" refType="h" fact="0.7028"/>
          <dgm:constr type="w" for="ch" forName="textaccent7" refType="w" fact="0.0189"/>
          <dgm:constr type="h" for="ch" forName="textaccent7" refType="h" fact="0.031"/>
          <dgm:constr type="l" for="ch" forName="image8" refType="w" fact="0.6975"/>
          <dgm:constr type="t" for="ch" forName="image8" refType="h" fact="0.7355"/>
          <dgm:constr type="w" for="ch" forName="image8" refType="w" fact="0.1623"/>
          <dgm:constr type="h" for="ch" forName="image8" refType="h" fact="0.2645"/>
          <dgm:constr type="l" for="ch" forName="text8" refType="w" fact="0.8371"/>
          <dgm:constr type="t" for="ch" forName="text8" refType="h" fact="0.5906"/>
          <dgm:constr type="w" for="ch" forName="text8" refType="w" fact="0.1623"/>
          <dgm:constr type="h" for="ch" forName="text8" refType="h" fact="0.2645"/>
          <dgm:constr type="l" for="ch" forName="imageaccent8" refType="w" fact="0.8392"/>
          <dgm:constr type="t" for="ch" forName="imageaccent8" refType="h" fact="0.8516"/>
          <dgm:constr type="w" for="ch" forName="imageaccent8" refType="w" fact="0.0189"/>
          <dgm:constr type="h" for="ch" forName="imageaccent8" refType="h" fact="0.031"/>
          <dgm:constr type="l" for="ch" forName="textaccent8" refType="w" fact="0.8693"/>
          <dgm:constr type="t" for="ch" forName="textaccent8" refType="h" fact="0.8223"/>
          <dgm:constr type="w" for="ch" forName="textaccent8" refType="w" fact="0.0189"/>
          <dgm:constr type="h" for="ch" forName="textaccent8" refType="h" fact="0.031"/>
          <dgm:constr type="l" for="ch" forName="text9" refType="w" fact="0.8377"/>
          <dgm:constr type="t" for="ch" forName="text9" refType="h" fact="0.0057"/>
          <dgm:constr type="w" for="ch" forName="text9" refType="w" fact="0.1623"/>
          <dgm:constr type="h" for="ch" forName="text9" refType="h" fact="0.2645"/>
          <dgm:constr type="l" for="ch" forName="textaccent9" refType="w" fact="0.95"/>
          <dgm:constr type="t" for="ch" forName="textaccent9" refType="h" fact="0.2383"/>
          <dgm:constr type="w" for="ch" forName="textaccent9" refType="w" fact="0.0189"/>
          <dgm:constr type="h" for="ch" forName="textaccent9" refType="h" fact="0.031"/>
          <dgm:constr type="l" for="ch" forName="image9" refType="w" fact="0.8377"/>
          <dgm:constr type="t" for="ch" forName="image9" refType="h" fact="0.2977"/>
          <dgm:constr type="w" for="ch" forName="image9" refType="w" fact="0.1623"/>
          <dgm:constr type="h" for="ch" forName="image9" refType="h" fact="0.2645"/>
          <dgm:constr type="l" for="ch" forName="imageaccent9" refType="w" fact="0.95"/>
          <dgm:constr type="t" for="ch" forName="imageaccent9" refType="h" fact="0.2993"/>
          <dgm:constr type="w" for="ch" forName="imageaccent9" refType="w" fact="0.0189"/>
          <dgm:constr type="h" for="ch" forName="imageaccent9" refType="h" fact="0.031"/>
        </dgm:constrLst>
      </dgm:if>
      <dgm:if name="Name11" axis="ch" ptType="node" func="cnt" op="equ" val="10">
        <dgm:alg type="composite">
          <dgm:param type="ar" val="1.6608"/>
        </dgm:alg>
        <dgm:constrLst>
          <dgm:constr type="primFontSz" for="des" ptType="node" op="equ" val="65"/>
          <dgm:constr type="l" for="ch" forName="image4" refType="w" fact="0.5585"/>
          <dgm:constr type="t" for="ch" forName="image4" refType="h" fact="0.2583"/>
          <dgm:constr type="w" for="ch" forName="image4" refType="w" fact="0.1623"/>
          <dgm:constr type="h" for="ch" forName="image4" refType="h" fact="0.2314"/>
          <dgm:constr type="l" for="ch" forName="text5" refType="w" fact="0.5585"/>
          <dgm:constr type="t" for="ch" forName="text5" refType="h" fact="0.0024"/>
          <dgm:constr type="w" for="ch" forName="text5" refType="w" fact="0.1623"/>
          <dgm:constr type="h" for="ch" forName="text5" refType="h" fact="0.2314"/>
          <dgm:constr type="l" for="ch" forName="image5" refType="w" fact="0.6982"/>
          <dgm:constr type="t" for="ch" forName="image5" refType="h" fact="0.1316"/>
          <dgm:constr type="w" for="ch" forName="image5" refType="w" fact="0.1623"/>
          <dgm:constr type="h" for="ch" forName="image5" refType="h" fact="0.2314"/>
          <dgm:constr type="l" for="ch" forName="image2" refType="w" fact="0.4189"/>
          <dgm:constr type="t" for="ch" forName="image2" refType="h" fact="0.384"/>
          <dgm:constr type="w" for="ch" forName="image2" refType="w" fact="0.1623"/>
          <dgm:constr type="h" for="ch" forName="image2" refType="h" fact="0.2314"/>
          <dgm:constr type="l" for="ch" forName="text4" refType="w" fact="0.4189"/>
          <dgm:constr type="t" for="ch" forName="text4" refType="h" fact="0.1282"/>
          <dgm:constr type="w" for="ch" forName="text4" refType="w" fact="0.1623"/>
          <dgm:constr type="h" for="ch" forName="text4" refType="h" fact="0.2314"/>
          <dgm:constr type="l" for="ch" forName="text2" refType="w" fact="0.2793"/>
          <dgm:constr type="t" for="ch" forName="text2" refType="h" fact="0.2558"/>
          <dgm:constr type="w" for="ch" forName="text2" refType="w" fact="0.1623"/>
          <dgm:constr type="h" for="ch" forName="text2" refType="h" fact="0.2314"/>
          <dgm:constr type="l" for="ch" forName="image3" refType="w" fact="0.2793"/>
          <dgm:constr type="t" for="ch" forName="image3" refType="h" fact="0"/>
          <dgm:constr type="w" for="ch" forName="image3" refType="w" fact="0.1623"/>
          <dgm:constr type="h" for="ch" forName="image3" refType="h" fact="0.2314"/>
          <dgm:constr type="l" for="ch" forName="text1" refType="w" fact="0.1396"/>
          <dgm:constr type="t" for="ch" forName="text1" refType="h" fact="0.3845"/>
          <dgm:constr type="w" for="ch" forName="text1" refType="w" fact="0.1623"/>
          <dgm:constr type="h" for="ch" forName="text1" refType="h" fact="0.2314"/>
          <dgm:constr type="l" for="ch" forName="text3" refType="w" fact="0.1396"/>
          <dgm:constr type="t" for="ch" forName="text3" refType="h" fact="0.1286"/>
          <dgm:constr type="w" for="ch" forName="text3" refType="w" fact="0.1623"/>
          <dgm:constr type="h" for="ch" forName="text3" refType="h" fact="0.2314"/>
          <dgm:constr type="l" for="ch" forName="textaccent1" refType="w" fact="0.1435"/>
          <dgm:constr type="t" for="ch" forName="textaccent1" refType="h" fact="0.488"/>
          <dgm:constr type="w" for="ch" forName="textaccent1" refType="w" fact="0.0189"/>
          <dgm:constr type="h" for="ch" forName="textaccent1" refType="h" fact="0.0271"/>
          <dgm:constr type="l" for="ch" forName="image1" refType="w" fact="0"/>
          <dgm:constr type="t" for="ch" forName="image1" refType="h" fact="0.2566"/>
          <dgm:constr type="w" for="ch" forName="image1" refType="w" fact="0.1623"/>
          <dgm:constr type="h" for="ch" forName="image1" refType="h" fact="0.2314"/>
          <dgm:constr type="l" for="ch" forName="imageaccent1" refType="w" fact="0.1111"/>
          <dgm:constr type="t" for="ch" forName="imageaccent1" refType="h" fact="0.4572"/>
          <dgm:constr type="w" for="ch" forName="imageaccent1" refType="w" fact="0.0189"/>
          <dgm:constr type="h" for="ch" forName="imageaccent1" refType="h" fact="0.0271"/>
          <dgm:constr type="l" for="ch" forName="textaccent2" refType="w" fact="0.391"/>
          <dgm:constr type="t" for="ch" forName="textaccent2" refType="h" fact="0.456"/>
          <dgm:constr type="w" for="ch" forName="textaccent2" refType="w" fact="0.0189"/>
          <dgm:constr type="h" for="ch" forName="textaccent2" refType="h" fact="0.0271"/>
          <dgm:constr type="l" for="ch" forName="imageaccent2" refType="w" fact="0.4228"/>
          <dgm:constr type="t" for="ch" forName="imageaccent2" refType="h" fact="0.487"/>
          <dgm:constr type="w" for="ch" forName="imageaccent2" refType="w" fact="0.0189"/>
          <dgm:constr type="h" for="ch" forName="imageaccent2" refType="h" fact="0.0271"/>
          <dgm:constr type="l" for="ch" forName="textaccent3" refType="w" fact="0.2501"/>
          <dgm:constr type="t" for="ch" forName="textaccent3" refType="h" fact="0.1318"/>
          <dgm:constr type="w" for="ch" forName="textaccent3" refType="w" fact="0.0189"/>
          <dgm:constr type="h" for="ch" forName="textaccent3" refType="h" fact="0.0271"/>
          <dgm:constr type="l" for="ch" forName="imageaccent3" refType="w" fact="0.2839"/>
          <dgm:constr type="t" for="ch" forName="imageaccent3" refType="h" fact="0.1025"/>
          <dgm:constr type="w" for="ch" forName="imageaccent3" refType="w" fact="0.0189"/>
          <dgm:constr type="h" for="ch" forName="imageaccent3" refType="h" fact="0.0271"/>
          <dgm:constr type="l" for="ch" forName="textaccent4" refType="w" fact="0.5593"/>
          <dgm:constr type="t" for="ch" forName="textaccent4" refType="h" fact="0.2307"/>
          <dgm:constr type="w" for="ch" forName="textaccent4" refType="w" fact="0.0189"/>
          <dgm:constr type="h" for="ch" forName="textaccent4" refType="h" fact="0.0271"/>
          <dgm:constr type="l" for="ch" forName="imageaccent4" refType="w" fact="0.5901"/>
          <dgm:constr type="t" for="ch" forName="imageaccent4" refType="h" fact="0.2624"/>
          <dgm:constr type="w" for="ch" forName="imageaccent4" refType="w" fact="0.0189"/>
          <dgm:constr type="h" for="ch" forName="imageaccent4" refType="h" fact="0.0271"/>
          <dgm:constr type="l" for="ch" forName="textaccent5" refType="w" fact="0.6989"/>
          <dgm:constr type="t" for="ch" forName="textaccent5" refType="h" fact="0.1062"/>
          <dgm:constr type="w" for="ch" forName="textaccent5" refType="w" fact="0.0189"/>
          <dgm:constr type="h" for="ch" forName="textaccent5" refType="h" fact="0.0271"/>
          <dgm:constr type="l" for="ch" forName="imageaccent5" refType="w" fact="0.7305"/>
          <dgm:constr type="t" for="ch" forName="imageaccent5" refType="h" fact="0.1367"/>
          <dgm:constr type="w" for="ch" forName="imageaccent5" refType="w" fact="0.0189"/>
          <dgm:constr type="h" for="ch" forName="imageaccent5" refType="h" fact="0.0271"/>
          <dgm:constr type="l" for="ch" forName="image6" refType="w" fact="0.5585"/>
          <dgm:constr type="t" for="ch" forName="image6" refType="h" fact="0.5137"/>
          <dgm:constr type="w" for="ch" forName="image6" refType="w" fact="0.1623"/>
          <dgm:constr type="h" for="ch" forName="image6" refType="h" fact="0.2314"/>
          <dgm:constr type="l" for="ch" forName="text6" refType="w" fact="0.6982"/>
          <dgm:constr type="t" for="ch" forName="text6" refType="h" fact="0.387"/>
          <dgm:constr type="w" for="ch" forName="text6" refType="w" fact="0.1623"/>
          <dgm:constr type="h" for="ch" forName="text6" refType="h" fact="0.2314"/>
          <dgm:constr type="l" for="ch" forName="imageaccent6" refType="w" fact="0.7002"/>
          <dgm:constr type="t" for="ch" forName="imageaccent6" refType="h" fact="0.6152"/>
          <dgm:constr type="w" for="ch" forName="imageaccent6" refType="w" fact="0.0189"/>
          <dgm:constr type="h" for="ch" forName="imageaccent6" refType="h" fact="0.0271"/>
          <dgm:constr type="l" for="ch" forName="textaccent6" refType="w" fact="0.7303"/>
          <dgm:constr type="t" for="ch" forName="textaccent6" refType="h" fact="0.5897"/>
          <dgm:constr type="w" for="ch" forName="textaccent6" refType="w" fact="0.0189"/>
          <dgm:constr type="h" for="ch" forName="textaccent6" refType="h" fact="0.0271"/>
          <dgm:constr type="l" for="ch" forName="text7" refType="w" fact="0.2792"/>
          <dgm:constr type="t" for="ch" forName="text7" refType="h" fact="0.5122"/>
          <dgm:constr type="w" for="ch" forName="text7" refType="w" fact="0.1623"/>
          <dgm:constr type="h" for="ch" forName="text7" refType="h" fact="0.2314"/>
          <dgm:constr type="l" for="ch" forName="image7" refType="w" fact="0.1395"/>
          <dgm:constr type="t" for="ch" forName="image7" refType="h" fact="0.6409"/>
          <dgm:constr type="w" for="ch" forName="image7" refType="w" fact="0.1623"/>
          <dgm:constr type="h" for="ch" forName="image7" refType="h" fact="0.2314"/>
          <dgm:constr type="l" for="ch" forName="imageaccent7" refType="w" fact="0.25"/>
          <dgm:constr type="t" for="ch" forName="imageaccent7" refType="h" fact="0.6441"/>
          <dgm:constr type="w" for="ch" forName="imageaccent7" refType="w" fact="0.0189"/>
          <dgm:constr type="h" for="ch" forName="imageaccent7" refType="h" fact="0.0271"/>
          <dgm:constr type="l" for="ch" forName="textaccent7" refType="w" fact="0.2838"/>
          <dgm:constr type="t" for="ch" forName="textaccent7" refType="h" fact="0.6148"/>
          <dgm:constr type="w" for="ch" forName="textaccent7" refType="w" fact="0.0189"/>
          <dgm:constr type="h" for="ch" forName="textaccent7" refType="h" fact="0.0271"/>
          <dgm:constr type="l" for="ch" forName="image8" refType="w" fact="0.6975"/>
          <dgm:constr type="t" for="ch" forName="image8" refType="h" fact="0.6433"/>
          <dgm:constr type="w" for="ch" forName="image8" refType="w" fact="0.1623"/>
          <dgm:constr type="h" for="ch" forName="image8" refType="h" fact="0.2314"/>
          <dgm:constr type="l" for="ch" forName="text8" refType="w" fact="0.8371"/>
          <dgm:constr type="t" for="ch" forName="text8" refType="h" fact="0.5167"/>
          <dgm:constr type="w" for="ch" forName="text8" refType="w" fact="0.1623"/>
          <dgm:constr type="h" for="ch" forName="text8" refType="h" fact="0.2314"/>
          <dgm:constr type="l" for="ch" forName="imageaccent8" refType="w" fact="0.8392"/>
          <dgm:constr type="t" for="ch" forName="imageaccent8" refType="h" fact="0.7449"/>
          <dgm:constr type="w" for="ch" forName="imageaccent8" refType="w" fact="0.0189"/>
          <dgm:constr type="h" for="ch" forName="imageaccent8" refType="h" fact="0.0271"/>
          <dgm:constr type="l" for="ch" forName="textaccent8" refType="w" fact="0.8693"/>
          <dgm:constr type="t" for="ch" forName="textaccent8" refType="h" fact="0.7194"/>
          <dgm:constr type="w" for="ch" forName="textaccent8" refType="w" fact="0.0189"/>
          <dgm:constr type="h" for="ch" forName="textaccent8" refType="h" fact="0.0271"/>
          <dgm:constr type="l" for="ch" forName="text9" refType="w" fact="0.8377"/>
          <dgm:constr type="t" for="ch" forName="text9" refType="h" fact="0.005"/>
          <dgm:constr type="w" for="ch" forName="text9" refType="w" fact="0.1623"/>
          <dgm:constr type="h" for="ch" forName="text9" refType="h" fact="0.2314"/>
          <dgm:constr type="l" for="ch" forName="textaccent9" refType="w" fact="0.95"/>
          <dgm:constr type="t" for="ch" forName="textaccent9" refType="h" fact="0.2084"/>
          <dgm:constr type="w" for="ch" forName="textaccent9" refType="w" fact="0.0189"/>
          <dgm:constr type="h" for="ch" forName="textaccent9" refType="h" fact="0.0271"/>
          <dgm:constr type="l" for="ch" forName="image9" refType="w" fact="0.8377"/>
          <dgm:constr type="t" for="ch" forName="image9" refType="h" fact="0.2604"/>
          <dgm:constr type="w" for="ch" forName="image9" refType="w" fact="0.1623"/>
          <dgm:constr type="h" for="ch" forName="image9" refType="h" fact="0.2314"/>
          <dgm:constr type="l" for="ch" forName="imageaccent9" refType="w" fact="0.95"/>
          <dgm:constr type="t" for="ch" forName="imageaccent9" refType="h" fact="0.2618"/>
          <dgm:constr type="w" for="ch" forName="imageaccent9" refType="w" fact="0.0189"/>
          <dgm:constr type="h" for="ch" forName="imageaccent9" refType="h" fact="0.0271"/>
          <dgm:constr type="l" for="ch" forName="image10" refType="w" fact="0.2786"/>
          <dgm:constr type="t" for="ch" forName="image10" refType="h" fact="0.7686"/>
          <dgm:constr type="w" for="ch" forName="image10" refType="w" fact="0.1623"/>
          <dgm:constr type="h" for="ch" forName="image10" refType="h" fact="0.2314"/>
          <dgm:constr type="l" for="ch" forName="text10" refType="w" fact="0.4183"/>
          <dgm:constr type="t" for="ch" forName="text10" refType="h" fact="0.6419"/>
          <dgm:constr type="w" for="ch" forName="text10" refType="w" fact="0.1623"/>
          <dgm:constr type="h" for="ch" forName="text10" refType="h" fact="0.2314"/>
          <dgm:constr type="l" for="ch" forName="imageaccent10" refType="w" fact="0.4203"/>
          <dgm:constr type="t" for="ch" forName="imageaccent10" refType="h" fact="0.8701"/>
          <dgm:constr type="w" for="ch" forName="imageaccent10" refType="w" fact="0.0189"/>
          <dgm:constr type="h" for="ch" forName="imageaccent10" refType="h" fact="0.0271"/>
          <dgm:constr type="l" for="ch" forName="textaccent10" refType="w" fact="0.4504"/>
          <dgm:constr type="t" for="ch" forName="textaccent10" refType="h" fact="0.8446"/>
          <dgm:constr type="w" for="ch" forName="textaccent10" refType="w" fact="0.0189"/>
          <dgm:constr type="h" for="ch" forName="textaccent10" refType="h" fact="0.0271"/>
        </dgm:constrLst>
      </dgm:if>
      <dgm:if name="Name12" axis="ch" ptType="node" func="cnt" op="equ" val="11">
        <dgm:alg type="composite">
          <dgm:param type="ar" val="1.4704"/>
        </dgm:alg>
        <dgm:constrLst>
          <dgm:constr type="primFontSz" for="des" ptType="node" op="equ" val="65"/>
          <dgm:constr type="l" for="ch" forName="image4" refType="w" fact="0.5585"/>
          <dgm:constr type="t" for="ch" forName="image4" refType="h" fact="0.2287"/>
          <dgm:constr type="w" for="ch" forName="image4" refType="w" fact="0.1623"/>
          <dgm:constr type="h" for="ch" forName="image4" refType="h" fact="0.2049"/>
          <dgm:constr type="l" for="ch" forName="text5" refType="w" fact="0.5585"/>
          <dgm:constr type="t" for="ch" forName="text5" refType="h" fact="0.0022"/>
          <dgm:constr type="w" for="ch" forName="text5" refType="w" fact="0.1623"/>
          <dgm:constr type="h" for="ch" forName="text5" refType="h" fact="0.2049"/>
          <dgm:constr type="l" for="ch" forName="image5" refType="w" fact="0.6982"/>
          <dgm:constr type="t" for="ch" forName="image5" refType="h" fact="0.1165"/>
          <dgm:constr type="w" for="ch" forName="image5" refType="w" fact="0.1623"/>
          <dgm:constr type="h" for="ch" forName="image5" refType="h" fact="0.2049"/>
          <dgm:constr type="l" for="ch" forName="image2" refType="w" fact="0.4189"/>
          <dgm:constr type="t" for="ch" forName="image2" refType="h" fact="0.34"/>
          <dgm:constr type="w" for="ch" forName="image2" refType="w" fact="0.1623"/>
          <dgm:constr type="h" for="ch" forName="image2" refType="h" fact="0.2049"/>
          <dgm:constr type="l" for="ch" forName="text4" refType="w" fact="0.4189"/>
          <dgm:constr type="t" for="ch" forName="text4" refType="h" fact="0.1135"/>
          <dgm:constr type="w" for="ch" forName="text4" refType="w" fact="0.1623"/>
          <dgm:constr type="h" for="ch" forName="text4" refType="h" fact="0.2049"/>
          <dgm:constr type="l" for="ch" forName="text2" refType="w" fact="0.2793"/>
          <dgm:constr type="t" for="ch" forName="text2" refType="h" fact="0.2265"/>
          <dgm:constr type="w" for="ch" forName="text2" refType="w" fact="0.1623"/>
          <dgm:constr type="h" for="ch" forName="text2" refType="h" fact="0.2049"/>
          <dgm:constr type="l" for="ch" forName="image3" refType="w" fact="0.2793"/>
          <dgm:constr type="t" for="ch" forName="image3" refType="h" fact="0"/>
          <dgm:constr type="w" for="ch" forName="image3" refType="w" fact="0.1623"/>
          <dgm:constr type="h" for="ch" forName="image3" refType="h" fact="0.2049"/>
          <dgm:constr type="l" for="ch" forName="text1" refType="w" fact="0.1396"/>
          <dgm:constr type="t" for="ch" forName="text1" refType="h" fact="0.3404"/>
          <dgm:constr type="w" for="ch" forName="text1" refType="w" fact="0.1623"/>
          <dgm:constr type="h" for="ch" forName="text1" refType="h" fact="0.2049"/>
          <dgm:constr type="l" for="ch" forName="text3" refType="w" fact="0.1396"/>
          <dgm:constr type="t" for="ch" forName="text3" refType="h" fact="0.1139"/>
          <dgm:constr type="w" for="ch" forName="text3" refType="w" fact="0.1623"/>
          <dgm:constr type="h" for="ch" forName="text3" refType="h" fact="0.2049"/>
          <dgm:constr type="l" for="ch" forName="textaccent1" refType="w" fact="0.1435"/>
          <dgm:constr type="t" for="ch" forName="textaccent1" refType="h" fact="0.432"/>
          <dgm:constr type="w" for="ch" forName="textaccent1" refType="w" fact="0.0189"/>
          <dgm:constr type="h" for="ch" forName="textaccent1" refType="h" fact="0.024"/>
          <dgm:constr type="l" for="ch" forName="image1" refType="w" fact="0"/>
          <dgm:constr type="t" for="ch" forName="image1" refType="h" fact="0.2272"/>
          <dgm:constr type="w" for="ch" forName="image1" refType="w" fact="0.1623"/>
          <dgm:constr type="h" for="ch" forName="image1" refType="h" fact="0.2049"/>
          <dgm:constr type="l" for="ch" forName="imageaccent1" refType="w" fact="0.1111"/>
          <dgm:constr type="t" for="ch" forName="imageaccent1" refType="h" fact="0.4048"/>
          <dgm:constr type="w" for="ch" forName="imageaccent1" refType="w" fact="0.0189"/>
          <dgm:constr type="h" for="ch" forName="imageaccent1" refType="h" fact="0.024"/>
          <dgm:constr type="l" for="ch" forName="textaccent2" refType="w" fact="0.391"/>
          <dgm:constr type="t" for="ch" forName="textaccent2" refType="h" fact="0.4038"/>
          <dgm:constr type="w" for="ch" forName="textaccent2" refType="w" fact="0.0189"/>
          <dgm:constr type="h" for="ch" forName="textaccent2" refType="h" fact="0.024"/>
          <dgm:constr type="l" for="ch" forName="imageaccent2" refType="w" fact="0.4228"/>
          <dgm:constr type="t" for="ch" forName="imageaccent2" refType="h" fact="0.4312"/>
          <dgm:constr type="w" for="ch" forName="imageaccent2" refType="w" fact="0.0189"/>
          <dgm:constr type="h" for="ch" forName="imageaccent2" refType="h" fact="0.024"/>
          <dgm:constr type="l" for="ch" forName="textaccent3" refType="w" fact="0.2501"/>
          <dgm:constr type="t" for="ch" forName="textaccent3" refType="h" fact="0.1167"/>
          <dgm:constr type="w" for="ch" forName="textaccent3" refType="w" fact="0.0189"/>
          <dgm:constr type="h" for="ch" forName="textaccent3" refType="h" fact="0.024"/>
          <dgm:constr type="l" for="ch" forName="imageaccent3" refType="w" fact="0.2839"/>
          <dgm:constr type="t" for="ch" forName="imageaccent3" refType="h" fact="0.0908"/>
          <dgm:constr type="w" for="ch" forName="imageaccent3" refType="w" fact="0.0189"/>
          <dgm:constr type="h" for="ch" forName="imageaccent3" refType="h" fact="0.024"/>
          <dgm:constr type="l" for="ch" forName="textaccent4" refType="w" fact="0.5593"/>
          <dgm:constr type="t" for="ch" forName="textaccent4" refType="h" fact="0.2042"/>
          <dgm:constr type="w" for="ch" forName="textaccent4" refType="w" fact="0.0189"/>
          <dgm:constr type="h" for="ch" forName="textaccent4" refType="h" fact="0.024"/>
          <dgm:constr type="l" for="ch" forName="imageaccent4" refType="w" fact="0.5901"/>
          <dgm:constr type="t" for="ch" forName="imageaccent4" refType="h" fact="0.2323"/>
          <dgm:constr type="w" for="ch" forName="imageaccent4" refType="w" fact="0.0189"/>
          <dgm:constr type="h" for="ch" forName="imageaccent4" refType="h" fact="0.024"/>
          <dgm:constr type="l" for="ch" forName="textaccent5" refType="w" fact="0.6989"/>
          <dgm:constr type="t" for="ch" forName="textaccent5" refType="h" fact="0.094"/>
          <dgm:constr type="w" for="ch" forName="textaccent5" refType="w" fact="0.0189"/>
          <dgm:constr type="h" for="ch" forName="textaccent5" refType="h" fact="0.024"/>
          <dgm:constr type="l" for="ch" forName="imageaccent5" refType="w" fact="0.7305"/>
          <dgm:constr type="t" for="ch" forName="imageaccent5" refType="h" fact="0.121"/>
          <dgm:constr type="w" for="ch" forName="imageaccent5" refType="w" fact="0.0189"/>
          <dgm:constr type="h" for="ch" forName="imageaccent5" refType="h" fact="0.024"/>
          <dgm:constr type="l" for="ch" forName="image6" refType="w" fact="0.5585"/>
          <dgm:constr type="t" for="ch" forName="image6" refType="h" fact="0.4548"/>
          <dgm:constr type="w" for="ch" forName="image6" refType="w" fact="0.1623"/>
          <dgm:constr type="h" for="ch" forName="image6" refType="h" fact="0.2049"/>
          <dgm:constr type="l" for="ch" forName="text6" refType="w" fact="0.6982"/>
          <dgm:constr type="t" for="ch" forName="text6" refType="h" fact="0.3426"/>
          <dgm:constr type="w" for="ch" forName="text6" refType="w" fact="0.1623"/>
          <dgm:constr type="h" for="ch" forName="text6" refType="h" fact="0.2049"/>
          <dgm:constr type="l" for="ch" forName="imageaccent6" refType="w" fact="0.7002"/>
          <dgm:constr type="t" for="ch" forName="imageaccent6" refType="h" fact="0.5447"/>
          <dgm:constr type="w" for="ch" forName="imageaccent6" refType="w" fact="0.0189"/>
          <dgm:constr type="h" for="ch" forName="imageaccent6" refType="h" fact="0.024"/>
          <dgm:constr type="l" for="ch" forName="textaccent6" refType="w" fact="0.7303"/>
          <dgm:constr type="t" for="ch" forName="textaccent6" refType="h" fact="0.5221"/>
          <dgm:constr type="w" for="ch" forName="textaccent6" refType="w" fact="0.0189"/>
          <dgm:constr type="h" for="ch" forName="textaccent6" refType="h" fact="0.024"/>
          <dgm:constr type="l" for="ch" forName="text7" refType="w" fact="0.2792"/>
          <dgm:constr type="t" for="ch" forName="text7" refType="h" fact="0.4535"/>
          <dgm:constr type="w" for="ch" forName="text7" refType="w" fact="0.1623"/>
          <dgm:constr type="h" for="ch" forName="text7" refType="h" fact="0.2049"/>
          <dgm:constr type="l" for="ch" forName="image7" refType="w" fact="0.1395"/>
          <dgm:constr type="t" for="ch" forName="image7" refType="h" fact="0.5674"/>
          <dgm:constr type="w" for="ch" forName="image7" refType="w" fact="0.1623"/>
          <dgm:constr type="h" for="ch" forName="image7" refType="h" fact="0.2049"/>
          <dgm:constr type="l" for="ch" forName="imageaccent7" refType="w" fact="0.25"/>
          <dgm:constr type="t" for="ch" forName="imageaccent7" refType="h" fact="0.5703"/>
          <dgm:constr type="w" for="ch" forName="imageaccent7" refType="w" fact="0.0189"/>
          <dgm:constr type="h" for="ch" forName="imageaccent7" refType="h" fact="0.024"/>
          <dgm:constr type="l" for="ch" forName="textaccent7" refType="w" fact="0.2838"/>
          <dgm:constr type="t" for="ch" forName="textaccent7" refType="h" fact="0.5443"/>
          <dgm:constr type="w" for="ch" forName="textaccent7" refType="w" fact="0.0189"/>
          <dgm:constr type="h" for="ch" forName="textaccent7" refType="h" fact="0.024"/>
          <dgm:constr type="l" for="ch" forName="image8" refType="w" fact="0.6975"/>
          <dgm:constr type="t" for="ch" forName="image8" refType="h" fact="0.5696"/>
          <dgm:constr type="w" for="ch" forName="image8" refType="w" fact="0.1623"/>
          <dgm:constr type="h" for="ch" forName="image8" refType="h" fact="0.2049"/>
          <dgm:constr type="l" for="ch" forName="text8" refType="w" fact="0.8371"/>
          <dgm:constr type="t" for="ch" forName="text8" refType="h" fact="0.4574"/>
          <dgm:constr type="w" for="ch" forName="text8" refType="w" fact="0.1623"/>
          <dgm:constr type="h" for="ch" forName="text8" refType="h" fact="0.2049"/>
          <dgm:constr type="l" for="ch" forName="imageaccent8" refType="w" fact="0.8392"/>
          <dgm:constr type="t" for="ch" forName="imageaccent8" refType="h" fact="0.6595"/>
          <dgm:constr type="w" for="ch" forName="imageaccent8" refType="w" fact="0.0189"/>
          <dgm:constr type="h" for="ch" forName="imageaccent8" refType="h" fact="0.024"/>
          <dgm:constr type="l" for="ch" forName="textaccent8" refType="w" fact="0.8693"/>
          <dgm:constr type="t" for="ch" forName="textaccent8" refType="h" fact="0.6369"/>
          <dgm:constr type="w" for="ch" forName="textaccent8" refType="w" fact="0.0189"/>
          <dgm:constr type="h" for="ch" forName="textaccent8" refType="h" fact="0.024"/>
          <dgm:constr type="l" for="ch" forName="text9" refType="w" fact="0.8377"/>
          <dgm:constr type="t" for="ch" forName="text9" refType="h" fact="0.0044"/>
          <dgm:constr type="w" for="ch" forName="text9" refType="w" fact="0.1623"/>
          <dgm:constr type="h" for="ch" forName="text9" refType="h" fact="0.2049"/>
          <dgm:constr type="l" for="ch" forName="textaccent9" refType="w" fact="0.95"/>
          <dgm:constr type="t" for="ch" forName="textaccent9" refType="h" fact="0.1846"/>
          <dgm:constr type="w" for="ch" forName="textaccent9" refType="w" fact="0.0189"/>
          <dgm:constr type="h" for="ch" forName="textaccent9" refType="h" fact="0.024"/>
          <dgm:constr type="l" for="ch" forName="image9" refType="w" fact="0.8377"/>
          <dgm:constr type="t" for="ch" forName="image9" refType="h" fact="0.2306"/>
          <dgm:constr type="w" for="ch" forName="image9" refType="w" fact="0.1623"/>
          <dgm:constr type="h" for="ch" forName="image9" refType="h" fact="0.2049"/>
          <dgm:constr type="l" for="ch" forName="imageaccent9" refType="w" fact="0.95"/>
          <dgm:constr type="t" for="ch" forName="imageaccent9" refType="h" fact="0.2318"/>
          <dgm:constr type="w" for="ch" forName="imageaccent9" refType="w" fact="0.0189"/>
          <dgm:constr type="h" for="ch" forName="imageaccent9" refType="h" fact="0.024"/>
          <dgm:constr type="l" for="ch" forName="image10" refType="w" fact="0.2786"/>
          <dgm:constr type="t" for="ch" forName="image10" refType="h" fact="0.6805"/>
          <dgm:constr type="w" for="ch" forName="image10" refType="w" fact="0.1623"/>
          <dgm:constr type="h" for="ch" forName="image10" refType="h" fact="0.2049"/>
          <dgm:constr type="l" for="ch" forName="text10" refType="w" fact="0.4183"/>
          <dgm:constr type="t" for="ch" forName="text10" refType="h" fact="0.5683"/>
          <dgm:constr type="w" for="ch" forName="text10" refType="w" fact="0.1623"/>
          <dgm:constr type="h" for="ch" forName="text10" refType="h" fact="0.2049"/>
          <dgm:constr type="l" for="ch" forName="imageaccent10" refType="w" fact="0.4203"/>
          <dgm:constr type="t" for="ch" forName="imageaccent10" refType="h" fact="0.7704"/>
          <dgm:constr type="w" for="ch" forName="imageaccent10" refType="w" fact="0.0189"/>
          <dgm:constr type="h" for="ch" forName="imageaccent10" refType="h" fact="0.024"/>
          <dgm:constr type="l" for="ch" forName="textaccent10" refType="w" fact="0.4504"/>
          <dgm:constr type="t" for="ch" forName="textaccent10" refType="h" fact="0.7478"/>
          <dgm:constr type="w" for="ch" forName="textaccent10" refType="w" fact="0.0189"/>
          <dgm:constr type="h" for="ch" forName="textaccent10" refType="h" fact="0.024"/>
          <dgm:constr type="l" for="ch" forName="text11" refType="w" fact="0.6971"/>
          <dgm:constr type="t" for="ch" forName="text11" refType="h" fact="0.7951"/>
          <dgm:constr type="w" for="ch" forName="text11" refType="w" fact="0.1623"/>
          <dgm:constr type="h" for="ch" forName="text11" refType="h" fact="0.2049"/>
          <dgm:constr type="l" for="ch" forName="image11" refType="w" fact="0.5575"/>
          <dgm:constr type="t" for="ch" forName="image11" refType="h" fact="0.6816"/>
          <dgm:constr type="w" for="ch" forName="image11" refType="w" fact="0.1623"/>
          <dgm:constr type="h" for="ch" forName="image11" refType="h" fact="0.2049"/>
          <dgm:constr type="l" for="ch" forName="imageaccent11" refType="w" fact="0.6692"/>
          <dgm:constr type="t" for="ch" forName="imageaccent11" refType="h" fact="0.8589"/>
          <dgm:constr type="w" for="ch" forName="imageaccent11" refType="w" fact="0.0189"/>
          <dgm:constr type="h" for="ch" forName="imageaccent11" refType="h" fact="0.024"/>
          <dgm:constr type="l" for="ch" forName="textaccent11" refType="w" fact="0.701"/>
          <dgm:constr type="t" for="ch" forName="textaccent11" refType="h" fact="0.8863"/>
          <dgm:constr type="w" for="ch" forName="textaccent11" refType="w" fact="0.0189"/>
          <dgm:constr type="h" for="ch" forName="textaccent11" refType="h" fact="0.024"/>
        </dgm:constrLst>
      </dgm:if>
      <dgm:else name="Name13">
        <dgm:alg type="composite">
          <dgm:param type="ar" val="1.675"/>
        </dgm:alg>
        <dgm:constrLst>
          <dgm:constr type="primFontSz" for="des" ptType="node" op="equ" val="65"/>
          <dgm:constr type="l" for="ch" forName="image4" refType="w" fact="0.4903"/>
          <dgm:constr type="t" for="ch" forName="image4" refType="h" fact="0.2287"/>
          <dgm:constr type="w" for="ch" forName="image4" refType="w" fact="0.1425"/>
          <dgm:constr type="h" for="ch" forName="image4" refType="h" fact="0.2049"/>
          <dgm:constr type="l" for="ch" forName="text5" refType="w" fact="0.4903"/>
          <dgm:constr type="t" for="ch" forName="text5" refType="h" fact="0.0022"/>
          <dgm:constr type="w" for="ch" forName="text5" refType="w" fact="0.1425"/>
          <dgm:constr type="h" for="ch" forName="text5" refType="h" fact="0.2049"/>
          <dgm:constr type="l" for="ch" forName="image5" refType="w" fact="0.6129"/>
          <dgm:constr type="t" for="ch" forName="image5" refType="h" fact="0.1165"/>
          <dgm:constr type="w" for="ch" forName="image5" refType="w" fact="0.1425"/>
          <dgm:constr type="h" for="ch" forName="image5" refType="h" fact="0.2049"/>
          <dgm:constr type="l" for="ch" forName="image2" refType="w" fact="0.3677"/>
          <dgm:constr type="t" for="ch" forName="image2" refType="h" fact="0.34"/>
          <dgm:constr type="w" for="ch" forName="image2" refType="w" fact="0.1425"/>
          <dgm:constr type="h" for="ch" forName="image2" refType="h" fact="0.2049"/>
          <dgm:constr type="l" for="ch" forName="text4" refType="w" fact="0.3677"/>
          <dgm:constr type="t" for="ch" forName="text4" refType="h" fact="0.1135"/>
          <dgm:constr type="w" for="ch" forName="text4" refType="w" fact="0.1425"/>
          <dgm:constr type="h" for="ch" forName="text4" refType="h" fact="0.2049"/>
          <dgm:constr type="l" for="ch" forName="text2" refType="w" fact="0.2452"/>
          <dgm:constr type="t" for="ch" forName="text2" refType="h" fact="0.2265"/>
          <dgm:constr type="w" for="ch" forName="text2" refType="w" fact="0.1425"/>
          <dgm:constr type="h" for="ch" forName="text2" refType="h" fact="0.2049"/>
          <dgm:constr type="l" for="ch" forName="image3" refType="w" fact="0.2452"/>
          <dgm:constr type="t" for="ch" forName="image3" refType="h" fact="0"/>
          <dgm:constr type="w" for="ch" forName="image3" refType="w" fact="0.1425"/>
          <dgm:constr type="h" for="ch" forName="image3" refType="h" fact="0.2049"/>
          <dgm:constr type="l" for="ch" forName="text1" refType="w" fact="0.1226"/>
          <dgm:constr type="t" for="ch" forName="text1" refType="h" fact="0.3404"/>
          <dgm:constr type="w" for="ch" forName="text1" refType="w" fact="0.1425"/>
          <dgm:constr type="h" for="ch" forName="text1" refType="h" fact="0.2049"/>
          <dgm:constr type="l" for="ch" forName="text3" refType="w" fact="0.1226"/>
          <dgm:constr type="t" for="ch" forName="text3" refType="h" fact="0.1139"/>
          <dgm:constr type="w" for="ch" forName="text3" refType="w" fact="0.1425"/>
          <dgm:constr type="h" for="ch" forName="text3" refType="h" fact="0.2049"/>
          <dgm:constr type="l" for="ch" forName="textaccent1" refType="w" fact="0.126"/>
          <dgm:constr type="t" for="ch" forName="textaccent1" refType="h" fact="0.432"/>
          <dgm:constr type="w" for="ch" forName="textaccent1" refType="w" fact="0.0166"/>
          <dgm:constr type="h" for="ch" forName="textaccent1" refType="h" fact="0.024"/>
          <dgm:constr type="l" for="ch" forName="image1" refType="w" fact="0"/>
          <dgm:constr type="t" for="ch" forName="image1" refType="h" fact="0.2272"/>
          <dgm:constr type="w" for="ch" forName="image1" refType="w" fact="0.1425"/>
          <dgm:constr type="h" for="ch" forName="image1" refType="h" fact="0.2049"/>
          <dgm:constr type="l" for="ch" forName="imageaccent1" refType="w" fact="0.0976"/>
          <dgm:constr type="t" for="ch" forName="imageaccent1" refType="h" fact="0.4048"/>
          <dgm:constr type="w" for="ch" forName="imageaccent1" refType="w" fact="0.0166"/>
          <dgm:constr type="h" for="ch" forName="imageaccent1" refType="h" fact="0.024"/>
          <dgm:constr type="l" for="ch" forName="textaccent2" refType="w" fact="0.3432"/>
          <dgm:constr type="t" for="ch" forName="textaccent2" refType="h" fact="0.4038"/>
          <dgm:constr type="w" for="ch" forName="textaccent2" refType="w" fact="0.0166"/>
          <dgm:constr type="h" for="ch" forName="textaccent2" refType="h" fact="0.024"/>
          <dgm:constr type="l" for="ch" forName="imageaccent2" refType="w" fact="0.3712"/>
          <dgm:constr type="t" for="ch" forName="imageaccent2" refType="h" fact="0.4312"/>
          <dgm:constr type="w" for="ch" forName="imageaccent2" refType="w" fact="0.0166"/>
          <dgm:constr type="h" for="ch" forName="imageaccent2" refType="h" fact="0.024"/>
          <dgm:constr type="l" for="ch" forName="textaccent3" refType="w" fact="0.2196"/>
          <dgm:constr type="t" for="ch" forName="textaccent3" refType="h" fact="0.1167"/>
          <dgm:constr type="w" for="ch" forName="textaccent3" refType="w" fact="0.0166"/>
          <dgm:constr type="h" for="ch" forName="textaccent3" refType="h" fact="0.024"/>
          <dgm:constr type="l" for="ch" forName="imageaccent3" refType="w" fact="0.2492"/>
          <dgm:constr type="t" for="ch" forName="imageaccent3" refType="h" fact="0.0908"/>
          <dgm:constr type="w" for="ch" forName="imageaccent3" refType="w" fact="0.0166"/>
          <dgm:constr type="h" for="ch" forName="imageaccent3" refType="h" fact="0.024"/>
          <dgm:constr type="l" for="ch" forName="textaccent4" refType="w" fact="0.491"/>
          <dgm:constr type="t" for="ch" forName="textaccent4" refType="h" fact="0.2042"/>
          <dgm:constr type="w" for="ch" forName="textaccent4" refType="w" fact="0.0166"/>
          <dgm:constr type="h" for="ch" forName="textaccent4" refType="h" fact="0.024"/>
          <dgm:constr type="l" for="ch" forName="imageaccent4" refType="w" fact="0.5181"/>
          <dgm:constr type="t" for="ch" forName="imageaccent4" refType="h" fact="0.2323"/>
          <dgm:constr type="w" for="ch" forName="imageaccent4" refType="w" fact="0.0166"/>
          <dgm:constr type="h" for="ch" forName="imageaccent4" refType="h" fact="0.024"/>
          <dgm:constr type="l" for="ch" forName="textaccent5" refType="w" fact="0.6136"/>
          <dgm:constr type="t" for="ch" forName="textaccent5" refType="h" fact="0.094"/>
          <dgm:constr type="w" for="ch" forName="textaccent5" refType="w" fact="0.0166"/>
          <dgm:constr type="h" for="ch" forName="textaccent5" refType="h" fact="0.024"/>
          <dgm:constr type="l" for="ch" forName="imageaccent5" refType="w" fact="0.6413"/>
          <dgm:constr type="t" for="ch" forName="imageaccent5" refType="h" fact="0.121"/>
          <dgm:constr type="w" for="ch" forName="imageaccent5" refType="w" fact="0.0166"/>
          <dgm:constr type="h" for="ch" forName="imageaccent5" refType="h" fact="0.024"/>
          <dgm:constr type="l" for="ch" forName="image6" refType="w" fact="0.4903"/>
          <dgm:constr type="t" for="ch" forName="image6" refType="h" fact="0.4548"/>
          <dgm:constr type="w" for="ch" forName="image6" refType="w" fact="0.1425"/>
          <dgm:constr type="h" for="ch" forName="image6" refType="h" fact="0.2049"/>
          <dgm:constr type="l" for="ch" forName="text6" refType="w" fact="0.6129"/>
          <dgm:constr type="t" for="ch" forName="text6" refType="h" fact="0.3426"/>
          <dgm:constr type="w" for="ch" forName="text6" refType="w" fact="0.1425"/>
          <dgm:constr type="h" for="ch" forName="text6" refType="h" fact="0.2049"/>
          <dgm:constr type="l" for="ch" forName="imageaccent6" refType="w" fact="0.6147"/>
          <dgm:constr type="t" for="ch" forName="imageaccent6" refType="h" fact="0.5447"/>
          <dgm:constr type="w" for="ch" forName="imageaccent6" refType="w" fact="0.0166"/>
          <dgm:constr type="h" for="ch" forName="imageaccent6" refType="h" fact="0.024"/>
          <dgm:constr type="l" for="ch" forName="textaccent6" refType="w" fact="0.6411"/>
          <dgm:constr type="t" for="ch" forName="textaccent6" refType="h" fact="0.5221"/>
          <dgm:constr type="w" for="ch" forName="textaccent6" refType="w" fact="0.0166"/>
          <dgm:constr type="h" for="ch" forName="textaccent6" refType="h" fact="0.024"/>
          <dgm:constr type="l" for="ch" forName="text7" refType="w" fact="0.2451"/>
          <dgm:constr type="t" for="ch" forName="text7" refType="h" fact="0.4535"/>
          <dgm:constr type="w" for="ch" forName="text7" refType="w" fact="0.1425"/>
          <dgm:constr type="h" for="ch" forName="text7" refType="h" fact="0.2049"/>
          <dgm:constr type="l" for="ch" forName="image7" refType="w" fact="0.1225"/>
          <dgm:constr type="t" for="ch" forName="image7" refType="h" fact="0.5674"/>
          <dgm:constr type="w" for="ch" forName="image7" refType="w" fact="0.1425"/>
          <dgm:constr type="h" for="ch" forName="image7" refType="h" fact="0.2049"/>
          <dgm:constr type="l" for="ch" forName="imageaccent7" refType="w" fact="0.2195"/>
          <dgm:constr type="t" for="ch" forName="imageaccent7" refType="h" fact="0.5703"/>
          <dgm:constr type="w" for="ch" forName="imageaccent7" refType="w" fact="0.0166"/>
          <dgm:constr type="h" for="ch" forName="imageaccent7" refType="h" fact="0.024"/>
          <dgm:constr type="l" for="ch" forName="textaccent7" refType="w" fact="0.2491"/>
          <dgm:constr type="t" for="ch" forName="textaccent7" refType="h" fact="0.5443"/>
          <dgm:constr type="w" for="ch" forName="textaccent7" refType="w" fact="0.0166"/>
          <dgm:constr type="h" for="ch" forName="textaccent7" refType="h" fact="0.024"/>
          <dgm:constr type="l" for="ch" forName="image8" refType="w" fact="0.6123"/>
          <dgm:constr type="t" for="ch" forName="image8" refType="h" fact="0.5696"/>
          <dgm:constr type="w" for="ch" forName="image8" refType="w" fact="0.1425"/>
          <dgm:constr type="h" for="ch" forName="image8" refType="h" fact="0.2049"/>
          <dgm:constr type="l" for="ch" forName="text8" refType="w" fact="0.7349"/>
          <dgm:constr type="t" for="ch" forName="text8" refType="h" fact="0.4574"/>
          <dgm:constr type="w" for="ch" forName="text8" refType="w" fact="0.1425"/>
          <dgm:constr type="h" for="ch" forName="text8" refType="h" fact="0.2049"/>
          <dgm:constr type="l" for="ch" forName="imageaccent8" refType="w" fact="0.7367"/>
          <dgm:constr type="t" for="ch" forName="imageaccent8" refType="h" fact="0.6595"/>
          <dgm:constr type="w" for="ch" forName="imageaccent8" refType="w" fact="0.0166"/>
          <dgm:constr type="h" for="ch" forName="imageaccent8" refType="h" fact="0.024"/>
          <dgm:constr type="l" for="ch" forName="textaccent8" refType="w" fact="0.7631"/>
          <dgm:constr type="t" for="ch" forName="textaccent8" refType="h" fact="0.6369"/>
          <dgm:constr type="w" for="ch" forName="textaccent8" refType="w" fact="0.0166"/>
          <dgm:constr type="h" for="ch" forName="textaccent8" refType="h" fact="0.024"/>
          <dgm:constr type="l" for="ch" forName="text9" refType="w" fact="0.7354"/>
          <dgm:constr type="t" for="ch" forName="text9" refType="h" fact="0.0044"/>
          <dgm:constr type="w" for="ch" forName="text9" refType="w" fact="0.1425"/>
          <dgm:constr type="h" for="ch" forName="text9" refType="h" fact="0.2049"/>
          <dgm:constr type="l" for="ch" forName="textaccent9" refType="w" fact="0.8339"/>
          <dgm:constr type="t" for="ch" forName="textaccent9" refType="h" fact="0.1846"/>
          <dgm:constr type="w" for="ch" forName="textaccent9" refType="w" fact="0.0166"/>
          <dgm:constr type="h" for="ch" forName="textaccent9" refType="h" fact="0.024"/>
          <dgm:constr type="l" for="ch" forName="image9" refType="w" fact="0.7354"/>
          <dgm:constr type="t" for="ch" forName="image9" refType="h" fact="0.2306"/>
          <dgm:constr type="w" for="ch" forName="image9" refType="w" fact="0.1425"/>
          <dgm:constr type="h" for="ch" forName="image9" refType="h" fact="0.2049"/>
          <dgm:constr type="l" for="ch" forName="imageaccent9" refType="w" fact="0.8339"/>
          <dgm:constr type="t" for="ch" forName="imageaccent9" refType="h" fact="0.2318"/>
          <dgm:constr type="w" for="ch" forName="imageaccent9" refType="w" fact="0.0166"/>
          <dgm:constr type="h" for="ch" forName="imageaccent9" refType="h" fact="0.024"/>
          <dgm:constr type="l" for="ch" forName="image10" refType="w" fact="0.2446"/>
          <dgm:constr type="t" for="ch" forName="image10" refType="h" fact="0.6805"/>
          <dgm:constr type="w" for="ch" forName="image10" refType="w" fact="0.1425"/>
          <dgm:constr type="h" for="ch" forName="image10" refType="h" fact="0.2049"/>
          <dgm:constr type="l" for="ch" forName="text10" refType="w" fact="0.3672"/>
          <dgm:constr type="t" for="ch" forName="text10" refType="h" fact="0.5683"/>
          <dgm:constr type="w" for="ch" forName="text10" refType="w" fact="0.1425"/>
          <dgm:constr type="h" for="ch" forName="text10" refType="h" fact="0.2049"/>
          <dgm:constr type="l" for="ch" forName="imageaccent10" refType="w" fact="0.369"/>
          <dgm:constr type="t" for="ch" forName="imageaccent10" refType="h" fact="0.7704"/>
          <dgm:constr type="w" for="ch" forName="imageaccent10" refType="w" fact="0.0166"/>
          <dgm:constr type="h" for="ch" forName="imageaccent10" refType="h" fact="0.024"/>
          <dgm:constr type="l" for="ch" forName="textaccent10" refType="w" fact="0.3954"/>
          <dgm:constr type="t" for="ch" forName="textaccent10" refType="h" fact="0.7478"/>
          <dgm:constr type="w" for="ch" forName="textaccent10" refType="w" fact="0.0166"/>
          <dgm:constr type="h" for="ch" forName="textaccent10" refType="h" fact="0.024"/>
          <dgm:constr type="l" for="ch" forName="text11" refType="w" fact="0.612"/>
          <dgm:constr type="t" for="ch" forName="text11" refType="h" fact="0.7951"/>
          <dgm:constr type="w" for="ch" forName="text11" refType="w" fact="0.1425"/>
          <dgm:constr type="h" for="ch" forName="text11" refType="h" fact="0.2049"/>
          <dgm:constr type="l" for="ch" forName="image11" refType="w" fact="0.4894"/>
          <dgm:constr type="t" for="ch" forName="image11" refType="h" fact="0.6816"/>
          <dgm:constr type="w" for="ch" forName="image11" refType="w" fact="0.1425"/>
          <dgm:constr type="h" for="ch" forName="image11" refType="h" fact="0.2049"/>
          <dgm:constr type="l" for="ch" forName="imageaccent11" refType="w" fact="0.5874"/>
          <dgm:constr type="t" for="ch" forName="imageaccent11" refType="h" fact="0.8589"/>
          <dgm:constr type="w" for="ch" forName="imageaccent11" refType="w" fact="0.0166"/>
          <dgm:constr type="h" for="ch" forName="imageaccent11" refType="h" fact="0.024"/>
          <dgm:constr type="l" for="ch" forName="textaccent11" refType="w" fact="0.6154"/>
          <dgm:constr type="t" for="ch" forName="textaccent11" refType="h" fact="0.8863"/>
          <dgm:constr type="w" for="ch" forName="textaccent11" refType="w" fact="0.0166"/>
          <dgm:constr type="h" for="ch" forName="textaccent11" refType="h" fact="0.024"/>
          <dgm:constr type="l" for="ch" forName="text12" refType="w" fact="0.735"/>
          <dgm:constr type="t" for="ch" forName="text12" refType="h" fact="0.684"/>
          <dgm:constr type="w" for="ch" forName="text12" refType="w" fact="0.1425"/>
          <dgm:constr type="h" for="ch" forName="text12" refType="h" fact="0.2049"/>
          <dgm:constr type="l" for="ch" forName="image12" refType="w" fact="0.8575"/>
          <dgm:constr type="t" for="ch" forName="image12" refType="h" fact="0.5718"/>
          <dgm:constr type="w" for="ch" forName="image12" refType="w" fact="0.1425"/>
          <dgm:constr type="h" for="ch" forName="image12" refType="h" fact="0.2049"/>
          <dgm:constr type="l" for="ch" forName="textaccent12" refType="w" fact="0.8594"/>
          <dgm:constr type="t" for="ch" forName="textaccent12" refType="h" fact="0.7739"/>
          <dgm:constr type="w" for="ch" forName="textaccent12" refType="w" fact="0.0166"/>
          <dgm:constr type="h" for="ch" forName="textaccent12" refType="h" fact="0.024"/>
          <dgm:constr type="l" for="ch" forName="imageaccent12" refType="w" fact="0.8858"/>
          <dgm:constr type="t" for="ch" forName="imageaccent12" refType="h" fact="0.7513"/>
          <dgm:constr type="w" for="ch" forName="imageaccent12" refType="w" fact="0.0166"/>
          <dgm:constr type="h" for="ch" forName="imageaccent12" refType="h" fact="0.024"/>
        </dgm:constrLst>
      </dgm:else>
    </dgm:choose>
    <dgm:forEach name="wrapper" axis="self" ptType="parTrans">
      <dgm:forEach name="wrapper2" axis="self" ptType="sibTrans" st="2">
        <dgm:forEach name="textRepeat" axis="self">
          <dgm:layoutNode name="textRepeatNode" styleLbl="alignNode1">
            <dgm:varLst>
              <dgm:chMax val="0"/>
              <dgm:chPref val="0"/>
              <dgm:bulletEnabled val="1"/>
            </dgm:varLst>
            <dgm:alg type="tx"/>
            <dgm:shape xmlns:r="http://schemas.openxmlformats.org/officeDocument/2006/relationships" type="hexagon" r:blip="">
              <dgm:adjLst>
                <dgm:adj idx="1" val="0.25"/>
                <dgm:adj idx="2" val="1.1547"/>
              </dgm:adjLst>
            </dgm:shape>
            <dgm:presOf axis="desOrSelf" ptType="node"/>
            <dgm:constrLst>
              <dgm:constr type="lMarg" refType="primFontSz" fact="0"/>
              <dgm:constr type="rMarg" refType="primFontSz" fact="0"/>
              <dgm:constr type="tMarg" refType="primFontSz" fact="0.1"/>
              <dgm:constr type="bMarg" refType="primFontSz" fact="0.1"/>
            </dgm:constrLst>
            <dgm:ruleLst>
              <dgm:rule type="primFontSz" val="5" fact="NaN" max="NaN"/>
            </dgm:ruleLst>
          </dgm:layoutNode>
        </dgm:forEach>
        <dgm:forEach name="accentRepeat" axis="self">
          <dgm:layoutNode name="accentRepeatNode" styleLbl="solidAlignAcc1">
            <dgm:alg type="sp"/>
            <dgm:shape xmlns:r="http://schemas.openxmlformats.org/officeDocument/2006/relationships" type="hexagon" r:blip="">
              <dgm:adjLst>
                <dgm:adj idx="1" val="0.25"/>
                <dgm:adj idx="2" val="1.1547"/>
              </dgm:adjLst>
            </dgm:shape>
            <dgm:presOf/>
          </dgm:layoutNode>
        </dgm:forEach>
        <dgm:forEach name="imageRepeat" axis="self">
          <dgm:layoutNode name="imageRepeatNode" styleLbl="alignAcc1">
            <dgm:alg type="sp"/>
            <dgm:shape xmlns:r="http://schemas.openxmlformats.org/officeDocument/2006/relationships" type="hexagon" r:blip="" blipPhldr="1">
              <dgm:adjLst>
                <dgm:adj idx="1" val="0.25"/>
                <dgm:adj idx="2" val="1.1547"/>
              </dgm:adjLst>
            </dgm:shape>
            <dgm:presOf axis="self"/>
          </dgm:layoutNode>
        </dgm:forEach>
      </dgm:forEach>
    </dgm:forEach>
    <dgm:forEach name="Name14" axis="ch" ptType="node" cnt="1">
      <dgm:layoutNode name="text1">
        <dgm:alg type="sp"/>
        <dgm:shape xmlns:r="http://schemas.openxmlformats.org/officeDocument/2006/relationships" r:blip="">
          <dgm:adjLst/>
        </dgm:shape>
        <dgm:presOf/>
        <dgm:constrLst/>
        <dgm:forEach name="Name15" ref="textRepeat"/>
      </dgm:layoutNode>
      <dgm:layoutNode name="textaccent1">
        <dgm:alg type="sp"/>
        <dgm:shape xmlns:r="http://schemas.openxmlformats.org/officeDocument/2006/relationships" r:blip="">
          <dgm:adjLst/>
        </dgm:shape>
        <dgm:presOf/>
        <dgm:constrLst/>
        <dgm:forEach name="Name16" ref="accentRepeat"/>
      </dgm:layoutNode>
    </dgm:forEach>
    <dgm:forEach name="Name17" axis="ch" ptType="sibTrans" hideLastTrans="0" cnt="1">
      <dgm:layoutNode name="image1">
        <dgm:alg type="sp"/>
        <dgm:shape xmlns:r="http://schemas.openxmlformats.org/officeDocument/2006/relationships" r:blip="">
          <dgm:adjLst/>
        </dgm:shape>
        <dgm:presOf/>
        <dgm:constrLst/>
        <dgm:forEach name="Name18" ref="imageRepeat"/>
      </dgm:layoutNode>
      <dgm:layoutNode name="imageaccent1">
        <dgm:alg type="sp"/>
        <dgm:shape xmlns:r="http://schemas.openxmlformats.org/officeDocument/2006/relationships" r:blip="">
          <dgm:adjLst/>
        </dgm:shape>
        <dgm:presOf/>
        <dgm:constrLst/>
        <dgm:forEach name="Name19" ref="accentRepeat"/>
      </dgm:layoutNode>
    </dgm:forEach>
    <dgm:forEach name="Name20" axis="ch" ptType="node" st="2" cnt="1">
      <dgm:layoutNode name="text2">
        <dgm:alg type="sp"/>
        <dgm:shape xmlns:r="http://schemas.openxmlformats.org/officeDocument/2006/relationships" r:blip="">
          <dgm:adjLst/>
        </dgm:shape>
        <dgm:presOf/>
        <dgm:constrLst/>
        <dgm:forEach name="Name21" ref="textRepeat"/>
      </dgm:layoutNode>
      <dgm:layoutNode name="textaccent2">
        <dgm:alg type="sp"/>
        <dgm:shape xmlns:r="http://schemas.openxmlformats.org/officeDocument/2006/relationships" r:blip="">
          <dgm:adjLst/>
        </dgm:shape>
        <dgm:presOf/>
        <dgm:constrLst/>
        <dgm:forEach name="Name22" ref="accentRepeat"/>
      </dgm:layoutNode>
    </dgm:forEach>
    <dgm:forEach name="Name23" axis="ch" ptType="sibTrans" hideLastTrans="0" st="2" cnt="1">
      <dgm:layoutNode name="image2">
        <dgm:alg type="sp"/>
        <dgm:shape xmlns:r="http://schemas.openxmlformats.org/officeDocument/2006/relationships" r:blip="">
          <dgm:adjLst/>
        </dgm:shape>
        <dgm:presOf/>
        <dgm:constrLst/>
        <dgm:forEach name="Name24" ref="imageRepeat"/>
      </dgm:layoutNode>
      <dgm:layoutNode name="imageaccent2">
        <dgm:alg type="sp"/>
        <dgm:shape xmlns:r="http://schemas.openxmlformats.org/officeDocument/2006/relationships" r:blip="">
          <dgm:adjLst/>
        </dgm:shape>
        <dgm:presOf/>
        <dgm:constrLst/>
        <dgm:forEach name="Name25" ref="accentRepeat"/>
      </dgm:layoutNode>
    </dgm:forEach>
    <dgm:forEach name="Name26" axis="ch" ptType="node" st="3" cnt="1">
      <dgm:layoutNode name="text3">
        <dgm:alg type="sp"/>
        <dgm:shape xmlns:r="http://schemas.openxmlformats.org/officeDocument/2006/relationships" r:blip="">
          <dgm:adjLst/>
        </dgm:shape>
        <dgm:presOf/>
        <dgm:constrLst/>
        <dgm:forEach name="Name27" ref="textRepeat"/>
      </dgm:layoutNode>
      <dgm:layoutNode name="textaccent3">
        <dgm:alg type="sp"/>
        <dgm:shape xmlns:r="http://schemas.openxmlformats.org/officeDocument/2006/relationships" r:blip="">
          <dgm:adjLst/>
        </dgm:shape>
        <dgm:presOf/>
        <dgm:constrLst/>
        <dgm:forEach name="Name28" ref="accentRepeat"/>
      </dgm:layoutNode>
    </dgm:forEach>
    <dgm:forEach name="Name29" axis="ch" ptType="sibTrans" hideLastTrans="0" st="3" cnt="1">
      <dgm:layoutNode name="image3">
        <dgm:alg type="sp"/>
        <dgm:shape xmlns:r="http://schemas.openxmlformats.org/officeDocument/2006/relationships" r:blip="">
          <dgm:adjLst/>
        </dgm:shape>
        <dgm:presOf/>
        <dgm:constrLst/>
        <dgm:forEach name="Name30" ref="imageRepeat"/>
      </dgm:layoutNode>
      <dgm:layoutNode name="imageaccent3">
        <dgm:alg type="sp"/>
        <dgm:shape xmlns:r="http://schemas.openxmlformats.org/officeDocument/2006/relationships" r:blip="">
          <dgm:adjLst/>
        </dgm:shape>
        <dgm:presOf/>
        <dgm:constrLst/>
        <dgm:forEach name="Name31" ref="accentRepeat"/>
      </dgm:layoutNode>
    </dgm:forEach>
    <dgm:forEach name="Name32" axis="ch" ptType="node" st="4" cnt="1">
      <dgm:layoutNode name="text4">
        <dgm:alg type="sp"/>
        <dgm:shape xmlns:r="http://schemas.openxmlformats.org/officeDocument/2006/relationships" r:blip="">
          <dgm:adjLst/>
        </dgm:shape>
        <dgm:presOf/>
        <dgm:constrLst/>
        <dgm:forEach name="Name33" ref="textRepeat"/>
      </dgm:layoutNode>
      <dgm:layoutNode name="textaccent4">
        <dgm:alg type="sp"/>
        <dgm:shape xmlns:r="http://schemas.openxmlformats.org/officeDocument/2006/relationships" r:blip="">
          <dgm:adjLst/>
        </dgm:shape>
        <dgm:presOf/>
        <dgm:constrLst/>
        <dgm:forEach name="Name34" ref="accentRepeat"/>
      </dgm:layoutNode>
    </dgm:forEach>
    <dgm:forEach name="Name35" axis="ch" ptType="sibTrans" hideLastTrans="0" st="4" cnt="1">
      <dgm:layoutNode name="image4">
        <dgm:alg type="sp"/>
        <dgm:shape xmlns:r="http://schemas.openxmlformats.org/officeDocument/2006/relationships" r:blip="">
          <dgm:adjLst/>
        </dgm:shape>
        <dgm:presOf/>
        <dgm:constrLst/>
        <dgm:forEach name="Name36" ref="imageRepeat"/>
      </dgm:layoutNode>
      <dgm:layoutNode name="imageaccent4">
        <dgm:alg type="sp"/>
        <dgm:shape xmlns:r="http://schemas.openxmlformats.org/officeDocument/2006/relationships" r:blip="">
          <dgm:adjLst/>
        </dgm:shape>
        <dgm:presOf/>
        <dgm:constrLst/>
        <dgm:forEach name="Name37" ref="accentRepeat"/>
      </dgm:layoutNode>
    </dgm:forEach>
    <dgm:forEach name="Name38" axis="ch" ptType="node" st="5" cnt="1">
      <dgm:layoutNode name="text5">
        <dgm:alg type="sp"/>
        <dgm:shape xmlns:r="http://schemas.openxmlformats.org/officeDocument/2006/relationships" r:blip="">
          <dgm:adjLst/>
        </dgm:shape>
        <dgm:presOf/>
        <dgm:constrLst/>
        <dgm:forEach name="Name39" ref="textRepeat"/>
      </dgm:layoutNode>
      <dgm:layoutNode name="textaccent5">
        <dgm:alg type="sp"/>
        <dgm:shape xmlns:r="http://schemas.openxmlformats.org/officeDocument/2006/relationships" r:blip="">
          <dgm:adjLst/>
        </dgm:shape>
        <dgm:presOf/>
        <dgm:constrLst/>
        <dgm:forEach name="Name40" ref="accentRepeat"/>
      </dgm:layoutNode>
    </dgm:forEach>
    <dgm:forEach name="Name41" axis="ch" ptType="sibTrans" hideLastTrans="0" st="5" cnt="1">
      <dgm:layoutNode name="image5">
        <dgm:alg type="sp"/>
        <dgm:shape xmlns:r="http://schemas.openxmlformats.org/officeDocument/2006/relationships" r:blip="">
          <dgm:adjLst/>
        </dgm:shape>
        <dgm:presOf/>
        <dgm:constrLst/>
        <dgm:forEach name="Name42" ref="imageRepeat"/>
      </dgm:layoutNode>
      <dgm:layoutNode name="imageaccent5">
        <dgm:alg type="sp"/>
        <dgm:shape xmlns:r="http://schemas.openxmlformats.org/officeDocument/2006/relationships" r:blip="">
          <dgm:adjLst/>
        </dgm:shape>
        <dgm:presOf/>
        <dgm:constrLst/>
        <dgm:forEach name="Name43" ref="accentRepeat"/>
      </dgm:layoutNode>
    </dgm:forEach>
    <dgm:forEach name="Name44" axis="ch" ptType="node" st="6" cnt="1">
      <dgm:layoutNode name="text6">
        <dgm:alg type="sp"/>
        <dgm:shape xmlns:r="http://schemas.openxmlformats.org/officeDocument/2006/relationships" r:blip="">
          <dgm:adjLst/>
        </dgm:shape>
        <dgm:presOf/>
        <dgm:constrLst/>
        <dgm:forEach name="Name45" ref="textRepeat"/>
      </dgm:layoutNode>
      <dgm:layoutNode name="textaccent6">
        <dgm:alg type="sp"/>
        <dgm:shape xmlns:r="http://schemas.openxmlformats.org/officeDocument/2006/relationships" r:blip="">
          <dgm:adjLst/>
        </dgm:shape>
        <dgm:presOf/>
        <dgm:constrLst/>
        <dgm:forEach name="Name46" ref="accentRepeat"/>
      </dgm:layoutNode>
    </dgm:forEach>
    <dgm:forEach name="Name47" axis="ch" ptType="sibTrans" hideLastTrans="0" st="6" cnt="1">
      <dgm:layoutNode name="image6">
        <dgm:alg type="sp"/>
        <dgm:shape xmlns:r="http://schemas.openxmlformats.org/officeDocument/2006/relationships" r:blip="">
          <dgm:adjLst/>
        </dgm:shape>
        <dgm:presOf/>
        <dgm:constrLst/>
        <dgm:forEach name="Name48" ref="imageRepeat"/>
      </dgm:layoutNode>
      <dgm:layoutNode name="imageaccent6">
        <dgm:alg type="sp"/>
        <dgm:shape xmlns:r="http://schemas.openxmlformats.org/officeDocument/2006/relationships" r:blip="">
          <dgm:adjLst/>
        </dgm:shape>
        <dgm:presOf/>
        <dgm:constrLst/>
        <dgm:forEach name="Name49" ref="accentRepeat"/>
      </dgm:layoutNode>
    </dgm:forEach>
    <dgm:forEach name="Name50" axis="ch" ptType="node" st="7" cnt="1">
      <dgm:layoutNode name="text7">
        <dgm:alg type="sp"/>
        <dgm:shape xmlns:r="http://schemas.openxmlformats.org/officeDocument/2006/relationships" r:blip="">
          <dgm:adjLst/>
        </dgm:shape>
        <dgm:presOf/>
        <dgm:constrLst/>
        <dgm:forEach name="Name51" ref="textRepeat"/>
      </dgm:layoutNode>
      <dgm:layoutNode name="textaccent7">
        <dgm:alg type="sp"/>
        <dgm:shape xmlns:r="http://schemas.openxmlformats.org/officeDocument/2006/relationships" r:blip="">
          <dgm:adjLst/>
        </dgm:shape>
        <dgm:presOf/>
        <dgm:constrLst/>
        <dgm:forEach name="Name52" ref="accentRepeat"/>
      </dgm:layoutNode>
    </dgm:forEach>
    <dgm:forEach name="Name53" axis="ch" ptType="sibTrans" hideLastTrans="0" st="7" cnt="1">
      <dgm:layoutNode name="image7">
        <dgm:alg type="sp"/>
        <dgm:shape xmlns:r="http://schemas.openxmlformats.org/officeDocument/2006/relationships" r:blip="">
          <dgm:adjLst/>
        </dgm:shape>
        <dgm:presOf/>
        <dgm:constrLst/>
        <dgm:forEach name="Name54" ref="imageRepeat"/>
      </dgm:layoutNode>
      <dgm:layoutNode name="imageaccent7">
        <dgm:alg type="sp"/>
        <dgm:shape xmlns:r="http://schemas.openxmlformats.org/officeDocument/2006/relationships" r:blip="">
          <dgm:adjLst/>
        </dgm:shape>
        <dgm:presOf/>
        <dgm:constrLst/>
        <dgm:forEach name="Name55" ref="accentRepeat"/>
      </dgm:layoutNode>
    </dgm:forEach>
    <dgm:forEach name="Name56" axis="ch" ptType="node" st="8" cnt="1">
      <dgm:layoutNode name="text8">
        <dgm:alg type="sp"/>
        <dgm:shape xmlns:r="http://schemas.openxmlformats.org/officeDocument/2006/relationships" r:blip="">
          <dgm:adjLst/>
        </dgm:shape>
        <dgm:presOf/>
        <dgm:constrLst/>
        <dgm:forEach name="Name57" ref="textRepeat"/>
      </dgm:layoutNode>
      <dgm:layoutNode name="textaccent8">
        <dgm:alg type="sp"/>
        <dgm:shape xmlns:r="http://schemas.openxmlformats.org/officeDocument/2006/relationships" r:blip="">
          <dgm:adjLst/>
        </dgm:shape>
        <dgm:presOf/>
        <dgm:constrLst/>
        <dgm:forEach name="Name58" ref="accentRepeat"/>
      </dgm:layoutNode>
    </dgm:forEach>
    <dgm:forEach name="Name59" axis="ch" ptType="sibTrans" hideLastTrans="0" st="8" cnt="1">
      <dgm:layoutNode name="image8">
        <dgm:alg type="sp"/>
        <dgm:shape xmlns:r="http://schemas.openxmlformats.org/officeDocument/2006/relationships" r:blip="">
          <dgm:adjLst/>
        </dgm:shape>
        <dgm:presOf/>
        <dgm:constrLst/>
        <dgm:forEach name="Name60" ref="imageRepeat"/>
      </dgm:layoutNode>
      <dgm:layoutNode name="imageaccent8">
        <dgm:alg type="sp"/>
        <dgm:shape xmlns:r="http://schemas.openxmlformats.org/officeDocument/2006/relationships" r:blip="">
          <dgm:adjLst/>
        </dgm:shape>
        <dgm:presOf/>
        <dgm:constrLst/>
        <dgm:forEach name="Name61" ref="accentRepeat"/>
      </dgm:layoutNode>
    </dgm:forEach>
    <dgm:forEach name="Name62" axis="ch" ptType="node" st="9" cnt="1">
      <dgm:layoutNode name="text9">
        <dgm:alg type="sp"/>
        <dgm:shape xmlns:r="http://schemas.openxmlformats.org/officeDocument/2006/relationships" r:blip="">
          <dgm:adjLst/>
        </dgm:shape>
        <dgm:presOf/>
        <dgm:constrLst/>
        <dgm:forEach name="Name63" ref="textRepeat"/>
      </dgm:layoutNode>
      <dgm:layoutNode name="textaccent9">
        <dgm:alg type="sp"/>
        <dgm:shape xmlns:r="http://schemas.openxmlformats.org/officeDocument/2006/relationships" r:blip="">
          <dgm:adjLst/>
        </dgm:shape>
        <dgm:presOf/>
        <dgm:constrLst/>
        <dgm:forEach name="Name64" ref="accentRepeat"/>
      </dgm:layoutNode>
    </dgm:forEach>
    <dgm:forEach name="Name65" axis="ch" ptType="sibTrans" hideLastTrans="0" st="9" cnt="1">
      <dgm:layoutNode name="image9">
        <dgm:alg type="sp"/>
        <dgm:shape xmlns:r="http://schemas.openxmlformats.org/officeDocument/2006/relationships" r:blip="">
          <dgm:adjLst/>
        </dgm:shape>
        <dgm:presOf/>
        <dgm:constrLst/>
        <dgm:forEach name="Name66" ref="imageRepeat"/>
      </dgm:layoutNode>
      <dgm:layoutNode name="imageaccent9">
        <dgm:alg type="sp"/>
        <dgm:shape xmlns:r="http://schemas.openxmlformats.org/officeDocument/2006/relationships" r:blip="">
          <dgm:adjLst/>
        </dgm:shape>
        <dgm:presOf/>
        <dgm:constrLst/>
        <dgm:forEach name="Name67" ref="accentRepeat"/>
      </dgm:layoutNode>
    </dgm:forEach>
    <dgm:forEach name="Name68" axis="ch" ptType="node" st="10" cnt="1">
      <dgm:layoutNode name="text10">
        <dgm:alg type="sp"/>
        <dgm:shape xmlns:r="http://schemas.openxmlformats.org/officeDocument/2006/relationships" r:blip="">
          <dgm:adjLst/>
        </dgm:shape>
        <dgm:presOf/>
        <dgm:constrLst/>
        <dgm:forEach name="Name69" ref="textRepeat"/>
      </dgm:layoutNode>
      <dgm:layoutNode name="textaccent10">
        <dgm:alg type="sp"/>
        <dgm:shape xmlns:r="http://schemas.openxmlformats.org/officeDocument/2006/relationships" r:blip="">
          <dgm:adjLst/>
        </dgm:shape>
        <dgm:presOf/>
        <dgm:constrLst/>
        <dgm:forEach name="Name70" ref="accentRepeat"/>
      </dgm:layoutNode>
    </dgm:forEach>
    <dgm:forEach name="Name71" axis="ch" ptType="sibTrans" hideLastTrans="0" st="10" cnt="1">
      <dgm:layoutNode name="image10">
        <dgm:alg type="sp"/>
        <dgm:shape xmlns:r="http://schemas.openxmlformats.org/officeDocument/2006/relationships" r:blip="">
          <dgm:adjLst/>
        </dgm:shape>
        <dgm:presOf/>
        <dgm:constrLst/>
        <dgm:forEach name="Name72" ref="imageRepeat"/>
      </dgm:layoutNode>
      <dgm:layoutNode name="imageaccent10">
        <dgm:alg type="sp"/>
        <dgm:shape xmlns:r="http://schemas.openxmlformats.org/officeDocument/2006/relationships" r:blip="">
          <dgm:adjLst/>
        </dgm:shape>
        <dgm:presOf/>
        <dgm:constrLst/>
        <dgm:forEach name="Name73" ref="accentRepeat"/>
      </dgm:layoutNode>
    </dgm:forEach>
    <dgm:forEach name="Name74" axis="ch" ptType="node" st="11" cnt="1">
      <dgm:layoutNode name="text11">
        <dgm:alg type="sp"/>
        <dgm:shape xmlns:r="http://schemas.openxmlformats.org/officeDocument/2006/relationships" r:blip="">
          <dgm:adjLst/>
        </dgm:shape>
        <dgm:presOf/>
        <dgm:constrLst/>
        <dgm:forEach name="Name75" ref="textRepeat"/>
      </dgm:layoutNode>
      <dgm:layoutNode name="textaccent11">
        <dgm:alg type="sp"/>
        <dgm:shape xmlns:r="http://schemas.openxmlformats.org/officeDocument/2006/relationships" r:blip="">
          <dgm:adjLst/>
        </dgm:shape>
        <dgm:presOf/>
        <dgm:constrLst/>
        <dgm:forEach name="Name76" ref="accentRepeat"/>
      </dgm:layoutNode>
    </dgm:forEach>
    <dgm:forEach name="Name77" axis="ch" ptType="sibTrans" hideLastTrans="0" st="11" cnt="1">
      <dgm:layoutNode name="image11">
        <dgm:alg type="sp"/>
        <dgm:shape xmlns:r="http://schemas.openxmlformats.org/officeDocument/2006/relationships" r:blip="">
          <dgm:adjLst/>
        </dgm:shape>
        <dgm:presOf/>
        <dgm:constrLst/>
        <dgm:forEach name="Name78" ref="imageRepeat"/>
      </dgm:layoutNode>
      <dgm:layoutNode name="imageaccent11">
        <dgm:alg type="sp"/>
        <dgm:shape xmlns:r="http://schemas.openxmlformats.org/officeDocument/2006/relationships" r:blip="">
          <dgm:adjLst/>
        </dgm:shape>
        <dgm:presOf/>
        <dgm:constrLst/>
        <dgm:forEach name="Name79" ref="accentRepeat"/>
      </dgm:layoutNode>
    </dgm:forEach>
    <dgm:forEach name="Name80" axis="ch" ptType="node" st="12" cnt="1">
      <dgm:layoutNode name="text12">
        <dgm:alg type="sp"/>
        <dgm:shape xmlns:r="http://schemas.openxmlformats.org/officeDocument/2006/relationships" r:blip="">
          <dgm:adjLst/>
        </dgm:shape>
        <dgm:presOf/>
        <dgm:constrLst/>
        <dgm:forEach name="Name81" ref="textRepeat"/>
      </dgm:layoutNode>
      <dgm:layoutNode name="textaccent12">
        <dgm:alg type="sp"/>
        <dgm:shape xmlns:r="http://schemas.openxmlformats.org/officeDocument/2006/relationships" r:blip="">
          <dgm:adjLst/>
        </dgm:shape>
        <dgm:presOf/>
        <dgm:constrLst/>
        <dgm:forEach name="Name82" ref="accentRepeat"/>
      </dgm:layoutNode>
    </dgm:forEach>
    <dgm:forEach name="Name83" axis="ch" ptType="sibTrans" hideLastTrans="0" st="12" cnt="1">
      <dgm:layoutNode name="image12">
        <dgm:alg type="sp"/>
        <dgm:shape xmlns:r="http://schemas.openxmlformats.org/officeDocument/2006/relationships" r:blip="">
          <dgm:adjLst/>
        </dgm:shape>
        <dgm:presOf/>
        <dgm:constrLst/>
        <dgm:forEach name="Name84" ref="imageRepeat"/>
      </dgm:layoutNode>
      <dgm:layoutNode name="imageaccent12">
        <dgm:alg type="sp"/>
        <dgm:shape xmlns:r="http://schemas.openxmlformats.org/officeDocument/2006/relationships" r:blip="">
          <dgm:adjLst/>
        </dgm:shape>
        <dgm:presOf/>
        <dgm:constrLst/>
        <dgm:forEach name="Name85" ref="accentRepeat"/>
      </dgm:layoutNod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process3">
  <dgm:title val=""/>
  <dgm:desc val=""/>
  <dgm:catLst>
    <dgm:cat type="process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3" destOrd="0"/>
        <dgm:cxn modelId="12" srcId="1" destId="11" srcOrd="0" destOrd="0"/>
        <dgm:cxn modelId="23" srcId="2" destId="21" srcOrd="0" destOrd="0"/>
        <dgm:cxn modelId="34" srcId="3" destId="31" srcOrd="0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41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osite" refType="w"/>
      <dgm:constr type="w" for="ch" ptType="sibTrans" refType="w" refFor="ch" refForName="composite" fact="0.3333"/>
      <dgm:constr type="w" for="des" forName="parTx"/>
      <dgm:constr type="h" for="des" forName="parTx" op="equ"/>
      <dgm:constr type="h" for="des" forName="parSh" op="equ"/>
      <dgm:constr type="w" for="des" forName="desTx"/>
      <dgm:constr type="h" for="des" forName="desTx" op="equ"/>
      <dgm:constr type="w" for="des" forName="parSh"/>
      <dgm:constr type="primFontSz" for="des" forName="parTx" val="65"/>
      <dgm:constr type="secFontSz" for="des" forName="desTx" refType="primFontSz" refFor="des" refForName="parTx" op="equ"/>
      <dgm:constr type="primFontSz" for="des" forName="connTx" refType="primFontSz" refFor="des" refForName="parTx" fact="0.8"/>
      <dgm:constr type="primFontSz" for="des" forName="connTx" refType="primFontSz" refFor="des" refForName="parTx" op="lte" fact="0.8"/>
      <dgm:constr type="h" for="des" forName="parTx" refType="primFontSz" refFor="des" refForName="parTx" fact="0.8"/>
      <dgm:constr type="h" for="des" forName="parSh" refType="primFontSz" refFor="des" refForName="parTx" fact="1.2"/>
      <dgm:constr type="h" for="des" forName="desTx" refType="primFontSz" refFor="des" refForName="parTx" fact="1.6"/>
      <dgm:constr type="h" for="des" forName="parSh" refType="h" refFor="des" refForName="parTx" op="lte" fact="1.5"/>
      <dgm:constr type="h" for="des" forName="parSh" refType="h" refFor="des" refForName="parTx" op="gte" fact="1.5"/>
    </dgm:constrLst>
    <dgm:ruleLst>
      <dgm:rule type="w" for="ch" forName="composite" val="0" fact="NaN" max="NaN"/>
      <dgm:rule type="primFontSz" for="des" forName="parTx" val="5" fact="NaN" max="NaN"/>
    </dgm:ruleLst>
    <dgm:forEach name="Name3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4">
          <dgm:if name="Name5" func="var" arg="dir" op="equ" val="norm">
            <dgm:constrLst>
              <dgm:constr type="h" refType="w" fact="1000"/>
              <dgm:constr type="l" for="ch" forName="parTx"/>
              <dgm:constr type="w" for="ch" forName="parTx" refType="w" fact="0.83"/>
              <dgm:constr type="t" for="ch" forName="parTx"/>
              <dgm:constr type="l" for="ch" forName="parSh"/>
              <dgm:constr type="w" for="ch" forName="parSh" refType="w" refFor="ch" refForName="parTx"/>
              <dgm:constr type="t" for="ch" forName="parSh"/>
              <dgm:constr type="l" for="ch" forName="desTx" refType="w" fact="0.17"/>
              <dgm:constr type="w" for="ch" forName="desTx" refType="w" refFor="ch" refForName="parTx"/>
              <dgm:constr type="t" for="ch" forName="desTx" refType="h" refFor="ch" refForName="parTx"/>
            </dgm:constrLst>
          </dgm:if>
          <dgm:else name="Name6">
            <dgm:constrLst>
              <dgm:constr type="h" refType="w" fact="1000"/>
              <dgm:constr type="l" for="ch" forName="parTx" refType="w" fact="0.17"/>
              <dgm:constr type="w" for="ch" forName="parTx" refType="w" fact="0.83"/>
              <dgm:constr type="t" for="ch" forName="parTx"/>
              <dgm:constr type="l" for="ch" forName="parSh" refType="w" fact="0.15"/>
              <dgm:constr type="w" for="ch" forName="parSh" refType="w" refFor="ch" refForName="parTx"/>
              <dgm:constr type="t" for="ch" forName="parSh"/>
              <dgm:constr type="l" for="ch" forName="desTx"/>
              <dgm:constr type="w" for="ch" forName="desTx" refType="w" refFor="ch" refForName="parTx"/>
              <dgm:constr type="t" for="ch" forName="desTx" refType="h" refFor="ch" refForName="parTx"/>
            </dgm:constrLst>
          </dgm:else>
        </dgm:choose>
        <dgm:ruleLst>
          <dgm:rule type="h" val="INF" fact="NaN" max="NaN"/>
        </dgm:ruleLst>
        <dgm:layoutNode name="parTx">
          <dgm:varLst>
            <dgm:chMax val="0"/>
            <dgm:chPref val="0"/>
            <dgm:bulletEnabled val="1"/>
          </dgm:varLst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 zOrderOff="1" hideGeom="1">
            <dgm:adjLst>
              <dgm:adj idx="1" val="0.1"/>
            </dgm:adjLst>
          </dgm:shape>
          <dgm:presOf axis="self" ptType="node"/>
          <dgm:constrLst>
            <dgm:constr type="h" refType="w" op="lte" fact="0.4"/>
            <dgm:constr type="bMarg" refType="primFontSz" fact="0.3"/>
            <dgm:constr type="h"/>
          </dgm:constrLst>
          <dgm:ruleLst>
            <dgm:rule type="h" val="INF" fact="NaN" max="NaN"/>
          </dgm:ruleLst>
        </dgm:layoutNode>
        <dgm:layoutNode name="parSh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 ptType="node"/>
          <dgm:constrLst>
            <dgm:constr type="h"/>
          </dgm:constrLst>
          <dgm:ruleLst/>
        </dgm:layoutNode>
        <dgm:layoutNode name="desTx" styleLbl="fgAcc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oundRect" r:blip="">
            <dgm:adjLst>
              <dgm:adj idx="1" val="0.1"/>
            </dgm:adjLst>
          </dgm:shape>
          <dgm:presOf axis="des" ptType="node"/>
          <dgm:constrLst>
            <dgm:constr type="secFontSz" val="65"/>
            <dgm:constr type="primFontSz" refType="secFontSz"/>
            <dgm:constr type="h"/>
          </dgm:constrLst>
          <dgm:ruleLst>
            <dgm:rule type="h" val="INF" fact="NaN" max="NaN"/>
          </dgm:ruleLst>
        </dgm:layoutNode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  <dgm:param type="srcNode" val="parTx"/>
            <dgm:param type="dstNode" val="parTx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Tx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788C168-4C24-49B4-A39E-55D5DA6394D2}" type="datetimeFigureOut">
              <a:rPr lang="en-US" smtClean="0"/>
              <a:t>1/24/2019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9DBFF04-1454-45D5-8457-CA9A06723D3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2021895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9157658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0F5CA6-E39C-4F7F-B0EB-59FEE727FC1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D93E481-90F8-4D5E-9E40-A2D633870A3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4D3BA86-9D0E-4DFD-85DA-9C2719C173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566C33-D990-476A-B090-9D3C3814545F}" type="datetime1">
              <a:rPr lang="en-US" smtClean="0"/>
              <a:t>1/24/2019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7BCA8CF-9CFF-4CE5-8E3D-B9DEBC461E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59DF3BD-25B0-4D59-9402-D5D98160D3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CC068A-28F9-4A5A-A313-99B8AB28907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2568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94CC67-9A0C-43F3-A30D-8BDD85DFCE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F3E5F2B-FE6F-4D33-B73C-9153DB59F86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E836823-3E51-4BDB-A7A0-91A0F5A82D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14C46C-3268-4BE7-BF65-C6EB0A78F2F2}" type="datetime1">
              <a:rPr lang="en-US" smtClean="0"/>
              <a:t>1/24/2019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0EE1658-8348-406D-9CE2-BE83C7CF3E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435CA88-9592-4C9B-955C-1396F92298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CC068A-28F9-4A5A-A313-99B8AB28907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460183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7F759F10-6A49-4F50-9B42-E16BCD7F8B5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D014D2A-0D86-4231-9BD8-85D8EA5043A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9FCB548-2861-4E41-BA8C-839719189E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688FF9-F403-4ECD-9296-7D71148548E7}" type="datetime1">
              <a:rPr lang="en-US" smtClean="0"/>
              <a:t>1/24/2019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59A963A-E074-4B43-976F-D2F7196882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01BBDE1-8E4B-4CFA-A776-2504F9E3F5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CC068A-28F9-4A5A-A313-99B8AB28907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169996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53B84E-E8DC-4BCC-96F2-AB011BA4B3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94B93A1-152C-414A-826A-BA74CCC093A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E4B51D3-8CFA-4A11-B993-BC73E9820F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650445-D5A6-4768-8B1C-5D295B64193D}" type="datetime1">
              <a:rPr lang="en-US" smtClean="0"/>
              <a:t>1/24/2019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2092442-CB36-4978-8343-3EDA0D5947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205871A-80B9-457A-AEE6-967204198F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CC068A-28F9-4A5A-A313-99B8AB28907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452166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A32644-D66F-40AB-837F-273EC448E0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A64B22A-515E-47C1-8614-DA857D55F99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DB6B5D1-0473-427F-BD5A-9B25B95183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29DBE5-C86B-48B8-864C-C5F11D620284}" type="datetime1">
              <a:rPr lang="en-US" smtClean="0"/>
              <a:t>1/24/2019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BAB7335-88D1-4FA4-B6B2-470813988E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6ECC1F8-5521-4856-9A67-23A01A0B97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CC068A-28F9-4A5A-A313-99B8AB28907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229096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2A22AF-C650-4B6E-82F0-1BD5BF5694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C14926C-27AD-4E74-9897-6A8C48BDEFE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F891927-7371-44C1-A54E-95B9295918B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673428F-7BBA-40B9-8B94-F47DD4E62C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9E2D04-B0FE-48EC-9F4E-582CBADA8FF3}" type="datetime1">
              <a:rPr lang="en-US" smtClean="0"/>
              <a:t>1/24/2019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8CDCA2A-E66F-4969-8323-7F9C0257BB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D4F0E12-E899-499D-95BD-B9D39A8DD2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CC068A-28F9-4A5A-A313-99B8AB28907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759924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CF04CC-59A7-459D-8BD9-258359A192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29DE5DE-8AF9-4144-ACED-84537B389BF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42E6BD8-20FA-4B5A-AA0C-CC32C75593D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C696BF1-68F3-4E12-A8D4-438CC6CED5A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E900337-8461-4409-81F0-A4FD0BC3AD5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F607907-8548-4161-9A5A-D86D019E73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AF010F-7611-4642-93C3-9DBCE181F4BF}" type="datetime1">
              <a:rPr lang="en-US" smtClean="0"/>
              <a:t>1/24/2019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D36E12E-DF12-42AF-9274-5C3DED8B6A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D76BAE5-C502-46D9-A609-C7436BD991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CC068A-28F9-4A5A-A313-99B8AB28907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256184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F4E5A3-E50F-413A-9A1A-FFD4307172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052DA59-2623-4B33-903D-4AA6B581AB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0E4A6-601C-4B1B-B2AB-8E6C58600A36}" type="datetime1">
              <a:rPr lang="en-US" smtClean="0"/>
              <a:t>1/24/2019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8503940-C8BB-43FE-81AC-F9D4511256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DB9DC32-9931-4A15-9934-C2DB87905C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CC068A-28F9-4A5A-A313-99B8AB28907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787057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CAE856B-0967-4B4F-9F18-9F20F677C3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465235-3B52-408E-8B1C-C68AAB6617F3}" type="datetime1">
              <a:rPr lang="en-US" smtClean="0"/>
              <a:t>1/24/2019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055E992-D47A-42F5-83ED-39F229E2AD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8F22084-7D6D-4FA0-8CFF-34C696C6B6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CC068A-28F9-4A5A-A313-99B8AB28907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450279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C1469C-D21D-40AC-AAEC-67B625FD34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F4E0783-F588-49CA-89E0-8A4625725FD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91C7CA9-BFFC-45ED-BD81-8D858AA83EE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88830D0-D596-4677-8807-7384303C2E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84BA72-1564-4942-BA28-5F1088F6B45C}" type="datetime1">
              <a:rPr lang="en-US" smtClean="0"/>
              <a:t>1/24/2019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44F6CA6-46B3-413B-B6CE-22D56D5F8F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1BA6D64-1756-43DD-A6B2-5058EE3302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CC068A-28F9-4A5A-A313-99B8AB28907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318242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76AA89-9AE4-4903-B2BD-181CFA9AF9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CCF199F-53D3-4FEC-9643-4A857C96081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CB74117-F97E-40BD-B6CE-95AAB712941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54865E3-5696-4A1C-A50D-275B1720F5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60EEB4-D787-43FC-AC34-53DAED83F394}" type="datetime1">
              <a:rPr lang="en-US" smtClean="0"/>
              <a:t>1/24/2019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D9209FA-DA53-4B18-9EBF-C30167C09E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00FC6EE-D3DC-4DCE-928D-9E1C902FC9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CC068A-28F9-4A5A-A313-99B8AB28907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401766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448B2D8-EEC3-457D-816E-2DA5AA6F39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025D26C-F774-4BB2-A6AA-E2323EECCED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BB80824-995C-4FA3-87D6-04F5C4AD855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8C4E56-76B5-4C41-A79B-5EA0AE3AD4F6}" type="datetime1">
              <a:rPr lang="en-US" smtClean="0"/>
              <a:t>1/24/2019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99F9101-0C0B-4482-BA9E-A017CFB93AA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83D75E7-1FCB-4C7B-8279-183ADE1D8F3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DCC068A-28F9-4A5A-A313-99B8AB28907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699530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qDPQxxTCQ1c&amp;spfreload=10" TargetMode="External"/><Relationship Id="rId2" Type="http://schemas.openxmlformats.org/officeDocument/2006/relationships/hyperlink" Target="https://www.youtube.com/watch?v=GXOtk6XlqvM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www.youtube.com/watch?v=DdhVLcqyv9o" TargetMode="External"/><Relationship Id="rId4" Type="http://schemas.openxmlformats.org/officeDocument/2006/relationships/hyperlink" Target="https://www.youtube.com/watch?v=jfLQqwAuqow" TargetMode="Externa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1.jpe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.xml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hyperlink" Target="http://www.thegef.org/" TargetMode="Externa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55C376-081C-47A4-8E21-558ACA24CE3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962108"/>
            <a:ext cx="9144000" cy="1799946"/>
          </a:xfrm>
          <a:solidFill>
            <a:schemeClr val="accent6">
              <a:lumMod val="60000"/>
              <a:lumOff val="40000"/>
            </a:schemeClr>
          </a:solidFill>
        </p:spPr>
        <p:txBody>
          <a:bodyPr>
            <a:normAutofit/>
          </a:bodyPr>
          <a:lstStyle/>
          <a:p>
            <a:r>
              <a:rPr lang="en-US" sz="3600" b="1" dirty="0"/>
              <a:t>Knowledge &amp; Learning  for the GEF Partnership</a:t>
            </a:r>
            <a:br>
              <a:rPr lang="en-US" sz="3600" b="1" dirty="0"/>
            </a:br>
            <a:r>
              <a:rPr lang="en-US" sz="3600" b="1" dirty="0"/>
              <a:t> </a:t>
            </a:r>
            <a:endParaRPr lang="en-US" b="1" i="1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51ADF40-79EE-4316-BAB3-2F67956CC98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337089"/>
            <a:ext cx="9144000" cy="2837467"/>
          </a:xfrm>
        </p:spPr>
        <p:txBody>
          <a:bodyPr>
            <a:normAutofit fontScale="92500" lnSpcReduction="10000"/>
          </a:bodyPr>
          <a:lstStyle/>
          <a:p>
            <a:endParaRPr lang="en-US" dirty="0"/>
          </a:p>
          <a:p>
            <a:r>
              <a:rPr lang="en-US" dirty="0"/>
              <a:t>Yasemin Biro Kirtman, PhD</a:t>
            </a:r>
          </a:p>
          <a:p>
            <a:r>
              <a:rPr lang="en-US" dirty="0"/>
              <a:t>GEF Knowledge and Learning Coordinator</a:t>
            </a:r>
          </a:p>
          <a:p>
            <a:endParaRPr lang="en-US" dirty="0"/>
          </a:p>
          <a:p>
            <a:r>
              <a:rPr lang="en-US" dirty="0"/>
              <a:t>GEF Introduction Seminar </a:t>
            </a:r>
          </a:p>
          <a:p>
            <a:r>
              <a:rPr lang="en-US" dirty="0"/>
              <a:t>January 2019</a:t>
            </a:r>
          </a:p>
          <a:p>
            <a:r>
              <a:rPr lang="en-US" dirty="0"/>
              <a:t>Washington, DC</a:t>
            </a:r>
          </a:p>
        </p:txBody>
      </p:sp>
    </p:spTree>
    <p:extLst>
      <p:ext uri="{BB962C8B-B14F-4D97-AF65-F5344CB8AC3E}">
        <p14:creationId xmlns:p14="http://schemas.microsoft.com/office/powerpoint/2010/main" val="369254230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C4442A-4AE5-4FBC-A9FA-5C3005EEA8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77814" y="365124"/>
            <a:ext cx="10740937" cy="1293993"/>
          </a:xfrm>
          <a:solidFill>
            <a:srgbClr val="002060"/>
          </a:solidFill>
        </p:spPr>
        <p:txBody>
          <a:bodyPr>
            <a:normAutofit fontScale="90000"/>
          </a:bodyPr>
          <a:lstStyle/>
          <a:p>
            <a:br>
              <a:rPr lang="en-US" sz="3200" b="1" dirty="0"/>
            </a:br>
            <a:r>
              <a:rPr lang="en-US" sz="3200" b="1" dirty="0">
                <a:solidFill>
                  <a:schemeClr val="bg1"/>
                </a:solidFill>
              </a:rPr>
              <a:t>GEF-7 KM Requirements Throughout the GEF Project Cycle </a:t>
            </a:r>
            <a:br>
              <a:rPr lang="en-US" sz="3200" dirty="0">
                <a:solidFill>
                  <a:schemeClr val="bg1"/>
                </a:solidFill>
              </a:rPr>
            </a:br>
            <a:r>
              <a:rPr lang="en-US" sz="2700" i="1" dirty="0">
                <a:solidFill>
                  <a:schemeClr val="bg1"/>
                </a:solidFill>
              </a:rPr>
              <a:t>Capturing and Sharing Knowledge </a:t>
            </a:r>
            <a:r>
              <a:rPr lang="en-US" sz="2700" b="1" i="1" dirty="0">
                <a:solidFill>
                  <a:schemeClr val="bg1"/>
                </a:solidFill>
              </a:rPr>
              <a:t>for FSP and IP Child Projects</a:t>
            </a:r>
            <a:br>
              <a:rPr lang="en-US" sz="2700" dirty="0">
                <a:solidFill>
                  <a:schemeClr val="bg1"/>
                </a:solidFill>
              </a:rPr>
            </a:br>
            <a:endParaRPr lang="en-US" sz="2700" b="1" dirty="0">
              <a:solidFill>
                <a:schemeClr val="bg1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D49D157-C5E0-412D-AEAE-050837780F4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28001"/>
            <a:ext cx="10515600" cy="5299301"/>
          </a:xfrm>
        </p:spPr>
        <p:txBody>
          <a:bodyPr>
            <a:normAutofit lnSpcReduction="10000"/>
          </a:bodyPr>
          <a:lstStyle/>
          <a:p>
            <a:endParaRPr lang="en-US" sz="2400" dirty="0"/>
          </a:p>
          <a:p>
            <a:endParaRPr lang="en-US" sz="2400" dirty="0"/>
          </a:p>
          <a:p>
            <a:endParaRPr lang="en-US" sz="2400" dirty="0"/>
          </a:p>
          <a:p>
            <a:endParaRPr lang="en-US" sz="2400" dirty="0"/>
          </a:p>
          <a:p>
            <a:endParaRPr lang="en-US" sz="2400" dirty="0"/>
          </a:p>
          <a:p>
            <a:endParaRPr lang="en-US" sz="2400" dirty="0"/>
          </a:p>
          <a:p>
            <a:endParaRPr lang="en-US" sz="2400" dirty="0"/>
          </a:p>
          <a:p>
            <a:endParaRPr lang="en-US" sz="2400" dirty="0"/>
          </a:p>
          <a:p>
            <a:endParaRPr lang="en-US" sz="2400" dirty="0"/>
          </a:p>
          <a:p>
            <a:endParaRPr lang="en-US" sz="2400" dirty="0"/>
          </a:p>
          <a:p>
            <a:endParaRPr lang="en-US" sz="2400" dirty="0"/>
          </a:p>
          <a:p>
            <a:r>
              <a:rPr lang="en-US" sz="2000" dirty="0"/>
              <a:t>Guidelines under preparation for information to Council in June 2019 – in conjunction with the revised M&amp;E policy.</a:t>
            </a:r>
          </a:p>
          <a:p>
            <a:endParaRPr lang="en-US" sz="24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8D16DB6-010D-4A66-9934-055248EDCC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CC068A-28F9-4A5A-A313-99B8AB289078}" type="slidenum">
              <a:rPr lang="en-US" smtClean="0"/>
              <a:t>10</a:t>
            </a:fld>
            <a:endParaRPr lang="en-US" dirty="0"/>
          </a:p>
        </p:txBody>
      </p:sp>
      <p:graphicFrame>
        <p:nvGraphicFramePr>
          <p:cNvPr id="6" name="Diagram 5">
            <a:extLst>
              <a:ext uri="{FF2B5EF4-FFF2-40B4-BE49-F238E27FC236}">
                <a16:creationId xmlns:a16="http://schemas.microsoft.com/office/drawing/2014/main" id="{7C9FC670-AF89-4FE7-8AC7-9E25824C4A4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248611273"/>
              </p:ext>
            </p:extLst>
          </p:nvPr>
        </p:nvGraphicFramePr>
        <p:xfrm>
          <a:off x="877815" y="2385092"/>
          <a:ext cx="10740937" cy="34898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8" name="TextBox 7">
            <a:extLst>
              <a:ext uri="{FF2B5EF4-FFF2-40B4-BE49-F238E27FC236}">
                <a16:creationId xmlns:a16="http://schemas.microsoft.com/office/drawing/2014/main" id="{BA265822-8CD7-4AF7-AAAE-87A0F1288877}"/>
              </a:ext>
            </a:extLst>
          </p:cNvPr>
          <p:cNvSpPr txBox="1"/>
          <p:nvPr/>
        </p:nvSpPr>
        <p:spPr>
          <a:xfrm>
            <a:off x="1593908" y="2471613"/>
            <a:ext cx="2575420" cy="369332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/>
              <a:t>Design Stage 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7951055D-7A85-4C54-8878-E2C996F08BBB}"/>
              </a:ext>
            </a:extLst>
          </p:cNvPr>
          <p:cNvSpPr txBox="1"/>
          <p:nvPr/>
        </p:nvSpPr>
        <p:spPr>
          <a:xfrm>
            <a:off x="5538132" y="2471613"/>
            <a:ext cx="2575420" cy="369332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/>
              <a:t>Implementation Stage 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8FE5398B-FE1C-4A68-920E-CA7BD5586F23}"/>
              </a:ext>
            </a:extLst>
          </p:cNvPr>
          <p:cNvSpPr txBox="1"/>
          <p:nvPr/>
        </p:nvSpPr>
        <p:spPr>
          <a:xfrm>
            <a:off x="9043332" y="2471613"/>
            <a:ext cx="2575420" cy="369332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/>
              <a:t>Evaluation Stage </a:t>
            </a:r>
          </a:p>
        </p:txBody>
      </p:sp>
    </p:spTree>
    <p:extLst>
      <p:ext uri="{BB962C8B-B14F-4D97-AF65-F5344CB8AC3E}">
        <p14:creationId xmlns:p14="http://schemas.microsoft.com/office/powerpoint/2010/main" val="378985229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4BABCC-A92C-42B2-AA1A-64C1320D94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794371"/>
          </a:xfrm>
          <a:solidFill>
            <a:srgbClr val="002060"/>
          </a:solidFill>
        </p:spPr>
        <p:txBody>
          <a:bodyPr>
            <a:normAutofit fontScale="90000"/>
          </a:bodyPr>
          <a:lstStyle/>
          <a:p>
            <a:r>
              <a:rPr lang="en-US" sz="3200" b="1" dirty="0">
                <a:solidFill>
                  <a:schemeClr val="bg1"/>
                </a:solidFill>
              </a:rPr>
              <a:t>GEF-7 KM Requirements at PIF and CEO Endorsement Stages </a:t>
            </a:r>
            <a:br>
              <a:rPr lang="en-US" sz="3200" b="1" dirty="0">
                <a:solidFill>
                  <a:schemeClr val="bg1"/>
                </a:solidFill>
              </a:rPr>
            </a:br>
            <a:r>
              <a:rPr lang="en-US" sz="2700" b="1" dirty="0">
                <a:solidFill>
                  <a:schemeClr val="bg1"/>
                </a:solidFill>
              </a:rPr>
              <a:t>(Incorporated into templates in the GEF portal)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E6B7675-B541-4E91-90E1-CDA136811B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CC068A-28F9-4A5A-A313-99B8AB289078}" type="slidenum">
              <a:rPr lang="en-US" smtClean="0"/>
              <a:t>11</a:t>
            </a:fld>
            <a:endParaRPr lang="en-US" dirty="0"/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BFCE607A-4095-442A-9FF5-3405DFF7549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76731965"/>
              </p:ext>
            </p:extLst>
          </p:nvPr>
        </p:nvGraphicFramePr>
        <p:xfrm>
          <a:off x="838200" y="1159497"/>
          <a:ext cx="10515600" cy="551903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257800">
                  <a:extLst>
                    <a:ext uri="{9D8B030D-6E8A-4147-A177-3AD203B41FA5}">
                      <a16:colId xmlns:a16="http://schemas.microsoft.com/office/drawing/2014/main" val="2459872614"/>
                    </a:ext>
                  </a:extLst>
                </a:gridCol>
                <a:gridCol w="5257800">
                  <a:extLst>
                    <a:ext uri="{9D8B030D-6E8A-4147-A177-3AD203B41FA5}">
                      <a16:colId xmlns:a16="http://schemas.microsoft.com/office/drawing/2014/main" val="371591689"/>
                    </a:ext>
                  </a:extLst>
                </a:gridCol>
              </a:tblGrid>
              <a:tr h="349375">
                <a:tc>
                  <a:txBody>
                    <a:bodyPr/>
                    <a:lstStyle/>
                    <a:p>
                      <a:r>
                        <a:rPr lang="en-US" dirty="0"/>
                        <a:t>PIF</a:t>
                      </a:r>
                    </a:p>
                  </a:txBody>
                  <a:tcPr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CEO Endorsement</a:t>
                      </a:r>
                    </a:p>
                  </a:txBody>
                  <a:tcPr>
                    <a:solidFill>
                      <a:schemeClr val="accent6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80898523"/>
                  </a:ext>
                </a:extLst>
              </a:tr>
              <a:tr h="2445624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8. Knowledge Management.  </a:t>
                      </a:r>
                      <a:r>
                        <a:rPr lang="en-US" i="1" dirty="0"/>
                        <a:t>Outline the “Knowledge Management Approach” for the project and how it will contribute to the project’s overall impact, including plans to learn from relevant projects, initiatives and evaluations. </a:t>
                      </a:r>
                    </a:p>
                    <a:p>
                      <a:endParaRPr lang="en-US" dirty="0"/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8. Knowledge Management.  </a:t>
                      </a:r>
                      <a:r>
                        <a:rPr lang="en-US" i="1" dirty="0"/>
                        <a:t>Elaborate on the “Knowledge Management Approach” for the project </a:t>
                      </a:r>
                      <a:r>
                        <a:rPr lang="en-US" i="1" u="sng" dirty="0"/>
                        <a:t>including a budget, key deliverables and timeline</a:t>
                      </a:r>
                      <a:r>
                        <a:rPr lang="en-US" i="1" dirty="0"/>
                        <a:t>, and explain how it will contribute to the project's overall impact. </a:t>
                      </a: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43353343"/>
                  </a:ext>
                </a:extLst>
              </a:tr>
              <a:tr h="2707655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1" dirty="0"/>
                        <a:t>Tool tips</a:t>
                      </a:r>
                      <a:r>
                        <a:rPr lang="en-US" dirty="0"/>
                        <a:t>: This approach will include processes to capture, assess and document, in a user-friendly manner, information, lessons, best practices, and expertise generated during implementation; strategic communications; and knowledge outputs to be produced and shared with stakeholders.</a:t>
                      </a:r>
                    </a:p>
                    <a:p>
                      <a:endParaRPr lang="en-US" dirty="0"/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/>
                        <a:t>Tool tips</a:t>
                      </a:r>
                      <a:r>
                        <a:rPr lang="en-US" dirty="0"/>
                        <a:t>: This approach will include processes to capture, assess and document, in a user-friendly manner, information, lessons, best practices, and expertise generated during implementation; strategic communications; and knowledge outputs to be produced and shared with stakeholders.</a:t>
                      </a: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7571757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5521502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8C7464-76AB-43BB-92E4-1801CBD1D2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907494"/>
          </a:xfrm>
          <a:solidFill>
            <a:srgbClr val="002060"/>
          </a:solidFill>
        </p:spPr>
        <p:txBody>
          <a:bodyPr>
            <a:noAutofit/>
          </a:bodyPr>
          <a:lstStyle/>
          <a:p>
            <a:r>
              <a:rPr lang="en-US" sz="3200" b="1" dirty="0">
                <a:solidFill>
                  <a:schemeClr val="bg1"/>
                </a:solidFill>
              </a:rPr>
              <a:t>Seven Criteria Used to Screen PIF Submissions for KM: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6370BAB-8B0B-4A1B-A8CE-90F55389FE9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06963"/>
            <a:ext cx="10515600" cy="4667249"/>
          </a:xfrm>
        </p:spPr>
        <p:txBody>
          <a:bodyPr>
            <a:normAutofit fontScale="62500" lnSpcReduction="20000"/>
          </a:bodyPr>
          <a:lstStyle/>
          <a:p>
            <a:pPr marL="0" indent="0">
              <a:buNone/>
            </a:pPr>
            <a:r>
              <a:rPr lang="en-US" dirty="0"/>
              <a:t>Does the KM section of a PIF contain the ingredients of a Knowledge Management Approach, including:</a:t>
            </a:r>
          </a:p>
          <a:p>
            <a:pPr marL="0" indent="0">
              <a:buNone/>
            </a:pPr>
            <a:endParaRPr lang="en-US" dirty="0"/>
          </a:p>
          <a:p>
            <a:pPr>
              <a:spcAft>
                <a:spcPts val="1200"/>
              </a:spcAft>
              <a:buFont typeface="Wingdings" panose="05000000000000000000" pitchFamily="2" charset="2"/>
              <a:buChar char="q"/>
            </a:pPr>
            <a:r>
              <a:rPr lang="en-US" dirty="0"/>
              <a:t> an overview of existing lessons and best practice that inform the project concept?  </a:t>
            </a:r>
          </a:p>
          <a:p>
            <a:pPr>
              <a:spcAft>
                <a:spcPts val="1200"/>
              </a:spcAft>
              <a:buFont typeface="Wingdings" panose="05000000000000000000" pitchFamily="2" charset="2"/>
              <a:buChar char="q"/>
            </a:pPr>
            <a:r>
              <a:rPr lang="en-US" dirty="0"/>
              <a:t> plans to learn from relevant projects, programs, initiatives &amp; evaluations? </a:t>
            </a:r>
          </a:p>
          <a:p>
            <a:pPr>
              <a:spcAft>
                <a:spcPts val="1200"/>
              </a:spcAft>
              <a:buFont typeface="Wingdings" panose="05000000000000000000" pitchFamily="2" charset="2"/>
              <a:buChar char="q"/>
            </a:pPr>
            <a:r>
              <a:rPr lang="en-US" dirty="0"/>
              <a:t> proposed processes to capture, assess  and document info, lessons, best practice &amp; expertise generated during implementation?</a:t>
            </a:r>
          </a:p>
          <a:p>
            <a:pPr>
              <a:spcAft>
                <a:spcPts val="1200"/>
              </a:spcAft>
              <a:buFont typeface="Wingdings" panose="05000000000000000000" pitchFamily="2" charset="2"/>
              <a:buChar char="q"/>
            </a:pPr>
            <a:r>
              <a:rPr lang="en-US" dirty="0"/>
              <a:t> proposed tools and methods for knowledge exchange, learning &amp; collaboration (at both program and project levels if a PFD)? </a:t>
            </a:r>
          </a:p>
          <a:p>
            <a:pPr>
              <a:spcAft>
                <a:spcPts val="1200"/>
              </a:spcAft>
              <a:buFont typeface="Wingdings" panose="05000000000000000000" pitchFamily="2" charset="2"/>
              <a:buChar char="q"/>
            </a:pPr>
            <a:r>
              <a:rPr lang="en-US" dirty="0"/>
              <a:t> proposed knowledge outputs to be produced and shared with stakeholders (at both program and project levels if a PFD)? </a:t>
            </a:r>
          </a:p>
          <a:p>
            <a:pPr>
              <a:spcAft>
                <a:spcPts val="1200"/>
              </a:spcAft>
              <a:buFont typeface="Wingdings" panose="05000000000000000000" pitchFamily="2" charset="2"/>
              <a:buChar char="q"/>
            </a:pPr>
            <a:r>
              <a:rPr lang="en-US" dirty="0"/>
              <a:t> a discussion on how knowledge and learning will contribute to overall project/program impact and sustainability </a:t>
            </a:r>
          </a:p>
          <a:p>
            <a:pPr>
              <a:spcAft>
                <a:spcPts val="1200"/>
              </a:spcAft>
              <a:buFont typeface="Wingdings" panose="05000000000000000000" pitchFamily="2" charset="2"/>
              <a:buChar char="q"/>
            </a:pPr>
            <a:r>
              <a:rPr lang="en-US" dirty="0"/>
              <a:t>plans for strategic communications?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2E54B42-127B-449F-ABB5-53236DD57A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CC068A-28F9-4A5A-A313-99B8AB289078}" type="slidenum">
              <a:rPr lang="en-US" smtClean="0"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6672146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A1BF2E-9BAC-42BD-A7ED-88D4C058DBC3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chemeClr val="accent6"/>
          </a:solidFill>
        </p:spPr>
        <p:txBody>
          <a:bodyPr/>
          <a:lstStyle/>
          <a:p>
            <a:r>
              <a:rPr lang="en-US" dirty="0"/>
              <a:t>Thank you!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697CC13-B69E-44BF-A53F-4571149057A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  <a:p>
            <a:pPr marL="0" indent="0">
              <a:buNone/>
            </a:pPr>
            <a:r>
              <a:rPr lang="en-US" dirty="0"/>
              <a:t>GEF Knowledge &amp; Learning Coordinator</a:t>
            </a:r>
          </a:p>
          <a:p>
            <a:pPr marL="0" indent="0">
              <a:buNone/>
            </a:pPr>
            <a:r>
              <a:rPr lang="en-US" i="1" dirty="0"/>
              <a:t>Yasemin Biro Kirtman</a:t>
            </a:r>
          </a:p>
          <a:p>
            <a:pPr marL="0" indent="0">
              <a:buNone/>
            </a:pPr>
            <a:r>
              <a:rPr lang="en-US" dirty="0"/>
              <a:t>ybiro@thegef.org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765265F-64B3-46D8-8EBD-885CC9DA5D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CC068A-28F9-4A5A-A313-99B8AB289078}" type="slidenum">
              <a:rPr lang="en-US" smtClean="0"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9915885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C77990-CFCE-4F3C-B7C5-C66C895071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001762"/>
          </a:xfrm>
        </p:spPr>
        <p:txBody>
          <a:bodyPr/>
          <a:lstStyle/>
          <a:p>
            <a:r>
              <a:rPr lang="en-US" dirty="0"/>
              <a:t>Videos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97F352F-2D5F-4B32-B6E5-43E7BC5AFA3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87398"/>
            <a:ext cx="10515600" cy="4489565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dirty="0"/>
              <a:t>GEF e-course intro video on YouTube </a:t>
            </a:r>
            <a:r>
              <a:rPr lang="en-US" u="sng" dirty="0">
                <a:hlinkClick r:id="rId2"/>
              </a:rPr>
              <a:t>https://www.youtube.com/watch?v=GXOtk6XlqvM</a:t>
            </a:r>
            <a:r>
              <a:rPr lang="en-US" dirty="0"/>
              <a:t>  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GEF Knowledge Day video</a:t>
            </a:r>
          </a:p>
          <a:p>
            <a:pPr marL="0" indent="0">
              <a:buNone/>
            </a:pPr>
            <a:r>
              <a:rPr lang="en-US" dirty="0">
                <a:hlinkClick r:id="rId3"/>
              </a:rPr>
              <a:t>https://www.youtube.com/watch?v=qDPQxxTCQ1c&amp;spfreload=10</a:t>
            </a: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GEF Trinidad Video</a:t>
            </a:r>
          </a:p>
          <a:p>
            <a:pPr marL="0" indent="0">
              <a:buNone/>
            </a:pPr>
            <a:r>
              <a:rPr lang="en-US" dirty="0">
                <a:hlinkClick r:id="rId4"/>
              </a:rPr>
              <a:t>https://www.youtube.com/watch?v=jfLQqwAuqow</a:t>
            </a: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GEF Kaleo</a:t>
            </a:r>
          </a:p>
          <a:p>
            <a:pPr marL="0" indent="0">
              <a:buNone/>
            </a:pPr>
            <a:r>
              <a:rPr lang="en-US" dirty="0">
                <a:hlinkClick r:id="rId5"/>
              </a:rPr>
              <a:t>https://www.youtube.com/watch?v=DdhVLcqyv9o</a:t>
            </a: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809A722-5431-46E1-955B-480F338C09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CC068A-28F9-4A5A-A313-99B8AB289078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6488814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GEF’s Knowledge &amp; Learning Goals: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6"/>
            <a:ext cx="10515600" cy="3203575"/>
          </a:xfrm>
          <a:solidFill>
            <a:schemeClr val="accent6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txBody>
          <a:bodyPr>
            <a:normAutofit fontScale="92500" lnSpcReduction="20000"/>
          </a:bodyPr>
          <a:lstStyle/>
          <a:p>
            <a:pPr marL="0" indent="0" algn="ctr">
              <a:buNone/>
            </a:pPr>
            <a:endParaRPr lang="en-US" sz="3200" b="1" dirty="0"/>
          </a:p>
          <a:p>
            <a:pPr marL="0" indent="0" algn="ctr">
              <a:buNone/>
            </a:pPr>
            <a:r>
              <a:rPr lang="en-US" sz="3200" b="1" dirty="0"/>
              <a:t>Improve impact </a:t>
            </a:r>
            <a:r>
              <a:rPr lang="en-US" sz="3200" dirty="0"/>
              <a:t>of GEF funded projects and programs</a:t>
            </a:r>
          </a:p>
          <a:p>
            <a:pPr marL="0" indent="0" algn="ctr">
              <a:buNone/>
            </a:pPr>
            <a:endParaRPr lang="en-US" sz="3200" dirty="0"/>
          </a:p>
          <a:p>
            <a:pPr marL="0" indent="0" algn="ctr">
              <a:buNone/>
            </a:pPr>
            <a:r>
              <a:rPr lang="en-US" sz="3900" dirty="0"/>
              <a:t>&amp;</a:t>
            </a:r>
          </a:p>
          <a:p>
            <a:pPr marL="342891" indent="-342891" algn="ctr">
              <a:buAutoNum type="arabicPeriod"/>
            </a:pPr>
            <a:endParaRPr lang="en-US" sz="3200" dirty="0"/>
          </a:p>
          <a:p>
            <a:pPr marL="0" indent="0" algn="ctr">
              <a:buNone/>
            </a:pPr>
            <a:r>
              <a:rPr lang="en-US" sz="3200" b="1" dirty="0"/>
              <a:t>Inform</a:t>
            </a:r>
            <a:r>
              <a:rPr lang="en-US" sz="3200" dirty="0"/>
              <a:t> global, regional and national </a:t>
            </a:r>
            <a:r>
              <a:rPr lang="en-US" sz="3200" b="1" dirty="0"/>
              <a:t>policy dialogues</a:t>
            </a:r>
            <a:r>
              <a:rPr lang="en-US" sz="3200" dirty="0"/>
              <a:t> to reverse</a:t>
            </a:r>
          </a:p>
          <a:p>
            <a:pPr marL="0" indent="0" algn="ctr">
              <a:buNone/>
            </a:pPr>
            <a:r>
              <a:rPr lang="en-US" sz="3200" dirty="0"/>
              <a:t> global environmental degradation</a:t>
            </a:r>
          </a:p>
          <a:p>
            <a:endParaRPr lang="en-US" dirty="0">
              <a:solidFill>
                <a:srgbClr val="92D05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65E8D0-9FCF-418E-A81A-E132A0242469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1104420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 3"/>
          <p:cNvGraphicFramePr/>
          <p:nvPr>
            <p:extLst/>
          </p:nvPr>
        </p:nvGraphicFramePr>
        <p:xfrm>
          <a:off x="765707" y="245711"/>
          <a:ext cx="8128000" cy="501057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cxnSp>
        <p:nvCxnSpPr>
          <p:cNvPr id="21" name="Straight Arrow Connector 20"/>
          <p:cNvCxnSpPr/>
          <p:nvPr/>
        </p:nvCxnSpPr>
        <p:spPr>
          <a:xfrm flipH="1">
            <a:off x="5374451" y="3186277"/>
            <a:ext cx="599955" cy="1297564"/>
          </a:xfrm>
          <a:prstGeom prst="straightConnector1">
            <a:avLst/>
          </a:prstGeom>
          <a:ln w="38100">
            <a:solidFill>
              <a:srgbClr val="FFC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878259" y="455095"/>
            <a:ext cx="5084719" cy="461665"/>
          </a:xfrm>
          <a:prstGeom prst="rect">
            <a:avLst/>
          </a:prstGeom>
          <a:noFill/>
        </p:spPr>
        <p:txBody>
          <a:bodyPr wrap="square" lIns="91440" tIns="45720" rIns="91440" bIns="45720" rtlCol="0">
            <a:spAutoFit/>
          </a:bodyPr>
          <a:lstStyle/>
          <a:p>
            <a:r>
              <a:rPr lang="en-US" sz="2400" b="1" dirty="0">
                <a:solidFill>
                  <a:schemeClr val="accent6">
                    <a:lumMod val="75000"/>
                  </a:schemeClr>
                </a:solidFill>
                <a:latin typeface="Arial Rounded MT Bold" panose="020F0704030504030204" pitchFamily="34" charset="0"/>
              </a:rPr>
              <a:t> Knowledge Management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948808" y="2777225"/>
            <a:ext cx="908272" cy="400110"/>
          </a:xfrm>
          <a:prstGeom prst="rect">
            <a:avLst/>
          </a:prstGeom>
          <a:noFill/>
        </p:spPr>
        <p:txBody>
          <a:bodyPr wrap="square" lIns="91440" tIns="45720" rIns="91440" bIns="45720" rtlCol="0">
            <a:spAutoFit/>
          </a:bodyPr>
          <a:lstStyle/>
          <a:p>
            <a:r>
              <a:rPr lang="en-US" sz="2000" b="1" dirty="0"/>
              <a:t>2011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271101" y="2777225"/>
            <a:ext cx="934494" cy="400110"/>
          </a:xfrm>
          <a:prstGeom prst="rect">
            <a:avLst/>
          </a:prstGeom>
          <a:noFill/>
        </p:spPr>
        <p:txBody>
          <a:bodyPr wrap="square" lIns="91440" tIns="45720" rIns="91440" bIns="45720" rtlCol="0">
            <a:spAutoFit/>
          </a:bodyPr>
          <a:lstStyle/>
          <a:p>
            <a:r>
              <a:rPr lang="en-US" sz="2000" b="1" dirty="0"/>
              <a:t>2015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6359817" y="2784344"/>
            <a:ext cx="866183" cy="400110"/>
          </a:xfrm>
          <a:prstGeom prst="rect">
            <a:avLst/>
          </a:prstGeom>
          <a:noFill/>
        </p:spPr>
        <p:txBody>
          <a:bodyPr wrap="square" lIns="91440" tIns="45720" rIns="91440" bIns="45720" rtlCol="0">
            <a:spAutoFit/>
          </a:bodyPr>
          <a:lstStyle/>
          <a:p>
            <a:r>
              <a:rPr lang="en-US" sz="2000" b="1" dirty="0"/>
              <a:t>2016</a:t>
            </a:r>
          </a:p>
        </p:txBody>
      </p:sp>
      <p:sp>
        <p:nvSpPr>
          <p:cNvPr id="11" name="TextBox 10"/>
          <p:cNvSpPr txBox="1"/>
          <p:nvPr/>
        </p:nvSpPr>
        <p:spPr>
          <a:xfrm rot="17913690">
            <a:off x="6387895" y="1418465"/>
            <a:ext cx="2285071" cy="338554"/>
          </a:xfrm>
          <a:prstGeom prst="rect">
            <a:avLst/>
          </a:prstGeom>
          <a:noFill/>
        </p:spPr>
        <p:txBody>
          <a:bodyPr wrap="square" lIns="91440" tIns="45720" rIns="91440" bIns="45720" rtlCol="0">
            <a:spAutoFit/>
          </a:bodyPr>
          <a:lstStyle/>
          <a:p>
            <a:r>
              <a:rPr lang="en-US" sz="1600" b="1" dirty="0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latin typeface="Calibri" panose="020F0502020204030204"/>
              </a:rPr>
              <a:t>KM Roadmap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2196995" y="5012646"/>
            <a:ext cx="1977655" cy="1384995"/>
          </a:xfrm>
          <a:prstGeom prst="rect">
            <a:avLst/>
          </a:prstGeom>
          <a:noFill/>
          <a:ln w="28575">
            <a:solidFill>
              <a:schemeClr val="accent6">
                <a:lumMod val="75000"/>
              </a:schemeClr>
            </a:solidFill>
          </a:ln>
        </p:spPr>
        <p:txBody>
          <a:bodyPr wrap="square" lIns="91440" tIns="45720" rIns="91440" bIns="45720" rtlCol="0">
            <a:spAutoFit/>
          </a:bodyPr>
          <a:lstStyle/>
          <a:p>
            <a:pPr marL="171446" indent="-171446">
              <a:buFont typeface="Arial" panose="020B0604020202020204" pitchFamily="34" charset="0"/>
              <a:buChar char="•"/>
            </a:pPr>
            <a:r>
              <a:rPr lang="en-US" sz="1200" b="1" dirty="0"/>
              <a:t>Improve Uptake of Lessons Learned through a Learning Platform</a:t>
            </a:r>
          </a:p>
          <a:p>
            <a:pPr marL="171446" indent="-171446">
              <a:buFont typeface="Arial" panose="020B0604020202020204" pitchFamily="34" charset="0"/>
              <a:buChar char="•"/>
            </a:pPr>
            <a:r>
              <a:rPr lang="en-US" sz="1200" b="1" dirty="0"/>
              <a:t>Develop Comprehensive Work Plan for Building a Knowledge Management (KM) System</a:t>
            </a:r>
            <a:endParaRPr lang="en-US" sz="12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4485492" y="4603490"/>
            <a:ext cx="1848459" cy="1754326"/>
          </a:xfrm>
          <a:prstGeom prst="rect">
            <a:avLst/>
          </a:prstGeom>
          <a:noFill/>
          <a:ln w="28575">
            <a:solidFill>
              <a:schemeClr val="accent6">
                <a:lumMod val="75000"/>
              </a:schemeClr>
            </a:solidFill>
          </a:ln>
        </p:spPr>
        <p:txBody>
          <a:bodyPr wrap="square" lIns="91440" tIns="45720" rIns="91440" bIns="45720" rtlCol="0">
            <a:spAutoFit/>
          </a:bodyPr>
          <a:lstStyle/>
          <a:p>
            <a:pPr marL="285744" indent="-285744">
              <a:buFont typeface="Wingdings" panose="05000000000000000000" pitchFamily="2" charset="2"/>
              <a:buChar char="§"/>
            </a:pPr>
            <a:r>
              <a:rPr lang="en-US" sz="1200" b="1" dirty="0">
                <a:solidFill>
                  <a:schemeClr val="accent6">
                    <a:lumMod val="50000"/>
                  </a:schemeClr>
                </a:solidFill>
              </a:rPr>
              <a:t>Extraction of Lessons Learned from the MFA Portfolio</a:t>
            </a:r>
          </a:p>
          <a:p>
            <a:pPr marL="285744" indent="-285744">
              <a:buFont typeface="Wingdings" panose="05000000000000000000" pitchFamily="2" charset="2"/>
              <a:buChar char="§"/>
            </a:pPr>
            <a:r>
              <a:rPr lang="en-US" sz="1200" b="1" dirty="0">
                <a:solidFill>
                  <a:srgbClr val="FF0000"/>
                </a:solidFill>
              </a:rPr>
              <a:t>GEF  Knowledge Days </a:t>
            </a:r>
          </a:p>
          <a:p>
            <a:pPr marL="285744" indent="-285744">
              <a:buFont typeface="Wingdings" panose="05000000000000000000" pitchFamily="2" charset="2"/>
              <a:buChar char="§"/>
            </a:pPr>
            <a:r>
              <a:rPr lang="en-US" sz="1200" b="1" dirty="0">
                <a:solidFill>
                  <a:srgbClr val="00B0F0"/>
                </a:solidFill>
              </a:rPr>
              <a:t>GEF </a:t>
            </a:r>
            <a:r>
              <a:rPr lang="en-US" sz="1200" b="1" u="sng" dirty="0">
                <a:solidFill>
                  <a:srgbClr val="00B0F0"/>
                </a:solidFill>
              </a:rPr>
              <a:t>Kaleo</a:t>
            </a:r>
            <a:r>
              <a:rPr lang="en-US" sz="1200" b="1" dirty="0">
                <a:solidFill>
                  <a:srgbClr val="00B0F0"/>
                </a:solidFill>
              </a:rPr>
              <a:t> </a:t>
            </a:r>
            <a:r>
              <a:rPr lang="en-US" sz="1200" b="1" dirty="0">
                <a:solidFill>
                  <a:schemeClr val="accent6">
                    <a:lumMod val="50000"/>
                  </a:schemeClr>
                </a:solidFill>
              </a:rPr>
              <a:t>On-line  Knowledgebase and Ask-the Expert Tool</a:t>
            </a:r>
          </a:p>
          <a:p>
            <a:pPr marL="285744" indent="-285744">
              <a:buFont typeface="Wingdings" panose="05000000000000000000" pitchFamily="2" charset="2"/>
              <a:buChar char="§"/>
            </a:pPr>
            <a:r>
              <a:rPr lang="en-US" sz="1200" b="1" dirty="0">
                <a:solidFill>
                  <a:srgbClr val="FF0000"/>
                </a:solidFill>
              </a:rPr>
              <a:t>IAP Knowledge Platforms (GPSC)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6577997" y="4446398"/>
            <a:ext cx="3279679" cy="1938992"/>
          </a:xfrm>
          <a:prstGeom prst="rect">
            <a:avLst/>
          </a:prstGeom>
          <a:noFill/>
        </p:spPr>
        <p:txBody>
          <a:bodyPr wrap="square" lIns="91440" tIns="45720" rIns="91440" bIns="45720" rtlCol="0">
            <a:spAutoFit/>
          </a:bodyPr>
          <a:lstStyle/>
          <a:p>
            <a:r>
              <a:rPr lang="en-US" sz="1200" b="1" dirty="0"/>
              <a:t>KM Roadmap:</a:t>
            </a:r>
          </a:p>
          <a:p>
            <a:pPr marL="285744" indent="-285744">
              <a:buFont typeface="Wingdings" panose="05000000000000000000" pitchFamily="2" charset="2"/>
              <a:buChar char="§"/>
            </a:pPr>
            <a:r>
              <a:rPr lang="en-US" sz="1200" b="1" dirty="0"/>
              <a:t>improve (1) information management and sharing, and (2) collaboration and learning across the Partnership.</a:t>
            </a:r>
          </a:p>
          <a:p>
            <a:pPr marL="285744" indent="-285744">
              <a:buFont typeface="Wingdings" panose="05000000000000000000" pitchFamily="2" charset="2"/>
              <a:buChar char="§"/>
            </a:pPr>
            <a:r>
              <a:rPr lang="en-US" sz="1200" b="1" dirty="0"/>
              <a:t>strengthen/expand </a:t>
            </a:r>
            <a:r>
              <a:rPr lang="en-US" sz="1200" b="1" u="sng" dirty="0"/>
              <a:t>communities of practice </a:t>
            </a:r>
            <a:r>
              <a:rPr lang="en-US" sz="1200" b="1" dirty="0"/>
              <a:t>for uptake of lessons and best practices</a:t>
            </a:r>
          </a:p>
          <a:p>
            <a:pPr marL="285744" indent="-285744">
              <a:buFont typeface="Wingdings" panose="05000000000000000000" pitchFamily="2" charset="2"/>
              <a:buChar char="§"/>
            </a:pPr>
            <a:r>
              <a:rPr lang="en-US" sz="1200" b="1" dirty="0"/>
              <a:t>more systematically integrate knowledge capture, dissemination and learning into GEF project design, implementation and reporting</a:t>
            </a:r>
          </a:p>
        </p:txBody>
      </p:sp>
      <p:cxnSp>
        <p:nvCxnSpPr>
          <p:cNvPr id="35" name="Elbow Connector 34"/>
          <p:cNvCxnSpPr/>
          <p:nvPr/>
        </p:nvCxnSpPr>
        <p:spPr>
          <a:xfrm rot="5400000">
            <a:off x="-958104" y="4404797"/>
            <a:ext cx="3059355" cy="507356"/>
          </a:xfrm>
          <a:prstGeom prst="bentConnector3">
            <a:avLst>
              <a:gd name="adj1" fmla="val 43516"/>
            </a:avLst>
          </a:prstGeom>
          <a:ln w="381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TextBox 38"/>
          <p:cNvSpPr txBox="1"/>
          <p:nvPr/>
        </p:nvSpPr>
        <p:spPr>
          <a:xfrm>
            <a:off x="342293" y="4559841"/>
            <a:ext cx="1806104" cy="1015663"/>
          </a:xfrm>
          <a:prstGeom prst="rect">
            <a:avLst/>
          </a:prstGeom>
          <a:noFill/>
        </p:spPr>
        <p:txBody>
          <a:bodyPr wrap="square" lIns="91440" tIns="45720" rIns="91440" bIns="45720" rtlCol="0">
            <a:spAutoFit/>
          </a:bodyPr>
          <a:lstStyle/>
          <a:p>
            <a:pPr marL="285744" indent="-285744">
              <a:buFont typeface="Wingdings" panose="05000000000000000000" pitchFamily="2" charset="2"/>
              <a:buChar char="§"/>
            </a:pPr>
            <a:r>
              <a:rPr lang="en-US" sz="1200" b="1" dirty="0"/>
              <a:t>Learn from Projects &amp; Programs</a:t>
            </a:r>
          </a:p>
          <a:p>
            <a:pPr marL="285744" indent="-285744">
              <a:buFont typeface="Wingdings" panose="05000000000000000000" pitchFamily="2" charset="2"/>
              <a:buChar char="§"/>
            </a:pPr>
            <a:r>
              <a:rPr lang="en-US" sz="1200" b="1" dirty="0"/>
              <a:t>Share Data, Info and Knowledge with Stakeholders</a:t>
            </a:r>
          </a:p>
        </p:txBody>
      </p:sp>
      <p:cxnSp>
        <p:nvCxnSpPr>
          <p:cNvPr id="79" name="Elbow Connector 78"/>
          <p:cNvCxnSpPr/>
          <p:nvPr/>
        </p:nvCxnSpPr>
        <p:spPr>
          <a:xfrm>
            <a:off x="6450772" y="3461434"/>
            <a:ext cx="3013217" cy="2940167"/>
          </a:xfrm>
          <a:prstGeom prst="bentConnector3">
            <a:avLst>
              <a:gd name="adj1" fmla="val 1236"/>
            </a:avLst>
          </a:prstGeom>
          <a:ln w="381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0" name="Oval 99"/>
          <p:cNvSpPr/>
          <p:nvPr/>
        </p:nvSpPr>
        <p:spPr>
          <a:xfrm>
            <a:off x="7275660" y="2642953"/>
            <a:ext cx="548343" cy="548343"/>
          </a:xfrm>
          <a:prstGeom prst="ellipse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5">
              <a:hueOff val="-7353344"/>
              <a:satOff val="-10228"/>
              <a:lumOff val="-3922"/>
              <a:alphaOff val="0"/>
            </a:schemeClr>
          </a:fillRef>
          <a:effectRef idx="0">
            <a:schemeClr val="accent5">
              <a:hueOff val="-7353344"/>
              <a:satOff val="-10228"/>
              <a:lumOff val="-3922"/>
              <a:alphaOff val="0"/>
            </a:schemeClr>
          </a:effectRef>
          <a:fontRef idx="minor">
            <a:schemeClr val="lt1"/>
          </a:fontRef>
        </p:style>
      </p:sp>
      <p:sp>
        <p:nvSpPr>
          <p:cNvPr id="116" name="TextBox 115"/>
          <p:cNvSpPr txBox="1"/>
          <p:nvPr/>
        </p:nvSpPr>
        <p:spPr>
          <a:xfrm rot="18036053">
            <a:off x="9872715" y="1346559"/>
            <a:ext cx="1716740" cy="830997"/>
          </a:xfrm>
          <a:prstGeom prst="rect">
            <a:avLst/>
          </a:prstGeom>
          <a:noFill/>
        </p:spPr>
        <p:txBody>
          <a:bodyPr wrap="square" lIns="91440" tIns="45720" rIns="91440" bIns="45720" rtlCol="0">
            <a:spAutoFit/>
          </a:bodyPr>
          <a:lstStyle/>
          <a:p>
            <a:r>
              <a:rPr lang="en-US" sz="1600" b="1" dirty="0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latin typeface="Calibri" panose="020F0502020204030204"/>
              </a:rPr>
              <a:t>IT-based Knowledge and Learning System </a:t>
            </a:r>
          </a:p>
        </p:txBody>
      </p:sp>
      <p:cxnSp>
        <p:nvCxnSpPr>
          <p:cNvPr id="118" name="Elbow Connector 117"/>
          <p:cNvCxnSpPr>
            <a:cxnSpLocks/>
            <a:stCxn id="40" idx="3"/>
          </p:cNvCxnSpPr>
          <p:nvPr/>
        </p:nvCxnSpPr>
        <p:spPr>
          <a:xfrm rot="16200000" flipH="1">
            <a:off x="10662292" y="2434934"/>
            <a:ext cx="228584" cy="1990282"/>
          </a:xfrm>
          <a:prstGeom prst="bentConnector2">
            <a:avLst/>
          </a:prstGeom>
          <a:ln w="381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2" name="TextBox 121"/>
          <p:cNvSpPr txBox="1"/>
          <p:nvPr/>
        </p:nvSpPr>
        <p:spPr>
          <a:xfrm>
            <a:off x="9704886" y="3595764"/>
            <a:ext cx="2276751" cy="1384995"/>
          </a:xfrm>
          <a:prstGeom prst="rect">
            <a:avLst/>
          </a:prstGeom>
          <a:noFill/>
        </p:spPr>
        <p:txBody>
          <a:bodyPr wrap="square" lIns="91440" tIns="45720" rIns="91440" bIns="45720" rtlCol="0">
            <a:spAutoFit/>
          </a:bodyPr>
          <a:lstStyle/>
          <a:p>
            <a:r>
              <a:rPr lang="en-US" sz="1200" b="1" dirty="0"/>
              <a:t>Objective: Boost GEF’s efforts to</a:t>
            </a:r>
          </a:p>
          <a:p>
            <a:pPr marL="342891" indent="-342891">
              <a:buAutoNum type="arabicPeriod"/>
            </a:pPr>
            <a:r>
              <a:rPr lang="en-US" sz="1200" b="1" dirty="0"/>
              <a:t>Improve impact of its projects and programs</a:t>
            </a:r>
          </a:p>
          <a:p>
            <a:pPr marL="342891" indent="-342891">
              <a:buAutoNum type="arabicPeriod"/>
            </a:pPr>
            <a:r>
              <a:rPr lang="en-US" sz="1200" b="1" dirty="0"/>
              <a:t>Inform global, regional and national policy dialogues to reverse global environmental degradation</a:t>
            </a:r>
          </a:p>
        </p:txBody>
      </p:sp>
      <p:pic>
        <p:nvPicPr>
          <p:cNvPr id="127" name="Picture 126" descr="https://www.thegef.org/gef/sites/thegef.org/files/Images/GEF-notag-lowres_0.jpg"/>
          <p:cNvPicPr>
            <a:picLocks noChangeAspect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28806" y="278774"/>
            <a:ext cx="850391" cy="1056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8" name="TextBox 127"/>
          <p:cNvSpPr txBox="1"/>
          <p:nvPr/>
        </p:nvSpPr>
        <p:spPr>
          <a:xfrm>
            <a:off x="825252" y="851156"/>
            <a:ext cx="4695332" cy="461665"/>
          </a:xfrm>
          <a:prstGeom prst="rect">
            <a:avLst/>
          </a:prstGeom>
          <a:noFill/>
        </p:spPr>
        <p:txBody>
          <a:bodyPr wrap="square" lIns="91440" tIns="45720" rIns="91440" bIns="45720" rtlCol="0">
            <a:spAutoFit/>
          </a:bodyPr>
          <a:lstStyle/>
          <a:p>
            <a:r>
              <a:rPr lang="en-US" sz="2400" b="1" dirty="0">
                <a:solidFill>
                  <a:schemeClr val="accent6">
                    <a:lumMod val="75000"/>
                  </a:schemeClr>
                </a:solidFill>
                <a:latin typeface="Arial Rounded MT Bold" panose="020F0704030504030204" pitchFamily="34" charset="0"/>
              </a:rPr>
              <a:t>  Timeline &amp; Progress</a:t>
            </a:r>
          </a:p>
        </p:txBody>
      </p:sp>
      <p:sp>
        <p:nvSpPr>
          <p:cNvPr id="23" name="Oval 22"/>
          <p:cNvSpPr/>
          <p:nvPr/>
        </p:nvSpPr>
        <p:spPr>
          <a:xfrm>
            <a:off x="139881" y="2701753"/>
            <a:ext cx="548343" cy="548343"/>
          </a:xfrm>
          <a:prstGeom prst="ellipse">
            <a:avLst/>
          </a:pr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5">
              <a:hueOff val="0"/>
              <a:satOff val="0"/>
              <a:lumOff val="0"/>
              <a:alphaOff val="0"/>
            </a:schemeClr>
          </a:fillRef>
          <a:effectRef idx="0">
            <a:schemeClr val="accent5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30" name="TextBox 29"/>
          <p:cNvSpPr txBox="1"/>
          <p:nvPr/>
        </p:nvSpPr>
        <p:spPr>
          <a:xfrm rot="17826219">
            <a:off x="-402804" y="3610170"/>
            <a:ext cx="1348875" cy="444417"/>
          </a:xfrm>
          <a:prstGeom prst="rect">
            <a:avLst/>
          </a:prstGeom>
          <a:noFill/>
        </p:spPr>
        <p:txBody>
          <a:bodyPr wrap="square" lIns="91440" tIns="45720" rIns="91440" bIns="45720" rtlCol="0">
            <a:spAutoFit/>
          </a:bodyPr>
          <a:lstStyle/>
          <a:p>
            <a:pPr algn="r">
              <a:lnSpc>
                <a:spcPct val="70000"/>
              </a:lnSpc>
            </a:pPr>
            <a:r>
              <a:rPr lang="en-US" sz="2133" dirty="0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latin typeface="Calibri" panose="020F0502020204030204"/>
              </a:rPr>
              <a:t> </a:t>
            </a:r>
            <a:r>
              <a:rPr lang="en-US" sz="1067" b="1" kern="100" dirty="0">
                <a:solidFill>
                  <a:schemeClr val="accent4">
                    <a:lumMod val="75000"/>
                  </a:schemeClr>
                </a:solidFill>
                <a:latin typeface="Calibri" panose="020F0502020204030204" pitchFamily="34" charset="0"/>
              </a:rPr>
              <a:t>GEF-5 Policy Recommendations</a:t>
            </a:r>
          </a:p>
        </p:txBody>
      </p:sp>
      <p:cxnSp>
        <p:nvCxnSpPr>
          <p:cNvPr id="31" name="Straight Arrow Connector 30"/>
          <p:cNvCxnSpPr/>
          <p:nvPr/>
        </p:nvCxnSpPr>
        <p:spPr>
          <a:xfrm flipV="1">
            <a:off x="4053526" y="1344708"/>
            <a:ext cx="715071" cy="1255811"/>
          </a:xfrm>
          <a:prstGeom prst="straightConnector1">
            <a:avLst/>
          </a:prstGeom>
          <a:ln w="38100">
            <a:solidFill>
              <a:srgbClr val="FFC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TextBox 36"/>
          <p:cNvSpPr txBox="1"/>
          <p:nvPr/>
        </p:nvSpPr>
        <p:spPr>
          <a:xfrm>
            <a:off x="4805957" y="447289"/>
            <a:ext cx="1999537" cy="1938992"/>
          </a:xfrm>
          <a:prstGeom prst="rect">
            <a:avLst/>
          </a:prstGeom>
          <a:noFill/>
          <a:ln w="28575">
            <a:solidFill>
              <a:schemeClr val="accent6">
                <a:lumMod val="75000"/>
              </a:schemeClr>
            </a:solidFill>
          </a:ln>
        </p:spPr>
        <p:txBody>
          <a:bodyPr wrap="square" lIns="91440" tIns="45720" rIns="91440" bIns="45720" rtlCol="0">
            <a:spAutoFit/>
          </a:bodyPr>
          <a:lstStyle/>
          <a:p>
            <a:pPr marL="171446" indent="-171446">
              <a:buFont typeface="Arial" panose="020B0604020202020204" pitchFamily="34" charset="0"/>
              <a:buChar char="•"/>
            </a:pPr>
            <a:r>
              <a:rPr lang="en-US" sz="1200" b="1" dirty="0"/>
              <a:t>Create KM Team</a:t>
            </a:r>
          </a:p>
          <a:p>
            <a:pPr marL="171446" indent="-171446">
              <a:buFont typeface="Arial" panose="020B0604020202020204" pitchFamily="34" charset="0"/>
              <a:buChar char="•"/>
            </a:pPr>
            <a:r>
              <a:rPr lang="en-US" sz="1200" b="1" dirty="0"/>
              <a:t>Prepare a Detailed KM Implementation Plan</a:t>
            </a:r>
          </a:p>
          <a:p>
            <a:pPr marL="171446" indent="-171446">
              <a:buFont typeface="Arial" panose="020B0604020202020204" pitchFamily="34" charset="0"/>
              <a:buChar char="•"/>
            </a:pPr>
            <a:r>
              <a:rPr lang="en-US" sz="1200" b="1" dirty="0"/>
              <a:t>Embed KM Tools into IT Upgrading and Embrace Open Access Approach</a:t>
            </a:r>
          </a:p>
          <a:p>
            <a:pPr marL="171446" indent="-171446">
              <a:buFont typeface="Arial" panose="020B0604020202020204" pitchFamily="34" charset="0"/>
              <a:buChar char="•"/>
            </a:pPr>
            <a:r>
              <a:rPr lang="en-US" sz="1200" b="1" dirty="0"/>
              <a:t>Incorporate KM platforms into IAPs</a:t>
            </a:r>
          </a:p>
          <a:p>
            <a:pPr marL="171446" indent="-171446">
              <a:buFont typeface="Arial" panose="020B0604020202020204" pitchFamily="34" charset="0"/>
              <a:buChar char="•"/>
            </a:pPr>
            <a:r>
              <a:rPr lang="en-US" sz="1200" b="1" dirty="0"/>
              <a:t>KM Requirements for PIFs and CEO Endorsement</a:t>
            </a:r>
          </a:p>
        </p:txBody>
      </p:sp>
      <p:cxnSp>
        <p:nvCxnSpPr>
          <p:cNvPr id="38" name="Straight Arrow Connector 37"/>
          <p:cNvCxnSpPr/>
          <p:nvPr/>
        </p:nvCxnSpPr>
        <p:spPr>
          <a:xfrm>
            <a:off x="2785298" y="3948659"/>
            <a:ext cx="19865" cy="1032100"/>
          </a:xfrm>
          <a:prstGeom prst="straightConnector1">
            <a:avLst/>
          </a:prstGeom>
          <a:ln w="38100">
            <a:solidFill>
              <a:srgbClr val="FFC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8" name="TextBox 57"/>
          <p:cNvSpPr txBox="1"/>
          <p:nvPr/>
        </p:nvSpPr>
        <p:spPr>
          <a:xfrm rot="17886904">
            <a:off x="6659891" y="3509216"/>
            <a:ext cx="1263768" cy="535724"/>
          </a:xfrm>
          <a:prstGeom prst="rect">
            <a:avLst/>
          </a:prstGeom>
          <a:noFill/>
          <a:ln w="28575">
            <a:noFill/>
          </a:ln>
        </p:spPr>
        <p:txBody>
          <a:bodyPr wrap="square" lIns="91440" tIns="45720" rIns="91440" bIns="45720" rtlCol="0">
            <a:spAutoFit/>
          </a:bodyPr>
          <a:lstStyle/>
          <a:p>
            <a:pPr algn="r">
              <a:lnSpc>
                <a:spcPct val="90000"/>
              </a:lnSpc>
            </a:pPr>
            <a:r>
              <a:rPr lang="en-US" sz="1067" b="1" dirty="0">
                <a:solidFill>
                  <a:srgbClr val="FF0000"/>
                </a:solidFill>
              </a:rPr>
              <a:t>Art of Knowledge Exchange</a:t>
            </a:r>
            <a:r>
              <a:rPr lang="en-US" sz="1067" b="1" dirty="0"/>
              <a:t> </a:t>
            </a:r>
          </a:p>
          <a:p>
            <a:pPr algn="r">
              <a:lnSpc>
                <a:spcPct val="90000"/>
              </a:lnSpc>
            </a:pPr>
            <a:r>
              <a:rPr lang="en-US" sz="1067" b="1" dirty="0"/>
              <a:t>GEF Portal</a:t>
            </a:r>
          </a:p>
        </p:txBody>
      </p:sp>
      <p:sp>
        <p:nvSpPr>
          <p:cNvPr id="6" name="TextBox 5"/>
          <p:cNvSpPr txBox="1"/>
          <p:nvPr/>
        </p:nvSpPr>
        <p:spPr>
          <a:xfrm rot="17792643">
            <a:off x="7504726" y="3489568"/>
            <a:ext cx="12349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100" b="1" dirty="0">
                <a:solidFill>
                  <a:srgbClr val="FF0000"/>
                </a:solidFill>
              </a:rPr>
              <a:t> GEF Academy &amp; E-Curriculum</a:t>
            </a:r>
          </a:p>
          <a:p>
            <a:pPr algn="r"/>
            <a:r>
              <a:rPr lang="en-US" sz="1100" b="1" dirty="0"/>
              <a:t>KM Guidelines for GEF 7 </a:t>
            </a:r>
          </a:p>
          <a:p>
            <a:pPr algn="r"/>
            <a:r>
              <a:rPr lang="en-US" sz="1100" b="1" dirty="0">
                <a:solidFill>
                  <a:srgbClr val="FF0000"/>
                </a:solidFill>
              </a:rPr>
              <a:t>GEF Communities of Practice</a:t>
            </a:r>
          </a:p>
        </p:txBody>
      </p:sp>
      <p:sp>
        <p:nvSpPr>
          <p:cNvPr id="32" name="Oval 31">
            <a:extLst>
              <a:ext uri="{FF2B5EF4-FFF2-40B4-BE49-F238E27FC236}">
                <a16:creationId xmlns:a16="http://schemas.microsoft.com/office/drawing/2014/main" id="{36D0AD5C-79E6-44C5-A384-8FFB5F6CEA0D}"/>
              </a:ext>
            </a:extLst>
          </p:cNvPr>
          <p:cNvSpPr/>
          <p:nvPr/>
        </p:nvSpPr>
        <p:spPr>
          <a:xfrm>
            <a:off x="9011455" y="2610867"/>
            <a:ext cx="548343" cy="548343"/>
          </a:xfrm>
          <a:prstGeom prst="ellipse">
            <a:avLst/>
          </a:prstGeom>
          <a:solidFill>
            <a:schemeClr val="accent6">
              <a:lumMod val="50000"/>
            </a:schemeClr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5">
              <a:hueOff val="0"/>
              <a:satOff val="0"/>
              <a:lumOff val="0"/>
              <a:alphaOff val="0"/>
            </a:schemeClr>
          </a:fillRef>
          <a:effectRef idx="0">
            <a:schemeClr val="accent5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54DCD50D-E839-41B7-895C-BC6AD3789BCD}"/>
              </a:ext>
            </a:extLst>
          </p:cNvPr>
          <p:cNvSpPr txBox="1"/>
          <p:nvPr/>
        </p:nvSpPr>
        <p:spPr>
          <a:xfrm rot="17847486">
            <a:off x="8383132" y="3522976"/>
            <a:ext cx="1348875" cy="444417"/>
          </a:xfrm>
          <a:prstGeom prst="rect">
            <a:avLst/>
          </a:prstGeom>
          <a:noFill/>
        </p:spPr>
        <p:txBody>
          <a:bodyPr wrap="square" lIns="91440" tIns="45720" rIns="91440" bIns="45720" rtlCol="0">
            <a:spAutoFit/>
          </a:bodyPr>
          <a:lstStyle/>
          <a:p>
            <a:pPr algn="r">
              <a:lnSpc>
                <a:spcPct val="70000"/>
              </a:lnSpc>
            </a:pPr>
            <a:r>
              <a:rPr lang="en-US" sz="2133" dirty="0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latin typeface="Calibri" panose="020F0502020204030204"/>
              </a:rPr>
              <a:t> </a:t>
            </a:r>
            <a:r>
              <a:rPr lang="en-US" sz="1067" b="1" kern="100" dirty="0">
                <a:solidFill>
                  <a:schemeClr val="accent4">
                    <a:lumMod val="75000"/>
                  </a:schemeClr>
                </a:solidFill>
                <a:latin typeface="Calibri" panose="020F0502020204030204" pitchFamily="34" charset="0"/>
              </a:rPr>
              <a:t>GEF-7 Policy Recommendations</a:t>
            </a:r>
          </a:p>
        </p:txBody>
      </p:sp>
      <p:sp>
        <p:nvSpPr>
          <p:cNvPr id="40" name="Circle: Hollow 39">
            <a:extLst>
              <a:ext uri="{FF2B5EF4-FFF2-40B4-BE49-F238E27FC236}">
                <a16:creationId xmlns:a16="http://schemas.microsoft.com/office/drawing/2014/main" id="{31E68F50-BFD7-4D65-B5B8-3CCB7A703AB6}"/>
              </a:ext>
            </a:extLst>
          </p:cNvPr>
          <p:cNvSpPr/>
          <p:nvPr/>
        </p:nvSpPr>
        <p:spPr>
          <a:xfrm>
            <a:off x="9629342" y="2429271"/>
            <a:ext cx="1038613" cy="1038613"/>
          </a:xfrm>
          <a:prstGeom prst="donut">
            <a:avLst>
              <a:gd name="adj" fmla="val 20000"/>
            </a:avLst>
          </a:pr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4">
              <a:hueOff val="0"/>
              <a:satOff val="0"/>
              <a:lumOff val="0"/>
              <a:alphaOff val="0"/>
            </a:schemeClr>
          </a:fillRef>
          <a:effectRef idx="0">
            <a:schemeClr val="accent4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103" name="TextBox 102"/>
          <p:cNvSpPr txBox="1"/>
          <p:nvPr/>
        </p:nvSpPr>
        <p:spPr>
          <a:xfrm>
            <a:off x="9609458" y="2770112"/>
            <a:ext cx="1723870" cy="400110"/>
          </a:xfrm>
          <a:prstGeom prst="rect">
            <a:avLst/>
          </a:prstGeom>
          <a:noFill/>
        </p:spPr>
        <p:txBody>
          <a:bodyPr wrap="square" lIns="91440" tIns="45720" rIns="91440" bIns="45720" rtlCol="0">
            <a:spAutoFit/>
          </a:bodyPr>
          <a:lstStyle/>
          <a:p>
            <a:r>
              <a:rPr lang="en-US" sz="2000" b="1" dirty="0"/>
              <a:t>2019-2020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6B49D3C7-8D1A-42F9-8A77-743736B724D4}"/>
              </a:ext>
            </a:extLst>
          </p:cNvPr>
          <p:cNvSpPr txBox="1"/>
          <p:nvPr/>
        </p:nvSpPr>
        <p:spPr>
          <a:xfrm>
            <a:off x="7773997" y="2757843"/>
            <a:ext cx="1515922" cy="400110"/>
          </a:xfrm>
          <a:prstGeom prst="rect">
            <a:avLst/>
          </a:prstGeom>
          <a:noFill/>
        </p:spPr>
        <p:txBody>
          <a:bodyPr wrap="square" lIns="91440" tIns="45720" rIns="91440" bIns="45720" rtlCol="0">
            <a:spAutoFit/>
          </a:bodyPr>
          <a:lstStyle/>
          <a:p>
            <a:r>
              <a:rPr lang="en-US" sz="2000" b="1" dirty="0"/>
              <a:t>2017-2018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EBD7F6FE-D76F-4F8F-BD5F-FFAE3DD9AFA2}"/>
              </a:ext>
            </a:extLst>
          </p:cNvPr>
          <p:cNvSpPr txBox="1"/>
          <p:nvPr/>
        </p:nvSpPr>
        <p:spPr>
          <a:xfrm rot="17913690">
            <a:off x="7972368" y="1337046"/>
            <a:ext cx="2285071" cy="338554"/>
          </a:xfrm>
          <a:prstGeom prst="rect">
            <a:avLst/>
          </a:prstGeom>
          <a:noFill/>
        </p:spPr>
        <p:txBody>
          <a:bodyPr wrap="square" lIns="91440" tIns="45720" rIns="91440" bIns="45720" rtlCol="0">
            <a:spAutoFit/>
          </a:bodyPr>
          <a:lstStyle/>
          <a:p>
            <a:r>
              <a:rPr lang="en-US" sz="1600" b="1" dirty="0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latin typeface="Calibri" panose="020F0502020204030204"/>
              </a:rPr>
              <a:t>KM Products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6EE03C9D-FF44-4C3E-8D1B-1EDAF84320A4}"/>
              </a:ext>
            </a:extLst>
          </p:cNvPr>
          <p:cNvSpPr/>
          <p:nvPr/>
        </p:nvSpPr>
        <p:spPr>
          <a:xfrm rot="17825388">
            <a:off x="7900911" y="3962897"/>
            <a:ext cx="1123585" cy="373977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103731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Straight Connector 1"/>
          <p:cNvCxnSpPr/>
          <p:nvPr/>
        </p:nvCxnSpPr>
        <p:spPr>
          <a:xfrm>
            <a:off x="1524000" y="0"/>
            <a:ext cx="914400" cy="0"/>
          </a:xfrm>
          <a:prstGeom prst="line">
            <a:avLst/>
          </a:prstGeom>
          <a:ln w="0" cap="flat" cmpd="sng" algn="ctr">
            <a:solidFill>
              <a:srgbClr val="FBFF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rotWithShape="0">
                    <a:scrgbClr r="0" g="0" b="0"/>
                  </a:outerShdw>
                </a:effectLst>
              </a14:hiddenEffects>
            </a:ext>
          </a:ex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933576" y="1086177"/>
            <a:ext cx="8420100" cy="5586017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95042895-A75B-4CA5-B032-A17D50F95438}"/>
              </a:ext>
            </a:extLst>
          </p:cNvPr>
          <p:cNvSpPr txBox="1"/>
          <p:nvPr/>
        </p:nvSpPr>
        <p:spPr>
          <a:xfrm>
            <a:off x="750014" y="501402"/>
            <a:ext cx="7325474" cy="584775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3200" b="1" dirty="0"/>
              <a:t>GEF KM Approach and Roadmap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792874C-6771-48F4-8250-3B24B624BA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11EA61-56D3-4A30-A885-ACE3783CD065}" type="slidenum">
              <a:rPr lang="en-US" smtClean="0"/>
              <a:t>5</a:t>
            </a:fld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14718048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528955"/>
          </a:xfrm>
        </p:spPr>
        <p:txBody>
          <a:bodyPr>
            <a:normAutofit/>
          </a:bodyPr>
          <a:lstStyle/>
          <a:p>
            <a:r>
              <a:rPr lang="en-US" sz="2800" b="1" dirty="0"/>
              <a:t>Knowledge and Learning in the GEF Partnership  – ongoing process </a:t>
            </a:r>
            <a:endParaRPr lang="en-US" sz="2800" dirty="0"/>
          </a:p>
        </p:txBody>
      </p:sp>
      <p:graphicFrame>
        <p:nvGraphicFramePr>
          <p:cNvPr id="9" name="Content Placeholder 8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45086055"/>
              </p:ext>
            </p:extLst>
          </p:nvPr>
        </p:nvGraphicFramePr>
        <p:xfrm>
          <a:off x="553720" y="894080"/>
          <a:ext cx="10988040" cy="57607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2" name="TextBox 11"/>
          <p:cNvSpPr txBox="1"/>
          <p:nvPr/>
        </p:nvSpPr>
        <p:spPr>
          <a:xfrm>
            <a:off x="4124960" y="1097915"/>
            <a:ext cx="1076960" cy="938719"/>
          </a:xfrm>
          <a:prstGeom prst="rect">
            <a:avLst/>
          </a:prstGeom>
          <a:noFill/>
        </p:spPr>
        <p:txBody>
          <a:bodyPr wrap="square" lIns="91440" tIns="45720" rIns="91440" bIns="45720" rtlCol="0">
            <a:spAutoFit/>
          </a:bodyPr>
          <a:lstStyle/>
          <a:p>
            <a:r>
              <a:rPr lang="en-US" sz="1100" b="1" dirty="0"/>
              <a:t>Art of Knowledge Exchange </a:t>
            </a:r>
            <a:r>
              <a:rPr lang="en-US" sz="1100" b="1" dirty="0">
                <a:solidFill>
                  <a:schemeClr val="accent5"/>
                </a:solidFill>
              </a:rPr>
              <a:t>Guidebook and Workshops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6837681" y="3921435"/>
            <a:ext cx="1320799" cy="1107996"/>
          </a:xfrm>
          <a:prstGeom prst="rect">
            <a:avLst/>
          </a:prstGeom>
          <a:noFill/>
        </p:spPr>
        <p:txBody>
          <a:bodyPr wrap="square" lIns="91440" tIns="45720" rIns="91440" bIns="45720" rtlCol="0">
            <a:spAutoFit/>
          </a:bodyPr>
          <a:lstStyle/>
          <a:p>
            <a:r>
              <a:rPr lang="en-US" sz="1100" b="1" dirty="0"/>
              <a:t>Partnerships for Knowledge Exchange</a:t>
            </a:r>
            <a:r>
              <a:rPr lang="en-US" sz="1100" dirty="0"/>
              <a:t> </a:t>
            </a:r>
            <a:r>
              <a:rPr lang="en-US" sz="1100" b="1" dirty="0"/>
              <a:t>(GWP)</a:t>
            </a:r>
          </a:p>
          <a:p>
            <a:r>
              <a:rPr lang="en-US" sz="1100" dirty="0">
                <a:solidFill>
                  <a:schemeClr val="bg1"/>
                </a:solidFill>
              </a:rPr>
              <a:t>Technical Forums and Platforms (GPSC) 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5633720" y="3266609"/>
            <a:ext cx="1087120" cy="1077603"/>
          </a:xfrm>
          <a:prstGeom prst="rect">
            <a:avLst/>
          </a:prstGeom>
          <a:noFill/>
        </p:spPr>
        <p:txBody>
          <a:bodyPr wrap="square" lIns="91440" tIns="45720" rIns="91440" bIns="45720" rtlCol="0">
            <a:spAutoFit/>
          </a:bodyPr>
          <a:lstStyle/>
          <a:p>
            <a:r>
              <a:rPr lang="en-US" sz="1067" b="1" dirty="0"/>
              <a:t>GEF Council</a:t>
            </a:r>
          </a:p>
          <a:p>
            <a:r>
              <a:rPr lang="en-US" sz="1067" b="1" dirty="0"/>
              <a:t>Policy and Information Papers and Presentations</a:t>
            </a:r>
          </a:p>
          <a:p>
            <a:endParaRPr lang="en-US" sz="1067" b="1" dirty="0"/>
          </a:p>
        </p:txBody>
      </p:sp>
      <p:sp>
        <p:nvSpPr>
          <p:cNvPr id="15" name="TextBox 14"/>
          <p:cNvSpPr txBox="1"/>
          <p:nvPr/>
        </p:nvSpPr>
        <p:spPr>
          <a:xfrm>
            <a:off x="2903722" y="4639207"/>
            <a:ext cx="975360" cy="1200329"/>
          </a:xfrm>
          <a:prstGeom prst="rect">
            <a:avLst/>
          </a:prstGeom>
          <a:noFill/>
        </p:spPr>
        <p:txBody>
          <a:bodyPr wrap="square" lIns="91440" tIns="45720" rIns="91440" bIns="45720" rtlCol="0">
            <a:spAutoFit/>
          </a:bodyPr>
          <a:lstStyle/>
          <a:p>
            <a:r>
              <a:rPr lang="en-US" sz="1200" b="1" dirty="0"/>
              <a:t>Internal GEFSEC Knowledge and Learning Initiatives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8158480" y="1938178"/>
            <a:ext cx="1431569" cy="646331"/>
          </a:xfrm>
          <a:prstGeom prst="rect">
            <a:avLst/>
          </a:prstGeom>
          <a:noFill/>
        </p:spPr>
        <p:txBody>
          <a:bodyPr wrap="square" lIns="91440" tIns="45720" rIns="91440" bIns="45720" rtlCol="0">
            <a:spAutoFit/>
          </a:bodyPr>
          <a:lstStyle/>
          <a:p>
            <a:r>
              <a:rPr lang="en-US" sz="900" b="1" dirty="0"/>
              <a:t>Member Country (Recipient &amp; Donor)  Knowledge and Learning Initiatives</a:t>
            </a:r>
            <a:endParaRPr lang="en-US" sz="9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65E8D0-9FCF-418E-A81A-E132A0242469}" type="slidenum">
              <a:rPr lang="en-US" smtClean="0"/>
              <a:t>6</a:t>
            </a:fld>
            <a:endParaRPr lang="en-US" dirty="0"/>
          </a:p>
        </p:txBody>
      </p:sp>
      <p:sp>
        <p:nvSpPr>
          <p:cNvPr id="4" name="Hexagon 3"/>
          <p:cNvSpPr/>
          <p:nvPr/>
        </p:nvSpPr>
        <p:spPr>
          <a:xfrm>
            <a:off x="6640243" y="5319713"/>
            <a:ext cx="1414272" cy="1219200"/>
          </a:xfrm>
          <a:prstGeom prst="hex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1200" dirty="0"/>
              <a:t>IAP KM Platforms</a:t>
            </a:r>
          </a:p>
        </p:txBody>
      </p:sp>
      <p:sp>
        <p:nvSpPr>
          <p:cNvPr id="5" name="Hexagon 4"/>
          <p:cNvSpPr/>
          <p:nvPr/>
        </p:nvSpPr>
        <p:spPr>
          <a:xfrm>
            <a:off x="1372609" y="3805217"/>
            <a:ext cx="1414272" cy="1219200"/>
          </a:xfrm>
          <a:prstGeom prst="hex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1200" dirty="0"/>
              <a:t>GEF Academy </a:t>
            </a:r>
          </a:p>
          <a:p>
            <a:pPr algn="ctr"/>
            <a:r>
              <a:rPr lang="en-US" sz="1200" dirty="0"/>
              <a:t>E-Curriculum</a:t>
            </a:r>
          </a:p>
        </p:txBody>
      </p:sp>
    </p:spTree>
    <p:extLst>
      <p:ext uri="{BB962C8B-B14F-4D97-AF65-F5344CB8AC3E}">
        <p14:creationId xmlns:p14="http://schemas.microsoft.com/office/powerpoint/2010/main" val="268113626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4CD813-6936-4E9D-99A8-385FEA14FD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124310"/>
          </a:xfrm>
          <a:solidFill>
            <a:schemeClr val="accent6"/>
          </a:solidFill>
        </p:spPr>
        <p:txBody>
          <a:bodyPr/>
          <a:lstStyle/>
          <a:p>
            <a:r>
              <a:rPr lang="en-US" dirty="0"/>
              <a:t>GEF Website &amp; Knowledge and Learning Page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F1EA143-73DF-49B6-8D41-B8130D583AC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4000" b="1" dirty="0">
                <a:solidFill>
                  <a:schemeClr val="accent6">
                    <a:lumMod val="75000"/>
                  </a:schemeClr>
                </a:solidFill>
                <a:hlinkClick r:id="rId2"/>
              </a:rPr>
              <a:t>http://www.thegef.org</a:t>
            </a:r>
            <a:endParaRPr lang="en-US" sz="4000" b="1" dirty="0">
              <a:solidFill>
                <a:schemeClr val="accent6">
                  <a:lumMod val="75000"/>
                </a:schemeClr>
              </a:solidFill>
            </a:endParaRPr>
          </a:p>
          <a:p>
            <a:pPr marL="0" indent="0">
              <a:buNone/>
            </a:pPr>
            <a:endParaRPr lang="en-US" sz="4000" b="1" dirty="0">
              <a:solidFill>
                <a:schemeClr val="accent6">
                  <a:lumMod val="75000"/>
                </a:schemeClr>
              </a:solidFill>
            </a:endParaRPr>
          </a:p>
          <a:p>
            <a:pPr marL="0" indent="0">
              <a:buNone/>
            </a:pPr>
            <a:endParaRPr lang="en-US" sz="4000" b="1" dirty="0">
              <a:solidFill>
                <a:schemeClr val="accent6">
                  <a:lumMod val="75000"/>
                </a:schemeClr>
              </a:solidFill>
            </a:endParaRPr>
          </a:p>
          <a:p>
            <a:pPr marL="0" indent="0">
              <a:buNone/>
            </a:pPr>
            <a:endParaRPr lang="en-US" sz="40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FB1CD63-D444-47F6-B7CD-2416D4C9ED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CC068A-28F9-4A5A-A313-99B8AB289078}" type="slidenum">
              <a:rPr lang="en-US" smtClean="0"/>
              <a:t>7</a:t>
            </a:fld>
            <a:endParaRPr lang="en-US" dirty="0"/>
          </a:p>
        </p:txBody>
      </p:sp>
      <p:pic>
        <p:nvPicPr>
          <p:cNvPr id="5" name="Content Placeholder 3">
            <a:extLst>
              <a:ext uri="{FF2B5EF4-FFF2-40B4-BE49-F238E27FC236}">
                <a16:creationId xmlns:a16="http://schemas.microsoft.com/office/drawing/2014/main" id="{6587400C-221A-40A5-A48D-D9A13F2363D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06320" y="2488884"/>
            <a:ext cx="6758940" cy="36880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098744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047115"/>
          </a:xfrm>
        </p:spPr>
        <p:txBody>
          <a:bodyPr>
            <a:normAutofit fontScale="90000"/>
          </a:bodyPr>
          <a:lstStyle/>
          <a:p>
            <a:br>
              <a:rPr lang="en-US" sz="3600" b="1" dirty="0"/>
            </a:br>
            <a:r>
              <a:rPr lang="en-US" sz="3600" b="1" dirty="0"/>
              <a:t>The Art of Knowledge Exchange - </a:t>
            </a:r>
            <a:br>
              <a:rPr lang="en-US" sz="3600" b="1" dirty="0"/>
            </a:br>
            <a:r>
              <a:rPr lang="en-US" sz="3067" b="1" dirty="0"/>
              <a:t>A Results- focused Planning Guide and Toolkit </a:t>
            </a:r>
            <a:br>
              <a:rPr lang="en-US" dirty="0"/>
            </a:b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65470" y="1174866"/>
            <a:ext cx="6605847" cy="5442065"/>
          </a:xfrm>
        </p:spPr>
        <p:txBody>
          <a:bodyPr>
            <a:normAutofit fontScale="62500" lnSpcReduction="20000"/>
          </a:bodyPr>
          <a:lstStyle/>
          <a:p>
            <a:endParaRPr lang="en-US" sz="2933" dirty="0"/>
          </a:p>
          <a:p>
            <a:r>
              <a:rPr lang="en-US" sz="2933" b="1" dirty="0"/>
              <a:t>Practical blue-print </a:t>
            </a:r>
            <a:r>
              <a:rPr lang="en-US" sz="2933" dirty="0"/>
              <a:t>on how to design, implement, and monitor knowledge exchange and learning in projects.</a:t>
            </a:r>
          </a:p>
          <a:p>
            <a:pPr marL="0" indent="0">
              <a:buNone/>
            </a:pPr>
            <a:endParaRPr lang="en-US" sz="2933" dirty="0"/>
          </a:p>
          <a:p>
            <a:r>
              <a:rPr lang="en-US" sz="2933" b="1" dirty="0"/>
              <a:t>Tools and instruments</a:t>
            </a:r>
            <a:r>
              <a:rPr lang="en-US" sz="2933" dirty="0"/>
              <a:t> to facilitate knowledge exchange and learning when designing and implementing GEF investments. </a:t>
            </a:r>
          </a:p>
          <a:p>
            <a:pPr marL="0" indent="0">
              <a:buNone/>
            </a:pPr>
            <a:endParaRPr lang="en-US" sz="2933" dirty="0"/>
          </a:p>
          <a:p>
            <a:r>
              <a:rPr lang="en-US" sz="2933" b="1" dirty="0"/>
              <a:t>Case studies </a:t>
            </a:r>
            <a:r>
              <a:rPr lang="en-US" sz="2933" dirty="0"/>
              <a:t>of successful knowledge exchange in GEF projects with examples from WBG, UNDP, FAO, IDB, IFAD, UNIDO and SGP. </a:t>
            </a:r>
          </a:p>
          <a:p>
            <a:pPr marL="0" indent="0">
              <a:buNone/>
            </a:pPr>
            <a:r>
              <a:rPr lang="en-US" sz="2933" dirty="0"/>
              <a:t> </a:t>
            </a:r>
          </a:p>
          <a:p>
            <a:r>
              <a:rPr lang="en-US" sz="2933" b="1" dirty="0"/>
              <a:t>Mobile access </a:t>
            </a:r>
            <a:r>
              <a:rPr lang="en-US" sz="2933" dirty="0"/>
              <a:t>through </a:t>
            </a:r>
            <a:r>
              <a:rPr lang="en-US" sz="2933" b="1" dirty="0"/>
              <a:t>Blippar, </a:t>
            </a:r>
            <a:r>
              <a:rPr lang="en-US" sz="2933" dirty="0"/>
              <a:t>a free augmented reality mobile app that enables access to the guide from smart phones.</a:t>
            </a:r>
          </a:p>
          <a:p>
            <a:endParaRPr lang="en-US" sz="2933" dirty="0"/>
          </a:p>
          <a:p>
            <a:r>
              <a:rPr lang="en-US" sz="2933" dirty="0"/>
              <a:t>Presented to GEF country counterparts at </a:t>
            </a:r>
            <a:r>
              <a:rPr lang="en-US" sz="2933" b="1" dirty="0"/>
              <a:t>the Art of Knowledge Exchange Training Sessions </a:t>
            </a:r>
            <a:r>
              <a:rPr lang="en-US" sz="2933" dirty="0"/>
              <a:t>held</a:t>
            </a:r>
            <a:r>
              <a:rPr lang="en-US" sz="2933" b="1" dirty="0"/>
              <a:t> </a:t>
            </a:r>
            <a:r>
              <a:rPr lang="en-US" sz="2933" dirty="0"/>
              <a:t>during regional Expanded Constituency Workshops (ECW) throughout 2017. </a:t>
            </a:r>
          </a:p>
          <a:p>
            <a:endParaRPr lang="en-US" dirty="0"/>
          </a:p>
        </p:txBody>
      </p:sp>
      <p:pic>
        <p:nvPicPr>
          <p:cNvPr id="5" name="Content Placeholder 3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9472" y="1814542"/>
            <a:ext cx="3826011" cy="4547183"/>
          </a:xfr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65E8D0-9FCF-418E-A81A-E132A0242469}" type="slidenum">
              <a:rPr lang="en-US" smtClean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7868187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B39872-DDCC-462A-A87D-9135EC0FA4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65608"/>
            <a:ext cx="10515600" cy="886120"/>
          </a:xfrm>
          <a:solidFill>
            <a:srgbClr val="002060"/>
          </a:solidFill>
        </p:spPr>
        <p:txBody>
          <a:bodyPr>
            <a:normAutofit fontScale="90000"/>
          </a:bodyPr>
          <a:lstStyle/>
          <a:p>
            <a:r>
              <a:rPr lang="en-US" sz="3400" b="1" dirty="0">
                <a:solidFill>
                  <a:schemeClr val="bg1"/>
                </a:solidFill>
              </a:rPr>
              <a:t>GEF Framework for Knowledge and Learning in Operations</a:t>
            </a:r>
            <a:br>
              <a:rPr lang="en-US" sz="3400" b="1" dirty="0">
                <a:solidFill>
                  <a:schemeClr val="bg1"/>
                </a:solidFill>
              </a:rPr>
            </a:br>
            <a:r>
              <a:rPr lang="en-US" sz="2700" b="1" i="1" dirty="0">
                <a:solidFill>
                  <a:schemeClr val="bg1"/>
                </a:solidFill>
              </a:rPr>
              <a:t>I</a:t>
            </a:r>
            <a:r>
              <a:rPr lang="en-US" sz="2700" i="1" dirty="0">
                <a:solidFill>
                  <a:schemeClr val="bg1"/>
                </a:solidFill>
              </a:rPr>
              <a:t>mproving Performance and Impact by Learning from Experience</a:t>
            </a:r>
            <a:endParaRPr lang="en-US" sz="2700" b="1" i="1" dirty="0">
              <a:solidFill>
                <a:schemeClr val="bg1"/>
              </a:solidFill>
            </a:endParaRP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5B26BB8F-2D36-4043-872A-9C49A183BFE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24786620"/>
              </p:ext>
            </p:extLst>
          </p:nvPr>
        </p:nvGraphicFramePr>
        <p:xfrm>
          <a:off x="838200" y="18256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D763899E-2BEC-4FE9-9427-C9CD1D33A2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CC068A-28F9-4A5A-A313-99B8AB289078}" type="slidenum">
              <a:rPr lang="en-US" smtClean="0"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94764506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1029</TotalTime>
  <Words>1136</Words>
  <Application>Microsoft Office PowerPoint</Application>
  <PresentationFormat>Widescreen</PresentationFormat>
  <Paragraphs>202</Paragraphs>
  <Slides>13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9" baseType="lpstr">
      <vt:lpstr>Arial</vt:lpstr>
      <vt:lpstr>Arial Rounded MT Bold</vt:lpstr>
      <vt:lpstr>Calibri</vt:lpstr>
      <vt:lpstr>Calibri Light</vt:lpstr>
      <vt:lpstr>Wingdings</vt:lpstr>
      <vt:lpstr>Office Theme</vt:lpstr>
      <vt:lpstr>Knowledge &amp; Learning  for the GEF Partnership  </vt:lpstr>
      <vt:lpstr>Videos</vt:lpstr>
      <vt:lpstr>GEF’s Knowledge &amp; Learning Goals:</vt:lpstr>
      <vt:lpstr>PowerPoint Presentation</vt:lpstr>
      <vt:lpstr>PowerPoint Presentation</vt:lpstr>
      <vt:lpstr>Knowledge and Learning in the GEF Partnership  – ongoing process </vt:lpstr>
      <vt:lpstr>GEF Website &amp; Knowledge and Learning Page</vt:lpstr>
      <vt:lpstr> The Art of Knowledge Exchange -  A Results- focused Planning Guide and Toolkit  </vt:lpstr>
      <vt:lpstr>GEF Framework for Knowledge and Learning in Operations Improving Performance and Impact by Learning from Experience</vt:lpstr>
      <vt:lpstr> GEF-7 KM Requirements Throughout the GEF Project Cycle  Capturing and Sharing Knowledge for FSP and IP Child Projects </vt:lpstr>
      <vt:lpstr>GEF-7 KM Requirements at PIF and CEO Endorsement Stages  (Incorporated into templates in the GEF portal)</vt:lpstr>
      <vt:lpstr>Seven Criteria Used to Screen PIF Submissions for KM: </vt:lpstr>
      <vt:lpstr>Thank you!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Gearing up to Enhance  Knowledge and Learning in GEF-7</dc:title>
  <dc:creator>Yasemin E.K. Biro</dc:creator>
  <cp:lastModifiedBy>Yasemin E.K. Biro</cp:lastModifiedBy>
  <cp:revision>132</cp:revision>
  <dcterms:created xsi:type="dcterms:W3CDTF">2018-03-30T14:08:05Z</dcterms:created>
  <dcterms:modified xsi:type="dcterms:W3CDTF">2019-01-24T14:50:04Z</dcterms:modified>
</cp:coreProperties>
</file>