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7"/>
  </p:notesMasterIdLst>
  <p:handoutMasterIdLst>
    <p:handoutMasterId r:id="rId18"/>
  </p:handoutMasterIdLst>
  <p:sldIdLst>
    <p:sldId id="559" r:id="rId2"/>
    <p:sldId id="543" r:id="rId3"/>
    <p:sldId id="545" r:id="rId4"/>
    <p:sldId id="546" r:id="rId5"/>
    <p:sldId id="544" r:id="rId6"/>
    <p:sldId id="555" r:id="rId7"/>
    <p:sldId id="556" r:id="rId8"/>
    <p:sldId id="549" r:id="rId9"/>
    <p:sldId id="550" r:id="rId10"/>
    <p:sldId id="573" r:id="rId11"/>
    <p:sldId id="557" r:id="rId12"/>
    <p:sldId id="558" r:id="rId13"/>
    <p:sldId id="560" r:id="rId14"/>
    <p:sldId id="564" r:id="rId15"/>
    <p:sldId id="552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Maria Currea" initials="AMC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9"/>
    <a:srgbClr val="FF9900"/>
    <a:srgbClr val="006BB6"/>
    <a:srgbClr val="81BC41"/>
    <a:srgbClr val="6E5B25"/>
    <a:srgbClr val="FEBB1E"/>
    <a:srgbClr val="F5A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3" autoAdjust="0"/>
    <p:restoredTop sz="93276" autoAdjust="0"/>
  </p:normalViewPr>
  <p:slideViewPr>
    <p:cSldViewPr>
      <p:cViewPr varScale="1">
        <p:scale>
          <a:sx n="58" d="100"/>
          <a:sy n="58" d="100"/>
        </p:scale>
        <p:origin x="1668" y="31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76"/>
    </p:cViewPr>
  </p:sorterViewPr>
  <p:notesViewPr>
    <p:cSldViewPr>
      <p:cViewPr varScale="1">
        <p:scale>
          <a:sx n="65" d="100"/>
          <a:sy n="65" d="100"/>
        </p:scale>
        <p:origin x="2223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5FF7FD-4843-4917-9F6C-AD3D58B15AC5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81E28E-8705-4FA3-9461-25E28FA22E66}">
      <dgm:prSet phldrT="[Text]"/>
      <dgm:spPr/>
      <dgm:t>
        <a:bodyPr/>
        <a:lstStyle/>
        <a:p>
          <a:r>
            <a:rPr lang="en-US" dirty="0"/>
            <a:t>Country </a:t>
          </a:r>
          <a:r>
            <a:rPr lang="en-US" dirty="0" err="1"/>
            <a:t>Programme</a:t>
          </a:r>
          <a:r>
            <a:rPr lang="en-US" dirty="0"/>
            <a:t> Strategy</a:t>
          </a:r>
        </a:p>
      </dgm:t>
    </dgm:pt>
    <dgm:pt modelId="{FAA224C6-0690-4AB2-8F40-C4186022D6A2}" type="parTrans" cxnId="{2E6D9F2C-2E72-44AF-9B74-1C1FFE789E71}">
      <dgm:prSet/>
      <dgm:spPr/>
      <dgm:t>
        <a:bodyPr/>
        <a:lstStyle/>
        <a:p>
          <a:endParaRPr lang="en-US"/>
        </a:p>
      </dgm:t>
    </dgm:pt>
    <dgm:pt modelId="{56C366BD-F261-4D31-B744-81467D43BAB9}" type="sibTrans" cxnId="{2E6D9F2C-2E72-44AF-9B74-1C1FFE789E71}">
      <dgm:prSet/>
      <dgm:spPr/>
      <dgm:t>
        <a:bodyPr/>
        <a:lstStyle/>
        <a:p>
          <a:endParaRPr lang="en-US"/>
        </a:p>
      </dgm:t>
    </dgm:pt>
    <dgm:pt modelId="{1FFA86BF-A187-46B2-BD28-B6C526B3A82E}" type="asst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National Steering Committee</a:t>
          </a:r>
        </a:p>
      </dgm:t>
    </dgm:pt>
    <dgm:pt modelId="{1ED39F70-992E-48AF-BA2A-2913A6C13522}" type="parTrans" cxnId="{6CA6F7B6-2DAE-43DD-91B6-1D6A2FA3019D}">
      <dgm:prSet/>
      <dgm:spPr/>
      <dgm:t>
        <a:bodyPr/>
        <a:lstStyle/>
        <a:p>
          <a:endParaRPr lang="en-US"/>
        </a:p>
      </dgm:t>
    </dgm:pt>
    <dgm:pt modelId="{5B8EC327-8A55-43EA-A52E-1578D9F573F6}" type="sibTrans" cxnId="{6CA6F7B6-2DAE-43DD-91B6-1D6A2FA3019D}">
      <dgm:prSet/>
      <dgm:spPr/>
      <dgm:t>
        <a:bodyPr/>
        <a:lstStyle/>
        <a:p>
          <a:endParaRPr lang="en-US"/>
        </a:p>
      </dgm:t>
    </dgm:pt>
    <dgm:pt modelId="{C6915249-E5B4-4559-B032-80F55C7F7FC0}">
      <dgm:prSet phldrT="[Text]"/>
      <dgm:spPr/>
      <dgm:t>
        <a:bodyPr/>
        <a:lstStyle/>
        <a:p>
          <a:r>
            <a:rPr lang="en-US" dirty="0"/>
            <a:t>Project 1</a:t>
          </a:r>
        </a:p>
      </dgm:t>
    </dgm:pt>
    <dgm:pt modelId="{0920670D-6147-4D05-9246-04DB3E94E3D6}" type="parTrans" cxnId="{56AAEB92-0772-42A2-B2D8-2E3DBFDCDF06}">
      <dgm:prSet/>
      <dgm:spPr/>
      <dgm:t>
        <a:bodyPr/>
        <a:lstStyle/>
        <a:p>
          <a:endParaRPr lang="en-US"/>
        </a:p>
      </dgm:t>
    </dgm:pt>
    <dgm:pt modelId="{DD789F56-9732-4897-ADC2-4567EDAF12F3}" type="sibTrans" cxnId="{56AAEB92-0772-42A2-B2D8-2E3DBFDCDF06}">
      <dgm:prSet/>
      <dgm:spPr/>
      <dgm:t>
        <a:bodyPr/>
        <a:lstStyle/>
        <a:p>
          <a:endParaRPr lang="en-US"/>
        </a:p>
      </dgm:t>
    </dgm:pt>
    <dgm:pt modelId="{484F4981-D031-4ABD-8F27-F898879E3DE2}">
      <dgm:prSet phldrT="[Text]"/>
      <dgm:spPr/>
      <dgm:t>
        <a:bodyPr/>
        <a:lstStyle/>
        <a:p>
          <a:r>
            <a:rPr lang="en-US" dirty="0"/>
            <a:t>Project 2</a:t>
          </a:r>
        </a:p>
      </dgm:t>
    </dgm:pt>
    <dgm:pt modelId="{64700B4A-7A90-47FB-8740-4C2C5CFF5956}" type="parTrans" cxnId="{2326EA16-A7AB-48AC-B77D-25D3313F11FE}">
      <dgm:prSet/>
      <dgm:spPr/>
      <dgm:t>
        <a:bodyPr/>
        <a:lstStyle/>
        <a:p>
          <a:endParaRPr lang="en-US"/>
        </a:p>
      </dgm:t>
    </dgm:pt>
    <dgm:pt modelId="{87E18C48-4331-439E-8390-B5D0117A33F5}" type="sibTrans" cxnId="{2326EA16-A7AB-48AC-B77D-25D3313F11FE}">
      <dgm:prSet/>
      <dgm:spPr/>
      <dgm:t>
        <a:bodyPr/>
        <a:lstStyle/>
        <a:p>
          <a:endParaRPr lang="en-US"/>
        </a:p>
      </dgm:t>
    </dgm:pt>
    <dgm:pt modelId="{8088DE3D-3ACE-42A4-B67A-1E645A8F9E08}">
      <dgm:prSet phldrT="[Text]"/>
      <dgm:spPr/>
      <dgm:t>
        <a:bodyPr/>
        <a:lstStyle/>
        <a:p>
          <a:r>
            <a:rPr lang="en-US" dirty="0"/>
            <a:t>Project 3</a:t>
          </a:r>
        </a:p>
      </dgm:t>
    </dgm:pt>
    <dgm:pt modelId="{9A4F8402-F9FC-49CE-91F2-BFF04F7A4497}" type="parTrans" cxnId="{C5B16855-986C-4BF1-9792-9F8405433294}">
      <dgm:prSet/>
      <dgm:spPr/>
      <dgm:t>
        <a:bodyPr/>
        <a:lstStyle/>
        <a:p>
          <a:endParaRPr lang="en-US"/>
        </a:p>
      </dgm:t>
    </dgm:pt>
    <dgm:pt modelId="{97284BF7-48D4-436D-835D-800898DFD9F3}" type="sibTrans" cxnId="{C5B16855-986C-4BF1-9792-9F8405433294}">
      <dgm:prSet/>
      <dgm:spPr/>
      <dgm:t>
        <a:bodyPr/>
        <a:lstStyle/>
        <a:p>
          <a:endParaRPr lang="en-US"/>
        </a:p>
      </dgm:t>
    </dgm:pt>
    <dgm:pt modelId="{96E267F4-D861-47A6-AD64-292F47736EA6}" type="asst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Country </a:t>
          </a:r>
          <a:r>
            <a:rPr lang="en-US" dirty="0" err="1"/>
            <a:t>Programme</a:t>
          </a:r>
          <a:r>
            <a:rPr lang="en-US" dirty="0"/>
            <a:t> Team</a:t>
          </a:r>
        </a:p>
      </dgm:t>
    </dgm:pt>
    <dgm:pt modelId="{A47B8F79-A966-4C3E-A18A-11BD041F84E2}" type="parTrans" cxnId="{8A4269EC-CA7B-4238-BB74-A01E63214562}">
      <dgm:prSet/>
      <dgm:spPr/>
      <dgm:t>
        <a:bodyPr/>
        <a:lstStyle/>
        <a:p>
          <a:endParaRPr lang="en-US"/>
        </a:p>
      </dgm:t>
    </dgm:pt>
    <dgm:pt modelId="{814C86CE-12BE-458B-873E-09A009986AC7}" type="sibTrans" cxnId="{8A4269EC-CA7B-4238-BB74-A01E63214562}">
      <dgm:prSet/>
      <dgm:spPr/>
      <dgm:t>
        <a:bodyPr/>
        <a:lstStyle/>
        <a:p>
          <a:endParaRPr lang="en-US"/>
        </a:p>
      </dgm:t>
    </dgm:pt>
    <dgm:pt modelId="{683230D2-78D1-44CF-BA93-1DF2650AF984}" type="pres">
      <dgm:prSet presAssocID="{3C5FF7FD-4843-4917-9F6C-AD3D58B15A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9CF0D6A-F6C2-4515-AF7D-305A00BDA864}" type="pres">
      <dgm:prSet presAssocID="{3681E28E-8705-4FA3-9461-25E28FA22E66}" presName="hierRoot1" presStyleCnt="0">
        <dgm:presLayoutVars>
          <dgm:hierBranch val="init"/>
        </dgm:presLayoutVars>
      </dgm:prSet>
      <dgm:spPr/>
    </dgm:pt>
    <dgm:pt modelId="{036ADF13-F33F-4784-BC06-DC8DD7B313C1}" type="pres">
      <dgm:prSet presAssocID="{3681E28E-8705-4FA3-9461-25E28FA22E66}" presName="rootComposite1" presStyleCnt="0"/>
      <dgm:spPr/>
    </dgm:pt>
    <dgm:pt modelId="{6125EA1B-FD01-446F-B67C-C7D21A3CB065}" type="pres">
      <dgm:prSet presAssocID="{3681E28E-8705-4FA3-9461-25E28FA22E66}" presName="rootText1" presStyleLbl="node0" presStyleIdx="0" presStyleCnt="1" custScaleX="142666" custScaleY="105708">
        <dgm:presLayoutVars>
          <dgm:chPref val="3"/>
        </dgm:presLayoutVars>
      </dgm:prSet>
      <dgm:spPr/>
    </dgm:pt>
    <dgm:pt modelId="{BDD2C885-6B22-4213-BBFD-C45CA0537D25}" type="pres">
      <dgm:prSet presAssocID="{3681E28E-8705-4FA3-9461-25E28FA22E66}" presName="rootConnector1" presStyleLbl="node1" presStyleIdx="0" presStyleCnt="0"/>
      <dgm:spPr/>
    </dgm:pt>
    <dgm:pt modelId="{D757EBEE-5881-491C-B809-574AA8D41F50}" type="pres">
      <dgm:prSet presAssocID="{3681E28E-8705-4FA3-9461-25E28FA22E66}" presName="hierChild2" presStyleCnt="0"/>
      <dgm:spPr/>
    </dgm:pt>
    <dgm:pt modelId="{2998B839-CE6A-458D-A42B-C1ED6957CF09}" type="pres">
      <dgm:prSet presAssocID="{0920670D-6147-4D05-9246-04DB3E94E3D6}" presName="Name37" presStyleLbl="parChTrans1D2" presStyleIdx="0" presStyleCnt="5"/>
      <dgm:spPr/>
    </dgm:pt>
    <dgm:pt modelId="{C4CC999F-B639-45EC-832E-5BC0DFD70595}" type="pres">
      <dgm:prSet presAssocID="{C6915249-E5B4-4559-B032-80F55C7F7FC0}" presName="hierRoot2" presStyleCnt="0">
        <dgm:presLayoutVars>
          <dgm:hierBranch val="init"/>
        </dgm:presLayoutVars>
      </dgm:prSet>
      <dgm:spPr/>
    </dgm:pt>
    <dgm:pt modelId="{0B6BB6CC-DC50-4CA0-8A85-B16C936980A8}" type="pres">
      <dgm:prSet presAssocID="{C6915249-E5B4-4559-B032-80F55C7F7FC0}" presName="rootComposite" presStyleCnt="0"/>
      <dgm:spPr/>
    </dgm:pt>
    <dgm:pt modelId="{2B73FBCB-BFDF-46CB-BC32-F14228392E82}" type="pres">
      <dgm:prSet presAssocID="{C6915249-E5B4-4559-B032-80F55C7F7FC0}" presName="rootText" presStyleLbl="node2" presStyleIdx="0" presStyleCnt="3">
        <dgm:presLayoutVars>
          <dgm:chPref val="3"/>
        </dgm:presLayoutVars>
      </dgm:prSet>
      <dgm:spPr/>
    </dgm:pt>
    <dgm:pt modelId="{BDDDF20F-F6CF-4176-AF7E-CD4DADEB9CEF}" type="pres">
      <dgm:prSet presAssocID="{C6915249-E5B4-4559-B032-80F55C7F7FC0}" presName="rootConnector" presStyleLbl="node2" presStyleIdx="0" presStyleCnt="3"/>
      <dgm:spPr/>
    </dgm:pt>
    <dgm:pt modelId="{2F2CBD24-F168-41A1-805D-1AF71925CF38}" type="pres">
      <dgm:prSet presAssocID="{C6915249-E5B4-4559-B032-80F55C7F7FC0}" presName="hierChild4" presStyleCnt="0"/>
      <dgm:spPr/>
    </dgm:pt>
    <dgm:pt modelId="{A4C12A89-7348-4BAE-B741-F56981B6B5DC}" type="pres">
      <dgm:prSet presAssocID="{C6915249-E5B4-4559-B032-80F55C7F7FC0}" presName="hierChild5" presStyleCnt="0"/>
      <dgm:spPr/>
    </dgm:pt>
    <dgm:pt modelId="{61F3F763-4D97-4A20-8049-57B58B3591C3}" type="pres">
      <dgm:prSet presAssocID="{64700B4A-7A90-47FB-8740-4C2C5CFF5956}" presName="Name37" presStyleLbl="parChTrans1D2" presStyleIdx="1" presStyleCnt="5"/>
      <dgm:spPr/>
    </dgm:pt>
    <dgm:pt modelId="{64AB7A93-94C9-4621-BEAE-269A1EA06263}" type="pres">
      <dgm:prSet presAssocID="{484F4981-D031-4ABD-8F27-F898879E3DE2}" presName="hierRoot2" presStyleCnt="0">
        <dgm:presLayoutVars>
          <dgm:hierBranch val="init"/>
        </dgm:presLayoutVars>
      </dgm:prSet>
      <dgm:spPr/>
    </dgm:pt>
    <dgm:pt modelId="{44ABF7AA-94EE-4692-9D11-E00225868F17}" type="pres">
      <dgm:prSet presAssocID="{484F4981-D031-4ABD-8F27-F898879E3DE2}" presName="rootComposite" presStyleCnt="0"/>
      <dgm:spPr/>
    </dgm:pt>
    <dgm:pt modelId="{CF27E0EB-BF49-4913-9F1A-E9126B9F9D80}" type="pres">
      <dgm:prSet presAssocID="{484F4981-D031-4ABD-8F27-F898879E3DE2}" presName="rootText" presStyleLbl="node2" presStyleIdx="1" presStyleCnt="3">
        <dgm:presLayoutVars>
          <dgm:chPref val="3"/>
        </dgm:presLayoutVars>
      </dgm:prSet>
      <dgm:spPr/>
    </dgm:pt>
    <dgm:pt modelId="{4C50AFBE-5C43-4298-9B50-1C813FB8D8AF}" type="pres">
      <dgm:prSet presAssocID="{484F4981-D031-4ABD-8F27-F898879E3DE2}" presName="rootConnector" presStyleLbl="node2" presStyleIdx="1" presStyleCnt="3"/>
      <dgm:spPr/>
    </dgm:pt>
    <dgm:pt modelId="{08790F24-C121-401E-AE6D-BA5B5A9FA802}" type="pres">
      <dgm:prSet presAssocID="{484F4981-D031-4ABD-8F27-F898879E3DE2}" presName="hierChild4" presStyleCnt="0"/>
      <dgm:spPr/>
    </dgm:pt>
    <dgm:pt modelId="{D9A799A7-B046-4873-8489-549F05813E6D}" type="pres">
      <dgm:prSet presAssocID="{484F4981-D031-4ABD-8F27-F898879E3DE2}" presName="hierChild5" presStyleCnt="0"/>
      <dgm:spPr/>
    </dgm:pt>
    <dgm:pt modelId="{12C39542-D9BB-492D-B9FD-F880BFA783C5}" type="pres">
      <dgm:prSet presAssocID="{9A4F8402-F9FC-49CE-91F2-BFF04F7A4497}" presName="Name37" presStyleLbl="parChTrans1D2" presStyleIdx="2" presStyleCnt="5"/>
      <dgm:spPr/>
    </dgm:pt>
    <dgm:pt modelId="{1DCFEC60-FD45-4FB0-8D82-198F37A01A13}" type="pres">
      <dgm:prSet presAssocID="{8088DE3D-3ACE-42A4-B67A-1E645A8F9E08}" presName="hierRoot2" presStyleCnt="0">
        <dgm:presLayoutVars>
          <dgm:hierBranch val="init"/>
        </dgm:presLayoutVars>
      </dgm:prSet>
      <dgm:spPr/>
    </dgm:pt>
    <dgm:pt modelId="{CD29AA52-9FD1-4600-81C4-A7600861A24F}" type="pres">
      <dgm:prSet presAssocID="{8088DE3D-3ACE-42A4-B67A-1E645A8F9E08}" presName="rootComposite" presStyleCnt="0"/>
      <dgm:spPr/>
    </dgm:pt>
    <dgm:pt modelId="{B93B02FA-06A4-4000-8BEC-A847AD9F48EC}" type="pres">
      <dgm:prSet presAssocID="{8088DE3D-3ACE-42A4-B67A-1E645A8F9E08}" presName="rootText" presStyleLbl="node2" presStyleIdx="2" presStyleCnt="3">
        <dgm:presLayoutVars>
          <dgm:chPref val="3"/>
        </dgm:presLayoutVars>
      </dgm:prSet>
      <dgm:spPr/>
    </dgm:pt>
    <dgm:pt modelId="{79F91148-7FDE-4B71-A407-4E9AE5041F55}" type="pres">
      <dgm:prSet presAssocID="{8088DE3D-3ACE-42A4-B67A-1E645A8F9E08}" presName="rootConnector" presStyleLbl="node2" presStyleIdx="2" presStyleCnt="3"/>
      <dgm:spPr/>
    </dgm:pt>
    <dgm:pt modelId="{E1D33CCC-746B-4A09-BFE9-19D1C352C639}" type="pres">
      <dgm:prSet presAssocID="{8088DE3D-3ACE-42A4-B67A-1E645A8F9E08}" presName="hierChild4" presStyleCnt="0"/>
      <dgm:spPr/>
    </dgm:pt>
    <dgm:pt modelId="{57718D10-4ABD-4065-ADFC-55E0F6912693}" type="pres">
      <dgm:prSet presAssocID="{8088DE3D-3ACE-42A4-B67A-1E645A8F9E08}" presName="hierChild5" presStyleCnt="0"/>
      <dgm:spPr/>
    </dgm:pt>
    <dgm:pt modelId="{5AA4A6C7-6312-4DAD-8C50-9087C4443E1D}" type="pres">
      <dgm:prSet presAssocID="{3681E28E-8705-4FA3-9461-25E28FA22E66}" presName="hierChild3" presStyleCnt="0"/>
      <dgm:spPr/>
    </dgm:pt>
    <dgm:pt modelId="{EBDF37D4-6521-4102-92FA-EAD35D40A417}" type="pres">
      <dgm:prSet presAssocID="{A47B8F79-A966-4C3E-A18A-11BD041F84E2}" presName="Name111" presStyleLbl="parChTrans1D2" presStyleIdx="3" presStyleCnt="5"/>
      <dgm:spPr/>
    </dgm:pt>
    <dgm:pt modelId="{1D6BA44D-31C3-45BF-B1B7-F7D6E24B77B0}" type="pres">
      <dgm:prSet presAssocID="{96E267F4-D861-47A6-AD64-292F47736EA6}" presName="hierRoot3" presStyleCnt="0">
        <dgm:presLayoutVars>
          <dgm:hierBranch val="init"/>
        </dgm:presLayoutVars>
      </dgm:prSet>
      <dgm:spPr/>
    </dgm:pt>
    <dgm:pt modelId="{F5EB8039-5623-4CF7-AEFB-B5B0060B3139}" type="pres">
      <dgm:prSet presAssocID="{96E267F4-D861-47A6-AD64-292F47736EA6}" presName="rootComposite3" presStyleCnt="0"/>
      <dgm:spPr/>
    </dgm:pt>
    <dgm:pt modelId="{0B69A51F-03F3-443A-8A64-9B16DE70100F}" type="pres">
      <dgm:prSet presAssocID="{96E267F4-D861-47A6-AD64-292F47736EA6}" presName="rootText3" presStyleLbl="asst1" presStyleIdx="0" presStyleCnt="2" custScaleX="116553" custScaleY="105756" custLinFactNeighborX="185" custLinFactNeighborY="-12292">
        <dgm:presLayoutVars>
          <dgm:chPref val="3"/>
        </dgm:presLayoutVars>
      </dgm:prSet>
      <dgm:spPr/>
    </dgm:pt>
    <dgm:pt modelId="{F813466A-D941-4682-A291-CF107B165E9E}" type="pres">
      <dgm:prSet presAssocID="{96E267F4-D861-47A6-AD64-292F47736EA6}" presName="rootConnector3" presStyleLbl="asst1" presStyleIdx="0" presStyleCnt="2"/>
      <dgm:spPr/>
    </dgm:pt>
    <dgm:pt modelId="{6AEED657-AB56-4216-932E-897C7DDF7DD4}" type="pres">
      <dgm:prSet presAssocID="{96E267F4-D861-47A6-AD64-292F47736EA6}" presName="hierChild6" presStyleCnt="0"/>
      <dgm:spPr/>
    </dgm:pt>
    <dgm:pt modelId="{999954AA-4D71-444A-90A1-AEE1919C3AF1}" type="pres">
      <dgm:prSet presAssocID="{96E267F4-D861-47A6-AD64-292F47736EA6}" presName="hierChild7" presStyleCnt="0"/>
      <dgm:spPr/>
    </dgm:pt>
    <dgm:pt modelId="{6439E519-BBF1-4D03-AC1B-A3031FB9F7AC}" type="pres">
      <dgm:prSet presAssocID="{1ED39F70-992E-48AF-BA2A-2913A6C13522}" presName="Name111" presStyleLbl="parChTrans1D2" presStyleIdx="4" presStyleCnt="5"/>
      <dgm:spPr/>
    </dgm:pt>
    <dgm:pt modelId="{4BB63F6C-A435-405C-B285-FE24D24DCC4E}" type="pres">
      <dgm:prSet presAssocID="{1FFA86BF-A187-46B2-BD28-B6C526B3A82E}" presName="hierRoot3" presStyleCnt="0">
        <dgm:presLayoutVars>
          <dgm:hierBranch val="init"/>
        </dgm:presLayoutVars>
      </dgm:prSet>
      <dgm:spPr/>
    </dgm:pt>
    <dgm:pt modelId="{1DF6B76D-B21C-495E-82E8-D3B587A53931}" type="pres">
      <dgm:prSet presAssocID="{1FFA86BF-A187-46B2-BD28-B6C526B3A82E}" presName="rootComposite3" presStyleCnt="0"/>
      <dgm:spPr/>
    </dgm:pt>
    <dgm:pt modelId="{7749185E-72D1-4ADA-8FC1-1AEBA8A5224B}" type="pres">
      <dgm:prSet presAssocID="{1FFA86BF-A187-46B2-BD28-B6C526B3A82E}" presName="rootText3" presStyleLbl="asst1" presStyleIdx="1" presStyleCnt="2" custScaleX="119758" custScaleY="102357" custLinFactNeighborX="-1314" custLinFactNeighborY="-14359">
        <dgm:presLayoutVars>
          <dgm:chPref val="3"/>
        </dgm:presLayoutVars>
      </dgm:prSet>
      <dgm:spPr/>
    </dgm:pt>
    <dgm:pt modelId="{00B396A4-0175-4382-8B48-1BBFE0C3B012}" type="pres">
      <dgm:prSet presAssocID="{1FFA86BF-A187-46B2-BD28-B6C526B3A82E}" presName="rootConnector3" presStyleLbl="asst1" presStyleIdx="1" presStyleCnt="2"/>
      <dgm:spPr/>
    </dgm:pt>
    <dgm:pt modelId="{5537B587-B1A2-4CED-90AB-8D3637DE02D0}" type="pres">
      <dgm:prSet presAssocID="{1FFA86BF-A187-46B2-BD28-B6C526B3A82E}" presName="hierChild6" presStyleCnt="0"/>
      <dgm:spPr/>
    </dgm:pt>
    <dgm:pt modelId="{F14150A1-9FF7-4B8A-818B-710CECC77A7D}" type="pres">
      <dgm:prSet presAssocID="{1FFA86BF-A187-46B2-BD28-B6C526B3A82E}" presName="hierChild7" presStyleCnt="0"/>
      <dgm:spPr/>
    </dgm:pt>
  </dgm:ptLst>
  <dgm:cxnLst>
    <dgm:cxn modelId="{15915814-4CDF-4677-B102-D4D109FDF081}" type="presOf" srcId="{64700B4A-7A90-47FB-8740-4C2C5CFF5956}" destId="{61F3F763-4D97-4A20-8049-57B58B3591C3}" srcOrd="0" destOrd="0" presId="urn:microsoft.com/office/officeart/2005/8/layout/orgChart1"/>
    <dgm:cxn modelId="{2326EA16-A7AB-48AC-B77D-25D3313F11FE}" srcId="{3681E28E-8705-4FA3-9461-25E28FA22E66}" destId="{484F4981-D031-4ABD-8F27-F898879E3DE2}" srcOrd="3" destOrd="0" parTransId="{64700B4A-7A90-47FB-8740-4C2C5CFF5956}" sibTransId="{87E18C48-4331-439E-8390-B5D0117A33F5}"/>
    <dgm:cxn modelId="{2E6D9F2C-2E72-44AF-9B74-1C1FFE789E71}" srcId="{3C5FF7FD-4843-4917-9F6C-AD3D58B15AC5}" destId="{3681E28E-8705-4FA3-9461-25E28FA22E66}" srcOrd="0" destOrd="0" parTransId="{FAA224C6-0690-4AB2-8F40-C4186022D6A2}" sibTransId="{56C366BD-F261-4D31-B744-81467D43BAB9}"/>
    <dgm:cxn modelId="{1916D52F-3137-4C0A-88D7-FB5782FAD7A7}" type="presOf" srcId="{C6915249-E5B4-4559-B032-80F55C7F7FC0}" destId="{BDDDF20F-F6CF-4176-AF7E-CD4DADEB9CEF}" srcOrd="1" destOrd="0" presId="urn:microsoft.com/office/officeart/2005/8/layout/orgChart1"/>
    <dgm:cxn modelId="{92C4585D-4FE3-4A1C-87F2-32E7138CFA57}" type="presOf" srcId="{8088DE3D-3ACE-42A4-B67A-1E645A8F9E08}" destId="{79F91148-7FDE-4B71-A407-4E9AE5041F55}" srcOrd="1" destOrd="0" presId="urn:microsoft.com/office/officeart/2005/8/layout/orgChart1"/>
    <dgm:cxn modelId="{B7CD6C5F-D735-423F-87CA-978397F02D1C}" type="presOf" srcId="{0920670D-6147-4D05-9246-04DB3E94E3D6}" destId="{2998B839-CE6A-458D-A42B-C1ED6957CF09}" srcOrd="0" destOrd="0" presId="urn:microsoft.com/office/officeart/2005/8/layout/orgChart1"/>
    <dgm:cxn modelId="{9D151D64-F410-4610-8C4D-B231154114D8}" type="presOf" srcId="{3681E28E-8705-4FA3-9461-25E28FA22E66}" destId="{BDD2C885-6B22-4213-BBFD-C45CA0537D25}" srcOrd="1" destOrd="0" presId="urn:microsoft.com/office/officeart/2005/8/layout/orgChart1"/>
    <dgm:cxn modelId="{B4952467-594C-49F5-84C3-EF017FD6A861}" type="presOf" srcId="{484F4981-D031-4ABD-8F27-F898879E3DE2}" destId="{4C50AFBE-5C43-4298-9B50-1C813FB8D8AF}" srcOrd="1" destOrd="0" presId="urn:microsoft.com/office/officeart/2005/8/layout/orgChart1"/>
    <dgm:cxn modelId="{92837F6A-FCF5-477E-B631-9D3E6C4B95AA}" type="presOf" srcId="{96E267F4-D861-47A6-AD64-292F47736EA6}" destId="{0B69A51F-03F3-443A-8A64-9B16DE70100F}" srcOrd="0" destOrd="0" presId="urn:microsoft.com/office/officeart/2005/8/layout/orgChart1"/>
    <dgm:cxn modelId="{FA660155-C325-4EFB-952C-A61F22342885}" type="presOf" srcId="{1FFA86BF-A187-46B2-BD28-B6C526B3A82E}" destId="{7749185E-72D1-4ADA-8FC1-1AEBA8A5224B}" srcOrd="0" destOrd="0" presId="urn:microsoft.com/office/officeart/2005/8/layout/orgChart1"/>
    <dgm:cxn modelId="{C5B16855-986C-4BF1-9792-9F8405433294}" srcId="{3681E28E-8705-4FA3-9461-25E28FA22E66}" destId="{8088DE3D-3ACE-42A4-B67A-1E645A8F9E08}" srcOrd="4" destOrd="0" parTransId="{9A4F8402-F9FC-49CE-91F2-BFF04F7A4497}" sibTransId="{97284BF7-48D4-436D-835D-800898DFD9F3}"/>
    <dgm:cxn modelId="{AF49E076-F5A0-4739-AA37-6543B4BB646D}" type="presOf" srcId="{9A4F8402-F9FC-49CE-91F2-BFF04F7A4497}" destId="{12C39542-D9BB-492D-B9FD-F880BFA783C5}" srcOrd="0" destOrd="0" presId="urn:microsoft.com/office/officeart/2005/8/layout/orgChart1"/>
    <dgm:cxn modelId="{7FDA5357-43F2-4494-82C8-810AD1088822}" type="presOf" srcId="{1ED39F70-992E-48AF-BA2A-2913A6C13522}" destId="{6439E519-BBF1-4D03-AC1B-A3031FB9F7AC}" srcOrd="0" destOrd="0" presId="urn:microsoft.com/office/officeart/2005/8/layout/orgChart1"/>
    <dgm:cxn modelId="{9D630F58-3AAD-4982-9884-45FAA7D39B13}" type="presOf" srcId="{484F4981-D031-4ABD-8F27-F898879E3DE2}" destId="{CF27E0EB-BF49-4913-9F1A-E9126B9F9D80}" srcOrd="0" destOrd="0" presId="urn:microsoft.com/office/officeart/2005/8/layout/orgChart1"/>
    <dgm:cxn modelId="{53044F80-1E48-46F8-89A0-A95946600CC1}" type="presOf" srcId="{A47B8F79-A966-4C3E-A18A-11BD041F84E2}" destId="{EBDF37D4-6521-4102-92FA-EAD35D40A417}" srcOrd="0" destOrd="0" presId="urn:microsoft.com/office/officeart/2005/8/layout/orgChart1"/>
    <dgm:cxn modelId="{D93FDD88-9BDA-404F-BD42-DB4454A469B8}" type="presOf" srcId="{3C5FF7FD-4843-4917-9F6C-AD3D58B15AC5}" destId="{683230D2-78D1-44CF-BA93-1DF2650AF984}" srcOrd="0" destOrd="0" presId="urn:microsoft.com/office/officeart/2005/8/layout/orgChart1"/>
    <dgm:cxn modelId="{56AAEB92-0772-42A2-B2D8-2E3DBFDCDF06}" srcId="{3681E28E-8705-4FA3-9461-25E28FA22E66}" destId="{C6915249-E5B4-4559-B032-80F55C7F7FC0}" srcOrd="2" destOrd="0" parTransId="{0920670D-6147-4D05-9246-04DB3E94E3D6}" sibTransId="{DD789F56-9732-4897-ADC2-4567EDAF12F3}"/>
    <dgm:cxn modelId="{E697E1A3-867D-426D-B135-F0C1F879560B}" type="presOf" srcId="{8088DE3D-3ACE-42A4-B67A-1E645A8F9E08}" destId="{B93B02FA-06A4-4000-8BEC-A847AD9F48EC}" srcOrd="0" destOrd="0" presId="urn:microsoft.com/office/officeart/2005/8/layout/orgChart1"/>
    <dgm:cxn modelId="{2C3ABAA9-5886-49E7-8B11-CBCD7F377AEE}" type="presOf" srcId="{C6915249-E5B4-4559-B032-80F55C7F7FC0}" destId="{2B73FBCB-BFDF-46CB-BC32-F14228392E82}" srcOrd="0" destOrd="0" presId="urn:microsoft.com/office/officeart/2005/8/layout/orgChart1"/>
    <dgm:cxn modelId="{3E5447B3-A2EA-40CA-A3B9-214D974B49C8}" type="presOf" srcId="{3681E28E-8705-4FA3-9461-25E28FA22E66}" destId="{6125EA1B-FD01-446F-B67C-C7D21A3CB065}" srcOrd="0" destOrd="0" presId="urn:microsoft.com/office/officeart/2005/8/layout/orgChart1"/>
    <dgm:cxn modelId="{6CA6F7B6-2DAE-43DD-91B6-1D6A2FA3019D}" srcId="{3681E28E-8705-4FA3-9461-25E28FA22E66}" destId="{1FFA86BF-A187-46B2-BD28-B6C526B3A82E}" srcOrd="1" destOrd="0" parTransId="{1ED39F70-992E-48AF-BA2A-2913A6C13522}" sibTransId="{5B8EC327-8A55-43EA-A52E-1578D9F573F6}"/>
    <dgm:cxn modelId="{AE2E72D0-C4B6-4962-ADE9-A95784E737F4}" type="presOf" srcId="{96E267F4-D861-47A6-AD64-292F47736EA6}" destId="{F813466A-D941-4682-A291-CF107B165E9E}" srcOrd="1" destOrd="0" presId="urn:microsoft.com/office/officeart/2005/8/layout/orgChart1"/>
    <dgm:cxn modelId="{B5ED1AE1-FBC7-4111-827B-F8413404D0F7}" type="presOf" srcId="{1FFA86BF-A187-46B2-BD28-B6C526B3A82E}" destId="{00B396A4-0175-4382-8B48-1BBFE0C3B012}" srcOrd="1" destOrd="0" presId="urn:microsoft.com/office/officeart/2005/8/layout/orgChart1"/>
    <dgm:cxn modelId="{8A4269EC-CA7B-4238-BB74-A01E63214562}" srcId="{3681E28E-8705-4FA3-9461-25E28FA22E66}" destId="{96E267F4-D861-47A6-AD64-292F47736EA6}" srcOrd="0" destOrd="0" parTransId="{A47B8F79-A966-4C3E-A18A-11BD041F84E2}" sibTransId="{814C86CE-12BE-458B-873E-09A009986AC7}"/>
    <dgm:cxn modelId="{102E944A-0662-4AFF-BC30-D5D47EB1101A}" type="presParOf" srcId="{683230D2-78D1-44CF-BA93-1DF2650AF984}" destId="{19CF0D6A-F6C2-4515-AF7D-305A00BDA864}" srcOrd="0" destOrd="0" presId="urn:microsoft.com/office/officeart/2005/8/layout/orgChart1"/>
    <dgm:cxn modelId="{6C9B8321-DBAA-4F1C-9EA5-720C837713BF}" type="presParOf" srcId="{19CF0D6A-F6C2-4515-AF7D-305A00BDA864}" destId="{036ADF13-F33F-4784-BC06-DC8DD7B313C1}" srcOrd="0" destOrd="0" presId="urn:microsoft.com/office/officeart/2005/8/layout/orgChart1"/>
    <dgm:cxn modelId="{0C043F96-8973-4188-80F4-4337558A0E8B}" type="presParOf" srcId="{036ADF13-F33F-4784-BC06-DC8DD7B313C1}" destId="{6125EA1B-FD01-446F-B67C-C7D21A3CB065}" srcOrd="0" destOrd="0" presId="urn:microsoft.com/office/officeart/2005/8/layout/orgChart1"/>
    <dgm:cxn modelId="{ABF0BBD4-BFCF-4B69-B239-ADCDF90A7C81}" type="presParOf" srcId="{036ADF13-F33F-4784-BC06-DC8DD7B313C1}" destId="{BDD2C885-6B22-4213-BBFD-C45CA0537D25}" srcOrd="1" destOrd="0" presId="urn:microsoft.com/office/officeart/2005/8/layout/orgChart1"/>
    <dgm:cxn modelId="{64F3CDB6-58F4-425A-A8D5-08188DFC820C}" type="presParOf" srcId="{19CF0D6A-F6C2-4515-AF7D-305A00BDA864}" destId="{D757EBEE-5881-491C-B809-574AA8D41F50}" srcOrd="1" destOrd="0" presId="urn:microsoft.com/office/officeart/2005/8/layout/orgChart1"/>
    <dgm:cxn modelId="{BE6FE1A8-CB82-4B45-8A25-641C6B0BDBA7}" type="presParOf" srcId="{D757EBEE-5881-491C-B809-574AA8D41F50}" destId="{2998B839-CE6A-458D-A42B-C1ED6957CF09}" srcOrd="0" destOrd="0" presId="urn:microsoft.com/office/officeart/2005/8/layout/orgChart1"/>
    <dgm:cxn modelId="{49F1915B-0E63-4280-98ED-B5D40090394F}" type="presParOf" srcId="{D757EBEE-5881-491C-B809-574AA8D41F50}" destId="{C4CC999F-B639-45EC-832E-5BC0DFD70595}" srcOrd="1" destOrd="0" presId="urn:microsoft.com/office/officeart/2005/8/layout/orgChart1"/>
    <dgm:cxn modelId="{EAEB7D5C-8667-4E32-942E-13C30F013F34}" type="presParOf" srcId="{C4CC999F-B639-45EC-832E-5BC0DFD70595}" destId="{0B6BB6CC-DC50-4CA0-8A85-B16C936980A8}" srcOrd="0" destOrd="0" presId="urn:microsoft.com/office/officeart/2005/8/layout/orgChart1"/>
    <dgm:cxn modelId="{2F416243-BF47-4733-ACF4-06D1F04C8959}" type="presParOf" srcId="{0B6BB6CC-DC50-4CA0-8A85-B16C936980A8}" destId="{2B73FBCB-BFDF-46CB-BC32-F14228392E82}" srcOrd="0" destOrd="0" presId="urn:microsoft.com/office/officeart/2005/8/layout/orgChart1"/>
    <dgm:cxn modelId="{C3AA9E78-FF8A-40D1-BC3F-A6ABAAA15620}" type="presParOf" srcId="{0B6BB6CC-DC50-4CA0-8A85-B16C936980A8}" destId="{BDDDF20F-F6CF-4176-AF7E-CD4DADEB9CEF}" srcOrd="1" destOrd="0" presId="urn:microsoft.com/office/officeart/2005/8/layout/orgChart1"/>
    <dgm:cxn modelId="{6246AB02-A9CE-493D-AB36-8C8927E2FB77}" type="presParOf" srcId="{C4CC999F-B639-45EC-832E-5BC0DFD70595}" destId="{2F2CBD24-F168-41A1-805D-1AF71925CF38}" srcOrd="1" destOrd="0" presId="urn:microsoft.com/office/officeart/2005/8/layout/orgChart1"/>
    <dgm:cxn modelId="{D27CD39C-C625-4EF2-A2DB-845A3C21B1B3}" type="presParOf" srcId="{C4CC999F-B639-45EC-832E-5BC0DFD70595}" destId="{A4C12A89-7348-4BAE-B741-F56981B6B5DC}" srcOrd="2" destOrd="0" presId="urn:microsoft.com/office/officeart/2005/8/layout/orgChart1"/>
    <dgm:cxn modelId="{D3BE82E4-2F86-445F-9795-53219BB54660}" type="presParOf" srcId="{D757EBEE-5881-491C-B809-574AA8D41F50}" destId="{61F3F763-4D97-4A20-8049-57B58B3591C3}" srcOrd="2" destOrd="0" presId="urn:microsoft.com/office/officeart/2005/8/layout/orgChart1"/>
    <dgm:cxn modelId="{84520405-DD61-445D-A850-C1501C44B2A5}" type="presParOf" srcId="{D757EBEE-5881-491C-B809-574AA8D41F50}" destId="{64AB7A93-94C9-4621-BEAE-269A1EA06263}" srcOrd="3" destOrd="0" presId="urn:microsoft.com/office/officeart/2005/8/layout/orgChart1"/>
    <dgm:cxn modelId="{F496BE82-173A-492A-B65D-9CB7100C1615}" type="presParOf" srcId="{64AB7A93-94C9-4621-BEAE-269A1EA06263}" destId="{44ABF7AA-94EE-4692-9D11-E00225868F17}" srcOrd="0" destOrd="0" presId="urn:microsoft.com/office/officeart/2005/8/layout/orgChart1"/>
    <dgm:cxn modelId="{9490F7CD-677E-4AD1-9137-2D2EC97E2F79}" type="presParOf" srcId="{44ABF7AA-94EE-4692-9D11-E00225868F17}" destId="{CF27E0EB-BF49-4913-9F1A-E9126B9F9D80}" srcOrd="0" destOrd="0" presId="urn:microsoft.com/office/officeart/2005/8/layout/orgChart1"/>
    <dgm:cxn modelId="{534EB4A5-86E7-407E-8E19-7485C8E778C3}" type="presParOf" srcId="{44ABF7AA-94EE-4692-9D11-E00225868F17}" destId="{4C50AFBE-5C43-4298-9B50-1C813FB8D8AF}" srcOrd="1" destOrd="0" presId="urn:microsoft.com/office/officeart/2005/8/layout/orgChart1"/>
    <dgm:cxn modelId="{063480F5-40D6-467F-A523-D359E7E7A902}" type="presParOf" srcId="{64AB7A93-94C9-4621-BEAE-269A1EA06263}" destId="{08790F24-C121-401E-AE6D-BA5B5A9FA802}" srcOrd="1" destOrd="0" presId="urn:microsoft.com/office/officeart/2005/8/layout/orgChart1"/>
    <dgm:cxn modelId="{6A8B49BF-A3A4-4E9A-96AF-3C595574378C}" type="presParOf" srcId="{64AB7A93-94C9-4621-BEAE-269A1EA06263}" destId="{D9A799A7-B046-4873-8489-549F05813E6D}" srcOrd="2" destOrd="0" presId="urn:microsoft.com/office/officeart/2005/8/layout/orgChart1"/>
    <dgm:cxn modelId="{3B3139F4-9ED8-4E97-A864-E72840D0E1AF}" type="presParOf" srcId="{D757EBEE-5881-491C-B809-574AA8D41F50}" destId="{12C39542-D9BB-492D-B9FD-F880BFA783C5}" srcOrd="4" destOrd="0" presId="urn:microsoft.com/office/officeart/2005/8/layout/orgChart1"/>
    <dgm:cxn modelId="{D2C5CC22-ECE0-4455-BEF2-3F867A50FF94}" type="presParOf" srcId="{D757EBEE-5881-491C-B809-574AA8D41F50}" destId="{1DCFEC60-FD45-4FB0-8D82-198F37A01A13}" srcOrd="5" destOrd="0" presId="urn:microsoft.com/office/officeart/2005/8/layout/orgChart1"/>
    <dgm:cxn modelId="{65901912-4722-4F9D-8CA5-3D195C2A152F}" type="presParOf" srcId="{1DCFEC60-FD45-4FB0-8D82-198F37A01A13}" destId="{CD29AA52-9FD1-4600-81C4-A7600861A24F}" srcOrd="0" destOrd="0" presId="urn:microsoft.com/office/officeart/2005/8/layout/orgChart1"/>
    <dgm:cxn modelId="{59E3120A-6B3E-4839-BFBA-58E76AAEB58B}" type="presParOf" srcId="{CD29AA52-9FD1-4600-81C4-A7600861A24F}" destId="{B93B02FA-06A4-4000-8BEC-A847AD9F48EC}" srcOrd="0" destOrd="0" presId="urn:microsoft.com/office/officeart/2005/8/layout/orgChart1"/>
    <dgm:cxn modelId="{A0DC9CCA-B8D9-4F94-AB4B-B271D7D5659D}" type="presParOf" srcId="{CD29AA52-9FD1-4600-81C4-A7600861A24F}" destId="{79F91148-7FDE-4B71-A407-4E9AE5041F55}" srcOrd="1" destOrd="0" presId="urn:microsoft.com/office/officeart/2005/8/layout/orgChart1"/>
    <dgm:cxn modelId="{6FA96E57-7215-43AB-9DA8-8C55418758B1}" type="presParOf" srcId="{1DCFEC60-FD45-4FB0-8D82-198F37A01A13}" destId="{E1D33CCC-746B-4A09-BFE9-19D1C352C639}" srcOrd="1" destOrd="0" presId="urn:microsoft.com/office/officeart/2005/8/layout/orgChart1"/>
    <dgm:cxn modelId="{8142435B-5686-448B-9E72-E25DC0D7118C}" type="presParOf" srcId="{1DCFEC60-FD45-4FB0-8D82-198F37A01A13}" destId="{57718D10-4ABD-4065-ADFC-55E0F6912693}" srcOrd="2" destOrd="0" presId="urn:microsoft.com/office/officeart/2005/8/layout/orgChart1"/>
    <dgm:cxn modelId="{3132ABAF-8247-4F77-89FA-836261F9336B}" type="presParOf" srcId="{19CF0D6A-F6C2-4515-AF7D-305A00BDA864}" destId="{5AA4A6C7-6312-4DAD-8C50-9087C4443E1D}" srcOrd="2" destOrd="0" presId="urn:microsoft.com/office/officeart/2005/8/layout/orgChart1"/>
    <dgm:cxn modelId="{EE828C8B-A762-4C5C-BC75-576E7F01C0ED}" type="presParOf" srcId="{5AA4A6C7-6312-4DAD-8C50-9087C4443E1D}" destId="{EBDF37D4-6521-4102-92FA-EAD35D40A417}" srcOrd="0" destOrd="0" presId="urn:microsoft.com/office/officeart/2005/8/layout/orgChart1"/>
    <dgm:cxn modelId="{8D81D606-78A9-40E9-801F-F6DACF4F25B8}" type="presParOf" srcId="{5AA4A6C7-6312-4DAD-8C50-9087C4443E1D}" destId="{1D6BA44D-31C3-45BF-B1B7-F7D6E24B77B0}" srcOrd="1" destOrd="0" presId="urn:microsoft.com/office/officeart/2005/8/layout/orgChart1"/>
    <dgm:cxn modelId="{9C75FF7B-F43F-4CC2-9647-DBEF9CE7736F}" type="presParOf" srcId="{1D6BA44D-31C3-45BF-B1B7-F7D6E24B77B0}" destId="{F5EB8039-5623-4CF7-AEFB-B5B0060B3139}" srcOrd="0" destOrd="0" presId="urn:microsoft.com/office/officeart/2005/8/layout/orgChart1"/>
    <dgm:cxn modelId="{52321347-4FBA-4BB3-8958-613D440304B3}" type="presParOf" srcId="{F5EB8039-5623-4CF7-AEFB-B5B0060B3139}" destId="{0B69A51F-03F3-443A-8A64-9B16DE70100F}" srcOrd="0" destOrd="0" presId="urn:microsoft.com/office/officeart/2005/8/layout/orgChart1"/>
    <dgm:cxn modelId="{C74404DC-F66D-4AA0-A249-4A4EC8F0EA80}" type="presParOf" srcId="{F5EB8039-5623-4CF7-AEFB-B5B0060B3139}" destId="{F813466A-D941-4682-A291-CF107B165E9E}" srcOrd="1" destOrd="0" presId="urn:microsoft.com/office/officeart/2005/8/layout/orgChart1"/>
    <dgm:cxn modelId="{82A8DCE2-572B-4143-96FE-82E3DD08A796}" type="presParOf" srcId="{1D6BA44D-31C3-45BF-B1B7-F7D6E24B77B0}" destId="{6AEED657-AB56-4216-932E-897C7DDF7DD4}" srcOrd="1" destOrd="0" presId="urn:microsoft.com/office/officeart/2005/8/layout/orgChart1"/>
    <dgm:cxn modelId="{60D9DA76-6439-428C-BDD3-C759F760E22E}" type="presParOf" srcId="{1D6BA44D-31C3-45BF-B1B7-F7D6E24B77B0}" destId="{999954AA-4D71-444A-90A1-AEE1919C3AF1}" srcOrd="2" destOrd="0" presId="urn:microsoft.com/office/officeart/2005/8/layout/orgChart1"/>
    <dgm:cxn modelId="{936C4412-323E-400C-814A-37E67917C38C}" type="presParOf" srcId="{5AA4A6C7-6312-4DAD-8C50-9087C4443E1D}" destId="{6439E519-BBF1-4D03-AC1B-A3031FB9F7AC}" srcOrd="2" destOrd="0" presId="urn:microsoft.com/office/officeart/2005/8/layout/orgChart1"/>
    <dgm:cxn modelId="{08BCF89C-3CB7-4356-B6BC-10089CB74585}" type="presParOf" srcId="{5AA4A6C7-6312-4DAD-8C50-9087C4443E1D}" destId="{4BB63F6C-A435-405C-B285-FE24D24DCC4E}" srcOrd="3" destOrd="0" presId="urn:microsoft.com/office/officeart/2005/8/layout/orgChart1"/>
    <dgm:cxn modelId="{CC148A6A-CF85-4724-95CF-B94CF187B497}" type="presParOf" srcId="{4BB63F6C-A435-405C-B285-FE24D24DCC4E}" destId="{1DF6B76D-B21C-495E-82E8-D3B587A53931}" srcOrd="0" destOrd="0" presId="urn:microsoft.com/office/officeart/2005/8/layout/orgChart1"/>
    <dgm:cxn modelId="{6CB4ED4F-3093-4609-9361-D5E4490FE414}" type="presParOf" srcId="{1DF6B76D-B21C-495E-82E8-D3B587A53931}" destId="{7749185E-72D1-4ADA-8FC1-1AEBA8A5224B}" srcOrd="0" destOrd="0" presId="urn:microsoft.com/office/officeart/2005/8/layout/orgChart1"/>
    <dgm:cxn modelId="{7779B43A-911A-4115-AB3B-02AD5B23A1D5}" type="presParOf" srcId="{1DF6B76D-B21C-495E-82E8-D3B587A53931}" destId="{00B396A4-0175-4382-8B48-1BBFE0C3B012}" srcOrd="1" destOrd="0" presId="urn:microsoft.com/office/officeart/2005/8/layout/orgChart1"/>
    <dgm:cxn modelId="{A8A3C5B4-CC29-411F-844D-CE2D57C3483F}" type="presParOf" srcId="{4BB63F6C-A435-405C-B285-FE24D24DCC4E}" destId="{5537B587-B1A2-4CED-90AB-8D3637DE02D0}" srcOrd="1" destOrd="0" presId="urn:microsoft.com/office/officeart/2005/8/layout/orgChart1"/>
    <dgm:cxn modelId="{B72C55B3-4CEA-47D7-9FE2-BDF850C2D1A7}" type="presParOf" srcId="{4BB63F6C-A435-405C-B285-FE24D24DCC4E}" destId="{F14150A1-9FF7-4B8A-818B-710CECC77A7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9E519-BBF1-4D03-AC1B-A3031FB9F7AC}">
      <dsp:nvSpPr>
        <dsp:cNvPr id="0" name=""/>
        <dsp:cNvSpPr/>
      </dsp:nvSpPr>
      <dsp:spPr>
        <a:xfrm>
          <a:off x="3398837" y="1096939"/>
          <a:ext cx="182558" cy="783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3212"/>
              </a:lnTo>
              <a:lnTo>
                <a:pt x="182558" y="78321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F37D4-6521-4102-92FA-EAD35D40A417}">
      <dsp:nvSpPr>
        <dsp:cNvPr id="0" name=""/>
        <dsp:cNvSpPr/>
      </dsp:nvSpPr>
      <dsp:spPr>
        <a:xfrm>
          <a:off x="3193841" y="1096939"/>
          <a:ext cx="204995" cy="820639"/>
        </a:xfrm>
        <a:custGeom>
          <a:avLst/>
          <a:gdLst/>
          <a:ahLst/>
          <a:cxnLst/>
          <a:rect l="0" t="0" r="0" b="0"/>
          <a:pathLst>
            <a:path>
              <a:moveTo>
                <a:pt x="204995" y="0"/>
              </a:moveTo>
              <a:lnTo>
                <a:pt x="204995" y="820639"/>
              </a:lnTo>
              <a:lnTo>
                <a:pt x="0" y="820639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C39542-D9BB-492D-B9FD-F880BFA783C5}">
      <dsp:nvSpPr>
        <dsp:cNvPr id="0" name=""/>
        <dsp:cNvSpPr/>
      </dsp:nvSpPr>
      <dsp:spPr>
        <a:xfrm>
          <a:off x="3398837" y="1096939"/>
          <a:ext cx="2404702" cy="1885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6892"/>
              </a:lnTo>
              <a:lnTo>
                <a:pt x="2404702" y="1676892"/>
              </a:lnTo>
              <a:lnTo>
                <a:pt x="2404702" y="188556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F3F763-4D97-4A20-8049-57B58B3591C3}">
      <dsp:nvSpPr>
        <dsp:cNvPr id="0" name=""/>
        <dsp:cNvSpPr/>
      </dsp:nvSpPr>
      <dsp:spPr>
        <a:xfrm>
          <a:off x="3353117" y="1096939"/>
          <a:ext cx="91440" cy="1885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8556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8B839-CE6A-458D-A42B-C1ED6957CF09}">
      <dsp:nvSpPr>
        <dsp:cNvPr id="0" name=""/>
        <dsp:cNvSpPr/>
      </dsp:nvSpPr>
      <dsp:spPr>
        <a:xfrm>
          <a:off x="994135" y="1096939"/>
          <a:ext cx="2404702" cy="1885564"/>
        </a:xfrm>
        <a:custGeom>
          <a:avLst/>
          <a:gdLst/>
          <a:ahLst/>
          <a:cxnLst/>
          <a:rect l="0" t="0" r="0" b="0"/>
          <a:pathLst>
            <a:path>
              <a:moveTo>
                <a:pt x="2404702" y="0"/>
              </a:moveTo>
              <a:lnTo>
                <a:pt x="2404702" y="1676892"/>
              </a:lnTo>
              <a:lnTo>
                <a:pt x="0" y="1676892"/>
              </a:lnTo>
              <a:lnTo>
                <a:pt x="0" y="1885564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5EA1B-FD01-446F-B67C-C7D21A3CB065}">
      <dsp:nvSpPr>
        <dsp:cNvPr id="0" name=""/>
        <dsp:cNvSpPr/>
      </dsp:nvSpPr>
      <dsp:spPr>
        <a:xfrm>
          <a:off x="1981195" y="46541"/>
          <a:ext cx="2835283" cy="10503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Country </a:t>
          </a:r>
          <a:r>
            <a:rPr lang="en-US" sz="2500" kern="1200" dirty="0" err="1"/>
            <a:t>Programme</a:t>
          </a:r>
          <a:r>
            <a:rPr lang="en-US" sz="2500" kern="1200" dirty="0"/>
            <a:t> Strategy</a:t>
          </a:r>
        </a:p>
      </dsp:txBody>
      <dsp:txXfrm>
        <a:off x="1981195" y="46541"/>
        <a:ext cx="2835283" cy="1050397"/>
      </dsp:txXfrm>
    </dsp:sp>
    <dsp:sp modelId="{2B73FBCB-BFDF-46CB-BC32-F14228392E82}">
      <dsp:nvSpPr>
        <dsp:cNvPr id="0" name=""/>
        <dsp:cNvSpPr/>
      </dsp:nvSpPr>
      <dsp:spPr>
        <a:xfrm>
          <a:off x="456" y="2982504"/>
          <a:ext cx="1987357" cy="9936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Project 1</a:t>
          </a:r>
        </a:p>
      </dsp:txBody>
      <dsp:txXfrm>
        <a:off x="456" y="2982504"/>
        <a:ext cx="1987357" cy="993678"/>
      </dsp:txXfrm>
    </dsp:sp>
    <dsp:sp modelId="{CF27E0EB-BF49-4913-9F1A-E9126B9F9D80}">
      <dsp:nvSpPr>
        <dsp:cNvPr id="0" name=""/>
        <dsp:cNvSpPr/>
      </dsp:nvSpPr>
      <dsp:spPr>
        <a:xfrm>
          <a:off x="2405158" y="2982504"/>
          <a:ext cx="1987357" cy="9936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Project 2</a:t>
          </a:r>
        </a:p>
      </dsp:txBody>
      <dsp:txXfrm>
        <a:off x="2405158" y="2982504"/>
        <a:ext cx="1987357" cy="993678"/>
      </dsp:txXfrm>
    </dsp:sp>
    <dsp:sp modelId="{B93B02FA-06A4-4000-8BEC-A847AD9F48EC}">
      <dsp:nvSpPr>
        <dsp:cNvPr id="0" name=""/>
        <dsp:cNvSpPr/>
      </dsp:nvSpPr>
      <dsp:spPr>
        <a:xfrm>
          <a:off x="4809861" y="2982504"/>
          <a:ext cx="1987357" cy="9936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Project 3</a:t>
          </a:r>
        </a:p>
      </dsp:txBody>
      <dsp:txXfrm>
        <a:off x="4809861" y="2982504"/>
        <a:ext cx="1987357" cy="993678"/>
      </dsp:txXfrm>
    </dsp:sp>
    <dsp:sp modelId="{0B69A51F-03F3-443A-8A64-9B16DE70100F}">
      <dsp:nvSpPr>
        <dsp:cNvPr id="0" name=""/>
        <dsp:cNvSpPr/>
      </dsp:nvSpPr>
      <dsp:spPr>
        <a:xfrm>
          <a:off x="877516" y="1392141"/>
          <a:ext cx="2316324" cy="1050874"/>
        </a:xfrm>
        <a:prstGeom prst="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Country </a:t>
          </a:r>
          <a:r>
            <a:rPr lang="en-US" sz="2500" kern="1200" dirty="0" err="1"/>
            <a:t>Programme</a:t>
          </a:r>
          <a:r>
            <a:rPr lang="en-US" sz="2500" kern="1200" dirty="0"/>
            <a:t> Team</a:t>
          </a:r>
        </a:p>
      </dsp:txBody>
      <dsp:txXfrm>
        <a:off x="877516" y="1392141"/>
        <a:ext cx="2316324" cy="1050874"/>
      </dsp:txXfrm>
    </dsp:sp>
    <dsp:sp modelId="{7749185E-72D1-4ADA-8FC1-1AEBA8A5224B}">
      <dsp:nvSpPr>
        <dsp:cNvPr id="0" name=""/>
        <dsp:cNvSpPr/>
      </dsp:nvSpPr>
      <dsp:spPr>
        <a:xfrm>
          <a:off x="3581396" y="1371602"/>
          <a:ext cx="2380019" cy="1017099"/>
        </a:xfrm>
        <a:prstGeom prst="rect">
          <a:avLst/>
        </a:prstGeom>
        <a:solidFill>
          <a:schemeClr val="accent5">
            <a:lumMod val="75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National Steering Committee</a:t>
          </a:r>
        </a:p>
      </dsp:txBody>
      <dsp:txXfrm>
        <a:off x="3581396" y="1371602"/>
        <a:ext cx="2380019" cy="10170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7781BE-A1C8-4340-B295-5C5A861A93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8612D-99BA-400F-88A4-25FCFA70B6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67B84D4-E34B-4ACC-9C79-F8892ACF3A5C}" type="datetimeFigureOut">
              <a:rPr lang="en-US" smtClean="0"/>
              <a:t>1/23/2019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B23A7-4B54-4B3D-AF38-3FA8EA695E2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224EB9-3372-4E9E-9F1E-87D828CFCFD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D2E1B7B-854D-4FF6-B559-E5FC8C6BC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45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AC0AB2-C5BE-47EA-8029-0099ECE779A9}" type="datetimeFigureOut">
              <a:rPr lang="en-US" smtClean="0"/>
              <a:pPr/>
              <a:t>1/23/2019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965FF7-FB76-4CFD-ACCB-33772EB4723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39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965FF7-FB76-4CFD-ACCB-33772EB4723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862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ICCAs</a:t>
            </a:r>
          </a:p>
          <a:p>
            <a:r>
              <a:rPr lang="en-US" dirty="0"/>
              <a:t>CBD</a:t>
            </a:r>
          </a:p>
          <a:p>
            <a:r>
              <a:rPr lang="en-US" dirty="0"/>
              <a:t>IPSI</a:t>
            </a:r>
          </a:p>
          <a:p>
            <a:r>
              <a:rPr lang="en-US" dirty="0"/>
              <a:t>IPBES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5FF7-FB76-4CFD-ACCB-33772EB4723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903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5FF7-FB76-4CFD-ACCB-33772EB4723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36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828801"/>
            <a:ext cx="8839200" cy="4876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sp>
        <p:nvSpPr>
          <p:cNvPr id="14" name="Rectangle 1027"/>
          <p:cNvSpPr txBox="1">
            <a:spLocks noChangeArrowheads="1"/>
          </p:cNvSpPr>
          <p:nvPr userDrawn="1"/>
        </p:nvSpPr>
        <p:spPr>
          <a:xfrm>
            <a:off x="0" y="4876800"/>
            <a:ext cx="9144000" cy="1447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buFontTx/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algn="ctr" fontAlgn="auto"/>
            <a:r>
              <a:rPr lang="en-US" sz="9600" b="1" dirty="0">
                <a:solidFill>
                  <a:schemeClr val="bg1"/>
                </a:solidFill>
              </a:rPr>
              <a:t>SGP's overall Island’s Resilience Approach </a:t>
            </a:r>
          </a:p>
          <a:p>
            <a:pPr algn="ctr" fontAlgn="auto"/>
            <a:r>
              <a:rPr lang="en-US" sz="9600" b="1" dirty="0">
                <a:solidFill>
                  <a:schemeClr val="bg1"/>
                </a:solidFill>
              </a:rPr>
              <a:t>and Programming in Pacific and other SIDS</a:t>
            </a:r>
          </a:p>
          <a:p>
            <a:pPr algn="ctr" fontAlgn="auto">
              <a:buFontTx/>
              <a:buNone/>
            </a:pPr>
            <a:r>
              <a:rPr lang="en-US" sz="5500" dirty="0">
                <a:solidFill>
                  <a:schemeClr val="bg1"/>
                </a:solidFill>
              </a:rPr>
              <a:t>Yoko Watanabe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276600" y="5943600"/>
            <a:ext cx="2514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77000"/>
            <a:ext cx="6934200" cy="245815"/>
          </a:xfrm>
          <a:prstGeom prst="rect">
            <a:avLst/>
          </a:prstGeom>
        </p:spPr>
        <p:txBody>
          <a:bodyPr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10578" y="6477000"/>
            <a:ext cx="376222" cy="24581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EB64BD9E-6CEE-4B70-BCA0-609A17086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81BC4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006B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28600" y="1800554"/>
            <a:ext cx="8686800" cy="4676446"/>
          </a:xfrm>
          <a:prstGeom prst="rect">
            <a:avLst/>
          </a:prstGeom>
          <a:solidFill>
            <a:srgbClr val="6E5B2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777239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10639" y="6477000"/>
            <a:ext cx="6995161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54637" y="6477000"/>
            <a:ext cx="332163" cy="245814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939F7212-A187-4EF5-83A1-9A23851752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38100" y="1295400"/>
            <a:ext cx="6324600" cy="444678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7200" y="2892643"/>
            <a:ext cx="4739640" cy="1450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33400" y="4419600"/>
            <a:ext cx="4663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154496" cy="5334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154496" cy="46482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1" y="6400800"/>
            <a:ext cx="7620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2484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00800"/>
            <a:ext cx="984019" cy="24581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03FB9BD8-98B5-48BF-9904-10150D76346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45733"/>
            <a:ext cx="3886200" cy="43264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5736"/>
            <a:ext cx="4038600" cy="43264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1" y="6400800"/>
            <a:ext cx="7620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0" y="6400800"/>
            <a:ext cx="6858000" cy="24581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63198" y="6383586"/>
            <a:ext cx="423602" cy="245814"/>
          </a:xfrm>
          <a:prstGeom prst="rect">
            <a:avLst/>
          </a:prstGeom>
        </p:spPr>
        <p:txBody>
          <a:bodyPr/>
          <a:lstStyle/>
          <a:p>
            <a:fld id="{72A12C76-031D-44CC-9925-4C2902A6C4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4739640" cy="1343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22961" y="6400800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9" y="6400800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25344" y="6400800"/>
            <a:ext cx="984019" cy="365125"/>
          </a:xfrm>
          <a:prstGeom prst="rect">
            <a:avLst/>
          </a:prstGeom>
        </p:spPr>
        <p:txBody>
          <a:bodyPr/>
          <a:lstStyle/>
          <a:p>
            <a:fld id="{981751F0-99D4-417B-9CDC-F591BD7E51E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1" y="152400"/>
            <a:ext cx="4739640" cy="1343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6E5B2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457200" y="1752599"/>
            <a:ext cx="8154496" cy="4554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0" y="1572272"/>
            <a:ext cx="9144000" cy="27928"/>
          </a:xfrm>
          <a:prstGeom prst="line">
            <a:avLst/>
          </a:prstGeom>
          <a:ln w="63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96" y="130629"/>
            <a:ext cx="3048000" cy="108857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477000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77000"/>
            <a:ext cx="6858000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78" y="6477000"/>
            <a:ext cx="376222" cy="24581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EB64BD9E-6CEE-4B70-BCA0-609A17086EF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5562600" y="1157220"/>
            <a:ext cx="3049096" cy="2143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257800" cy="13433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599"/>
            <a:ext cx="8154496" cy="45547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8600" y="1572272"/>
            <a:ext cx="8686800" cy="26532"/>
          </a:xfrm>
          <a:prstGeom prst="line">
            <a:avLst/>
          </a:prstGeom>
          <a:ln w="635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2" b="14953"/>
          <a:stretch/>
        </p:blipFill>
        <p:spPr>
          <a:xfrm>
            <a:off x="6096000" y="123914"/>
            <a:ext cx="2819400" cy="790486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3" y="6383585"/>
            <a:ext cx="777238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83585"/>
            <a:ext cx="6858000" cy="245815"/>
          </a:xfrm>
          <a:prstGeom prst="rect">
            <a:avLst/>
          </a:prstGeom>
        </p:spPr>
        <p:txBody>
          <a:bodyPr/>
          <a:lstStyle>
            <a:lvl1pPr>
              <a:defRPr sz="8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378" y="6383585"/>
            <a:ext cx="376222" cy="245815"/>
          </a:xfrm>
          <a:prstGeom prst="rect">
            <a:avLst/>
          </a:prstGeom>
        </p:spPr>
        <p:txBody>
          <a:bodyPr/>
          <a:lstStyle>
            <a:lvl1pPr algn="r">
              <a:defRPr sz="800"/>
            </a:lvl1pPr>
          </a:lstStyle>
          <a:p>
            <a:fld id="{EB64BD9E-6CEE-4B70-BCA0-609A17086E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28600" y="6629400"/>
            <a:ext cx="8686800" cy="76200"/>
          </a:xfrm>
          <a:prstGeom prst="rect">
            <a:avLst/>
          </a:prstGeom>
          <a:solidFill>
            <a:srgbClr val="FEBB1E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1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8" r:id="rId2"/>
    <p:sldLayoutId id="2147483873" r:id="rId3"/>
    <p:sldLayoutId id="2147483874" r:id="rId4"/>
    <p:sldLayoutId id="2147483875" r:id="rId5"/>
    <p:sldLayoutId id="2147483867" r:id="rId6"/>
    <p:sldLayoutId id="2147483869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rson riding a horse on a beach&#10;&#10;Description generated with very high confidence">
            <a:extLst>
              <a:ext uri="{FF2B5EF4-FFF2-40B4-BE49-F238E27FC236}">
                <a16:creationId xmlns:a16="http://schemas.microsoft.com/office/drawing/2014/main" id="{60861985-8095-4CE2-9C41-FA7917BE97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7" y="1489724"/>
            <a:ext cx="7894985" cy="5267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352" y="149556"/>
            <a:ext cx="907789" cy="10821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4067" r="42475" b="31204"/>
          <a:stretch/>
        </p:blipFill>
        <p:spPr>
          <a:xfrm>
            <a:off x="8167330" y="145400"/>
            <a:ext cx="711761" cy="1302400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3276600" y="5943600"/>
            <a:ext cx="25146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8" t="47870" r="28344" b="49786"/>
          <a:stretch/>
        </p:blipFill>
        <p:spPr>
          <a:xfrm>
            <a:off x="60251" y="1084094"/>
            <a:ext cx="5791200" cy="4071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0391"/>
            <a:ext cx="3261360" cy="1164771"/>
          </a:xfrm>
          <a:prstGeom prst="rect">
            <a:avLst/>
          </a:prstGeom>
        </p:spPr>
      </p:pic>
      <p:sp>
        <p:nvSpPr>
          <p:cNvPr id="15" name="Rectangle 1027">
            <a:extLst>
              <a:ext uri="{FF2B5EF4-FFF2-40B4-BE49-F238E27FC236}">
                <a16:creationId xmlns:a16="http://schemas.microsoft.com/office/drawing/2014/main" id="{CA69CA85-18D7-4CAE-9FB3-AB6C7C512E9F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4800600"/>
            <a:ext cx="9144000" cy="16778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200" b="1" i="0" u="none" strike="noStrike" kern="1200" cap="all" spc="200" normalizeH="0" baseline="0" noProof="0" dirty="0">
              <a:ln>
                <a:noFill/>
              </a:ln>
              <a:solidFill>
                <a:srgbClr val="637052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GEF Small Grants </a:t>
            </a:r>
            <a:r>
              <a:rPr kumimoji="0" lang="en-US" sz="2200" b="1" i="0" u="none" strike="noStrike" kern="1200" cap="all" spc="20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Programme</a:t>
            </a:r>
            <a:endParaRPr kumimoji="0" lang="en-US" sz="2200" b="1" i="0" u="none" strike="noStrike" kern="1200" cap="all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0" lang="en-US" sz="2200" b="1" i="0" u="none" strike="noStrike" kern="1200" cap="all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Overview &amp; Strategy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en-US" sz="2200" b="1" dirty="0">
                <a:solidFill>
                  <a:srgbClr val="FFFFFF"/>
                </a:solidFill>
                <a:latin typeface="Calibri Light" panose="020F0302020204030204"/>
              </a:rPr>
              <a:t>Ana MARIA CURREA, </a:t>
            </a:r>
            <a:r>
              <a:rPr lang="en-US" sz="2200" b="1" dirty="0" err="1">
                <a:solidFill>
                  <a:srgbClr val="FFFFFF"/>
                </a:solidFill>
                <a:latin typeface="Calibri Light" panose="020F0302020204030204"/>
              </a:rPr>
              <a:t>Programme</a:t>
            </a:r>
            <a:r>
              <a:rPr lang="en-US" sz="2200" b="1" dirty="0">
                <a:solidFill>
                  <a:srgbClr val="FFFFFF"/>
                </a:solidFill>
                <a:latin typeface="Calibri Light" panose="020F0302020204030204"/>
              </a:rPr>
              <a:t> SPECIALIST, UNDP</a:t>
            </a:r>
            <a:endParaRPr kumimoji="0" lang="en-US" sz="2200" b="1" i="0" u="none" strike="noStrike" kern="1200" cap="all" spc="2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949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C6FF0D-DA29-4B13-B2EB-EAA2631C6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76200"/>
            <a:ext cx="3265967" cy="657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9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056" y="533105"/>
            <a:ext cx="6684343" cy="1228804"/>
          </a:xfrm>
        </p:spPr>
        <p:txBody>
          <a:bodyPr>
            <a:noAutofit/>
          </a:bodyPr>
          <a:lstStyle/>
          <a:p>
            <a:r>
              <a:rPr lang="en-US" sz="4000" dirty="0"/>
              <a:t>SGP Results 2017-2018:   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811EB04-0F27-4281-830E-8C0A42A8E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62027"/>
            <a:ext cx="4051156" cy="329331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A6C352B-59D3-4DCA-8C7F-D769990A3972}"/>
              </a:ext>
            </a:extLst>
          </p:cNvPr>
          <p:cNvPicPr/>
          <p:nvPr/>
        </p:nvPicPr>
        <p:blipFill rotWithShape="1">
          <a:blip r:embed="rId3"/>
          <a:srcRect l="1814" r="5350"/>
          <a:stretch/>
        </p:blipFill>
        <p:spPr>
          <a:xfrm>
            <a:off x="4419601" y="1600200"/>
            <a:ext cx="4571999" cy="487709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877D2A-94BC-48A8-AE0A-FBE026D65D8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4800" y="4953000"/>
            <a:ext cx="4343400" cy="152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0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C3CE9D4-554A-477B-A507-5EEEF4F3EBA2}"/>
              </a:ext>
            </a:extLst>
          </p:cNvPr>
          <p:cNvSpPr txBox="1">
            <a:spLocks/>
          </p:cNvSpPr>
          <p:nvPr/>
        </p:nvSpPr>
        <p:spPr>
          <a:xfrm>
            <a:off x="326057" y="228600"/>
            <a:ext cx="6324600" cy="1523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6E5B2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/>
              <a:t>2018 SGP Results: </a:t>
            </a:r>
            <a:br>
              <a:rPr lang="en-US" sz="4000" dirty="0"/>
            </a:br>
            <a:r>
              <a:rPr lang="en-US" sz="4000" dirty="0"/>
              <a:t>Grantmaker Plus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E22C20-F133-443D-90BC-DB5C34170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762" y="1752598"/>
            <a:ext cx="7416691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3161C20-9A78-4C2B-9786-2635DACB1C22}"/>
              </a:ext>
            </a:extLst>
          </p:cNvPr>
          <p:cNvSpPr txBox="1">
            <a:spLocks/>
          </p:cNvSpPr>
          <p:nvPr/>
        </p:nvSpPr>
        <p:spPr>
          <a:xfrm>
            <a:off x="326057" y="733991"/>
            <a:ext cx="6324600" cy="7620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rgbClr val="6E5B25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/>
              <a:t>2018 SGP Results: </a:t>
            </a:r>
            <a:br>
              <a:rPr lang="en-US" sz="4000" dirty="0"/>
            </a:br>
            <a:r>
              <a:rPr lang="en-US" sz="4000" dirty="0"/>
              <a:t>Social Inclusion 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CC29F-BD2C-4F3A-A675-2B9E72A7D8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5556"/>
            <a:ext cx="6540881" cy="479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542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98C9-95A9-4673-92C6-FCA493018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190" y="152400"/>
            <a:ext cx="5257800" cy="1343353"/>
          </a:xfrm>
        </p:spPr>
        <p:txBody>
          <a:bodyPr>
            <a:normAutofit/>
          </a:bodyPr>
          <a:lstStyle/>
          <a:p>
            <a:r>
              <a:rPr lang="en-US" sz="4000" dirty="0"/>
              <a:t>Partnership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78D19A2-720C-4073-881E-C27153444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865" y="1676399"/>
            <a:ext cx="3967672" cy="48715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B60E0E-82AD-4BF7-B149-76C4667751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276600"/>
            <a:ext cx="1028538" cy="1202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A14752-7D88-402D-B8CE-56D0A4FCCE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601" y="3276600"/>
            <a:ext cx="782287" cy="152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3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200400"/>
            <a:ext cx="9144000" cy="76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solidFill>
                  <a:schemeClr val="tx2"/>
                </a:solidFill>
                <a:latin typeface="Calibri" pitchFamily="34" charset="0"/>
              </a:rPr>
              <a:t>THANK YOU</a:t>
            </a:r>
          </a:p>
          <a:p>
            <a:pPr algn="just">
              <a:buNone/>
            </a:pPr>
            <a:endParaRPr lang="en-US" sz="4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629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5257800" cy="1343353"/>
          </a:xfrm>
        </p:spPr>
        <p:txBody>
          <a:bodyPr>
            <a:normAutofit/>
          </a:bodyPr>
          <a:lstStyle/>
          <a:p>
            <a:r>
              <a:rPr lang="en-US" sz="4400" dirty="0"/>
              <a:t>Overview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6379D-6DBA-45A3-B8BF-0EFED787705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67592" y="1270426"/>
            <a:ext cx="43125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Local solutions to global environmental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Supports community-based initiatives and 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000" dirty="0">
              <a:latin typeface="+mj-lt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Calibri Light" panose="020F0302020204030204"/>
              </a:rPr>
              <a:t>Since 1992, GEF Corporate Program, implemented by UNDP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800" dirty="0">
              <a:latin typeface="+mj-lt"/>
            </a:endParaRPr>
          </a:p>
        </p:txBody>
      </p:sp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EF1FB721-1627-4556-B58D-098C0E9B7B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328" y="4350501"/>
            <a:ext cx="7773988" cy="22026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E71FC4-5429-4821-9410-D4974878E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259" y="1338429"/>
            <a:ext cx="3492057" cy="335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91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646BBB-ABEE-4B9E-B916-70211E43B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5401"/>
            <a:ext cx="9144000" cy="46471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4307957" cy="121777"/>
          </a:xfrm>
        </p:spPr>
        <p:txBody>
          <a:bodyPr>
            <a:noAutofit/>
          </a:bodyPr>
          <a:lstStyle/>
          <a:p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Where we work</a:t>
            </a:r>
          </a:p>
        </p:txBody>
      </p:sp>
    </p:spTree>
    <p:extLst>
      <p:ext uri="{BB962C8B-B14F-4D97-AF65-F5344CB8AC3E}">
        <p14:creationId xmlns:p14="http://schemas.microsoft.com/office/powerpoint/2010/main" val="3781284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43800" cy="1066800"/>
          </a:xfrm>
        </p:spPr>
        <p:txBody>
          <a:bodyPr>
            <a:normAutofit/>
          </a:bodyPr>
          <a:lstStyle/>
          <a:p>
            <a:r>
              <a:rPr lang="en-US" sz="4400" dirty="0"/>
              <a:t>What we do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51651" y="1371600"/>
            <a:ext cx="8534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2985FD16-B363-472F-BE68-7619894B4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36046"/>
            <a:ext cx="7579726" cy="476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7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/>
          <p:cNvSpPr txBox="1">
            <a:spLocks/>
          </p:cNvSpPr>
          <p:nvPr/>
        </p:nvSpPr>
        <p:spPr>
          <a:xfrm>
            <a:off x="381000" y="1828800"/>
            <a:ext cx="6019800" cy="434340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Strategic partnership/platform for community-based actions</a:t>
            </a:r>
            <a:r>
              <a:rPr lang="en-US" sz="2400" dirty="0">
                <a:latin typeface="+mj-lt"/>
              </a:rPr>
              <a:t> for synergy, scaling up, and sustainability;  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 Incubator of Innovative solutions and risk taker </a:t>
            </a:r>
            <a:r>
              <a:rPr lang="en-US" sz="2400" dirty="0">
                <a:latin typeface="+mj-lt"/>
              </a:rPr>
              <a:t>to safeguard the global environment;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Focus on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critical landscapes and seascapes </a:t>
            </a:r>
            <a:r>
              <a:rPr lang="en-US" sz="2400" dirty="0">
                <a:latin typeface="+mj-lt"/>
              </a:rPr>
              <a:t>for larger impacts, upscaling, and knowledge sharing.</a:t>
            </a:r>
          </a:p>
          <a:p>
            <a:pPr fontAlgn="auto"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 Focus on </a:t>
            </a:r>
            <a:r>
              <a:rPr lang="en-US" sz="2400" dirty="0">
                <a:solidFill>
                  <a:srgbClr val="0070C0"/>
                </a:solidFill>
                <a:latin typeface="+mj-lt"/>
              </a:rPr>
              <a:t>social inclusion in maximizing global environmental benefits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851" y="4876800"/>
            <a:ext cx="2304572" cy="15555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51" y="1371600"/>
            <a:ext cx="2328200" cy="346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152C1635-86A5-49C5-8E73-C211C7FFDE4E}"/>
              </a:ext>
            </a:extLst>
          </p:cNvPr>
          <p:cNvSpPr txBox="1">
            <a:spLocks/>
          </p:cNvSpPr>
          <p:nvPr/>
        </p:nvSpPr>
        <p:spPr>
          <a:xfrm>
            <a:off x="609600" y="762000"/>
            <a:ext cx="7543800" cy="7801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/>
              <a:t>SGP Value Proposition</a:t>
            </a:r>
          </a:p>
        </p:txBody>
      </p:sp>
    </p:spTree>
    <p:extLst>
      <p:ext uri="{BB962C8B-B14F-4D97-AF65-F5344CB8AC3E}">
        <p14:creationId xmlns:p14="http://schemas.microsoft.com/office/powerpoint/2010/main" val="1369697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3ACE0EB-27BD-4398-BD16-37A26BB43432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6858000" cy="11609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600" dirty="0"/>
              <a:t>GEF-7: Strategic Initiatives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D8CEE9-5615-4C18-BAA0-CA9EBEBAF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599"/>
            <a:ext cx="7925896" cy="464820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Landscape and Seascape as Overarching Approach: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Sustainable Agriculture and Fisheries - Food Security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Low-Carbon Energy Access Co-benefits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Community-based Threatened Ecosystems and Species Conservation: Land and Water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Local to Global Coalitions in Chemicals and Waste Management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Catalyzing Sustainable Urban Solutions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endParaRPr lang="en-US" dirty="0"/>
          </a:p>
          <a:p>
            <a:pPr marL="227013" indent="-227013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218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08882E9-3595-4663-8FCB-0E08D405EA12}"/>
              </a:ext>
            </a:extLst>
          </p:cNvPr>
          <p:cNvSpPr txBox="1">
            <a:spLocks/>
          </p:cNvSpPr>
          <p:nvPr/>
        </p:nvSpPr>
        <p:spPr>
          <a:xfrm>
            <a:off x="685800" y="609600"/>
            <a:ext cx="68580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4000" dirty="0"/>
              <a:t>Grant maker Plus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A1D9850-BE23-4945-AAAF-0AD6B1A96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8800"/>
            <a:ext cx="7737634" cy="464820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CSO-Government-Private Sector Dialogues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Social Inclusion – Leaving No One Behind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Citizen Based Global Knowledge Platforms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i="1" dirty="0"/>
          </a:p>
          <a:p>
            <a:pPr marL="0" indent="0">
              <a:buNone/>
            </a:pPr>
            <a:endParaRPr lang="en-US" sz="2800" b="1" i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54B070-3481-469E-8633-BA9C83EB2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05200"/>
            <a:ext cx="4568431" cy="304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34F912-F389-44E5-960C-6C24D7816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505200"/>
            <a:ext cx="3168203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10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534400" cy="838200"/>
          </a:xfrm>
        </p:spPr>
        <p:txBody>
          <a:bodyPr>
            <a:normAutofit/>
          </a:bodyPr>
          <a:lstStyle/>
          <a:p>
            <a:r>
              <a:rPr lang="en-US" sz="4400" dirty="0"/>
              <a:t>SGP Grants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51812" y="1814184"/>
            <a:ext cx="4876800" cy="5857459"/>
          </a:xfrm>
        </p:spPr>
        <p:txBody>
          <a:bodyPr numCol="2">
            <a:normAutofit/>
          </a:bodyPr>
          <a:lstStyle/>
          <a:p>
            <a:pPr marL="227013" indent="-227013">
              <a:buFont typeface="Arial" panose="020B0604020202020204" pitchFamily="34" charset="0"/>
              <a:buChar char="•"/>
              <a:tabLst>
                <a:tab pos="4000500" algn="l"/>
              </a:tabLst>
            </a:pPr>
            <a:r>
              <a:rPr lang="en-US" sz="2400" dirty="0">
                <a:solidFill>
                  <a:srgbClr val="0070C0"/>
                </a:solidFill>
              </a:rPr>
              <a:t>Planning Grants</a:t>
            </a:r>
            <a:r>
              <a:rPr lang="en-US" sz="2400" dirty="0"/>
              <a:t>: up to $5000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Regular Grants: </a:t>
            </a:r>
            <a:r>
              <a:rPr lang="en-US" sz="2400" dirty="0"/>
              <a:t>up to $50,000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Strategic Grants: </a:t>
            </a:r>
            <a:r>
              <a:rPr lang="en-US" sz="2400" dirty="0"/>
              <a:t>up to $150,000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Global/Regional Grants:  </a:t>
            </a:r>
            <a:r>
              <a:rPr lang="en-US" sz="2400" dirty="0"/>
              <a:t>$250k to 500k 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Innovation </a:t>
            </a:r>
            <a:r>
              <a:rPr lang="en-US" sz="2400" dirty="0" err="1">
                <a:solidFill>
                  <a:srgbClr val="0070C0"/>
                </a:solidFill>
              </a:rPr>
              <a:t>Programme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8" name="Rectangle 7"/>
          <p:cNvSpPr/>
          <p:nvPr/>
        </p:nvSpPr>
        <p:spPr>
          <a:xfrm>
            <a:off x="797982" y="1814184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en-US" dirty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76400"/>
            <a:ext cx="3924493" cy="22565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925" y="4035894"/>
            <a:ext cx="3924493" cy="252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6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543800" cy="1008796"/>
          </a:xfrm>
        </p:spPr>
        <p:txBody>
          <a:bodyPr>
            <a:normAutofit/>
          </a:bodyPr>
          <a:lstStyle/>
          <a:p>
            <a:r>
              <a:rPr lang="en-US" sz="4400" dirty="0"/>
              <a:t>How we work? 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85800" y="1905000"/>
          <a:ext cx="6797675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19800" y="1790614"/>
            <a:ext cx="2994025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National Policies and Plan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SGP Global Strategy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Conventions’ Guidance</a:t>
            </a:r>
          </a:p>
        </p:txBody>
      </p:sp>
      <p:sp>
        <p:nvSpPr>
          <p:cNvPr id="11" name="Arrow: Left-Right 10"/>
          <p:cNvSpPr/>
          <p:nvPr/>
        </p:nvSpPr>
        <p:spPr>
          <a:xfrm>
            <a:off x="5410200" y="2190759"/>
            <a:ext cx="762000" cy="400041"/>
          </a:xfrm>
          <a:prstGeom prst="left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499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SGP Palette">
      <a:dk1>
        <a:srgbClr val="000000"/>
      </a:dk1>
      <a:lt1>
        <a:srgbClr val="FFFFFF"/>
      </a:lt1>
      <a:dk2>
        <a:srgbClr val="6E5B24"/>
      </a:dk2>
      <a:lt2>
        <a:srgbClr val="F5A81C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10212</TotalTime>
  <Words>251</Words>
  <Application>Microsoft Office PowerPoint</Application>
  <PresentationFormat>On-screen Show (4:3)</PresentationFormat>
  <Paragraphs>61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Retrospect</vt:lpstr>
      <vt:lpstr>PowerPoint Presentation</vt:lpstr>
      <vt:lpstr>Overview</vt:lpstr>
      <vt:lpstr>  Where we work</vt:lpstr>
      <vt:lpstr>What we do</vt:lpstr>
      <vt:lpstr>PowerPoint Presentation</vt:lpstr>
      <vt:lpstr>PowerPoint Presentation</vt:lpstr>
      <vt:lpstr>PowerPoint Presentation</vt:lpstr>
      <vt:lpstr>SGP Grants</vt:lpstr>
      <vt:lpstr>How we work? </vt:lpstr>
      <vt:lpstr>PowerPoint Presentation</vt:lpstr>
      <vt:lpstr>SGP Results 2017-2018:    </vt:lpstr>
      <vt:lpstr>PowerPoint Presentation</vt:lpstr>
      <vt:lpstr>PowerPoint Presentation</vt:lpstr>
      <vt:lpstr>Partnership 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charles.nyandiga</dc:creator>
  <cp:lastModifiedBy>Ana Maria Currea</cp:lastModifiedBy>
  <cp:revision>628</cp:revision>
  <cp:lastPrinted>2018-02-07T05:33:31Z</cp:lastPrinted>
  <dcterms:created xsi:type="dcterms:W3CDTF">2011-08-12T13:01:08Z</dcterms:created>
  <dcterms:modified xsi:type="dcterms:W3CDTF">2019-01-23T20:32:21Z</dcterms:modified>
</cp:coreProperties>
</file>